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11"/>
  </p:notesMasterIdLst>
  <p:sldIdLst>
    <p:sldId id="315" r:id="rId2"/>
    <p:sldId id="316" r:id="rId3"/>
    <p:sldId id="257" r:id="rId4"/>
    <p:sldId id="256" r:id="rId5"/>
    <p:sldId id="268" r:id="rId6"/>
    <p:sldId id="317" r:id="rId7"/>
    <p:sldId id="319" r:id="rId8"/>
    <p:sldId id="320" r:id="rId9"/>
    <p:sldId id="259" r:id="rId10"/>
  </p:sldIdLst>
  <p:sldSz cx="9144000" cy="5143500" type="screen16x9"/>
  <p:notesSz cx="6858000" cy="9144000"/>
  <p:embeddedFontLst>
    <p:embeddedFont>
      <p:font typeface="Jua" panose="020B0604020202020204" charset="-127"/>
      <p:regular r:id="rId12"/>
    </p:embeddedFont>
    <p:embeddedFont>
      <p:font typeface="Adobe Naskh Medium" panose="01010101010101010101" pitchFamily="50" charset="-78"/>
      <p:regular r:id="rId13"/>
    </p:embeddedFont>
    <p:embeddedFont>
      <p:font typeface="Arial Black" panose="020B0A04020102020204" pitchFamily="34" charset="0"/>
      <p:bold r:id="rId14"/>
    </p:embeddedFont>
    <p:embeddedFont>
      <p:font typeface="Calibri" panose="020F0502020204030204" pitchFamily="34" charset="0"/>
      <p:regular r:id="rId15"/>
      <p:bold r:id="rId16"/>
      <p:italic r:id="rId17"/>
      <p:boldItalic r:id="rId18"/>
    </p:embeddedFont>
    <p:embeddedFont>
      <p:font typeface="Quicksand Medium" panose="020B0604020202020204" charset="0"/>
      <p:regular r:id="rId19"/>
      <p:bold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86A838B-E742-47F2-905D-C761A688C583}">
  <a:tblStyle styleId="{686A838B-E742-47F2-905D-C761A688C58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81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8"/>
        <p:cNvGrpSpPr/>
        <p:nvPr/>
      </p:nvGrpSpPr>
      <p:grpSpPr>
        <a:xfrm>
          <a:off x="0" y="0"/>
          <a:ext cx="0" cy="0"/>
          <a:chOff x="0" y="0"/>
          <a:chExt cx="0" cy="0"/>
        </a:xfrm>
      </p:grpSpPr>
      <p:sp>
        <p:nvSpPr>
          <p:cNvPr id="1739" name="Google Shape;1739;g898feb88a6_0_1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0" name="Google Shape;1740;g898feb88a6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2"/>
        <p:cNvGrpSpPr/>
        <p:nvPr/>
      </p:nvGrpSpPr>
      <p:grpSpPr>
        <a:xfrm>
          <a:off x="0" y="0"/>
          <a:ext cx="0" cy="0"/>
          <a:chOff x="0" y="0"/>
          <a:chExt cx="0" cy="0"/>
        </a:xfrm>
      </p:grpSpPr>
      <p:sp>
        <p:nvSpPr>
          <p:cNvPr id="1733" name="Google Shape;17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4" name="Google Shape;17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2"/>
        <p:cNvGrpSpPr/>
        <p:nvPr/>
      </p:nvGrpSpPr>
      <p:grpSpPr>
        <a:xfrm>
          <a:off x="0" y="0"/>
          <a:ext cx="0" cy="0"/>
          <a:chOff x="0" y="0"/>
          <a:chExt cx="0" cy="0"/>
        </a:xfrm>
      </p:grpSpPr>
      <p:sp>
        <p:nvSpPr>
          <p:cNvPr id="3193" name="Google Shape;3193;gb0ac4e247a_6_18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4" name="Google Shape;3194;gb0ac4e247a_6_18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7"/>
        <p:cNvGrpSpPr/>
        <p:nvPr/>
      </p:nvGrpSpPr>
      <p:grpSpPr>
        <a:xfrm>
          <a:off x="0" y="0"/>
          <a:ext cx="0" cy="0"/>
          <a:chOff x="0" y="0"/>
          <a:chExt cx="0" cy="0"/>
        </a:xfrm>
      </p:grpSpPr>
      <p:sp>
        <p:nvSpPr>
          <p:cNvPr id="1768" name="Google Shape;1768;g898feb88a6_0_3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9" name="Google Shape;1769;g898feb88a6_0_3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395925" y="291324"/>
            <a:ext cx="8336062"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8341543" y="2282008"/>
            <a:ext cx="569676" cy="380612"/>
            <a:chOff x="8341543" y="2282008"/>
            <a:chExt cx="569676" cy="380612"/>
          </a:xfrm>
        </p:grpSpPr>
        <p:sp>
          <p:nvSpPr>
            <p:cNvPr id="12" name="Google Shape;12;p2"/>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4;p2"/>
          <p:cNvGrpSpPr/>
          <p:nvPr/>
        </p:nvGrpSpPr>
        <p:grpSpPr>
          <a:xfrm>
            <a:off x="8341543" y="1721094"/>
            <a:ext cx="569676" cy="380612"/>
            <a:chOff x="8341543" y="1721094"/>
            <a:chExt cx="569676" cy="380612"/>
          </a:xfrm>
        </p:grpSpPr>
        <p:sp>
          <p:nvSpPr>
            <p:cNvPr id="15" name="Google Shape;15;p2"/>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 name="Google Shape;17;p2"/>
          <p:cNvGrpSpPr/>
          <p:nvPr/>
        </p:nvGrpSpPr>
        <p:grpSpPr>
          <a:xfrm>
            <a:off x="8346273" y="1183592"/>
            <a:ext cx="568486" cy="388014"/>
            <a:chOff x="8346273" y="1183592"/>
            <a:chExt cx="568486" cy="388014"/>
          </a:xfrm>
        </p:grpSpPr>
        <p:sp>
          <p:nvSpPr>
            <p:cNvPr id="18" name="Google Shape;18;p2"/>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20;p2"/>
          <p:cNvGrpSpPr/>
          <p:nvPr/>
        </p:nvGrpSpPr>
        <p:grpSpPr>
          <a:xfrm>
            <a:off x="8341543" y="606635"/>
            <a:ext cx="569676" cy="388014"/>
            <a:chOff x="8341543" y="606635"/>
            <a:chExt cx="569676" cy="388014"/>
          </a:xfrm>
        </p:grpSpPr>
        <p:sp>
          <p:nvSpPr>
            <p:cNvPr id="21" name="Google Shape;21;p2"/>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 name="Google Shape;23;p2"/>
          <p:cNvGrpSpPr/>
          <p:nvPr/>
        </p:nvGrpSpPr>
        <p:grpSpPr>
          <a:xfrm>
            <a:off x="8341543" y="2842933"/>
            <a:ext cx="569676" cy="380612"/>
            <a:chOff x="8341543" y="2282008"/>
            <a:chExt cx="569676" cy="380612"/>
          </a:xfrm>
        </p:grpSpPr>
        <p:sp>
          <p:nvSpPr>
            <p:cNvPr id="24" name="Google Shape;24;p2"/>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26;p2"/>
          <p:cNvGrpSpPr/>
          <p:nvPr/>
        </p:nvGrpSpPr>
        <p:grpSpPr>
          <a:xfrm>
            <a:off x="8341543" y="3403858"/>
            <a:ext cx="569676" cy="380612"/>
            <a:chOff x="8341543" y="2282008"/>
            <a:chExt cx="569676" cy="380612"/>
          </a:xfrm>
        </p:grpSpPr>
        <p:sp>
          <p:nvSpPr>
            <p:cNvPr id="27" name="Google Shape;27;p2"/>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 name="Google Shape;29;p2"/>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228900" y="135685"/>
            <a:ext cx="794715" cy="686714"/>
          </a:xfrm>
          <a:custGeom>
            <a:avLst/>
            <a:gdLst/>
            <a:ahLst/>
            <a:cxnLst/>
            <a:rect l="l" t="t" r="r" b="b"/>
            <a:pathLst>
              <a:path w="25370" h="21060" extrusionOk="0">
                <a:moveTo>
                  <a:pt x="20833" y="1"/>
                </a:moveTo>
                <a:lnTo>
                  <a:pt x="1" y="14443"/>
                </a:lnTo>
                <a:cubicBezTo>
                  <a:pt x="1" y="14443"/>
                  <a:pt x="1097" y="14443"/>
                  <a:pt x="1513" y="14972"/>
                </a:cubicBezTo>
                <a:cubicBezTo>
                  <a:pt x="1891" y="15540"/>
                  <a:pt x="1551" y="16371"/>
                  <a:pt x="1551" y="16371"/>
                </a:cubicBezTo>
                <a:cubicBezTo>
                  <a:pt x="1551" y="16371"/>
                  <a:pt x="2647" y="16371"/>
                  <a:pt x="3063" y="16938"/>
                </a:cubicBezTo>
                <a:cubicBezTo>
                  <a:pt x="3479" y="17543"/>
                  <a:pt x="3139" y="18867"/>
                  <a:pt x="3139" y="18867"/>
                </a:cubicBezTo>
                <a:cubicBezTo>
                  <a:pt x="3139" y="18867"/>
                  <a:pt x="4349" y="19018"/>
                  <a:pt x="4613" y="19396"/>
                </a:cubicBezTo>
                <a:cubicBezTo>
                  <a:pt x="4878" y="19774"/>
                  <a:pt x="4727" y="21060"/>
                  <a:pt x="4727" y="21060"/>
                </a:cubicBezTo>
                <a:lnTo>
                  <a:pt x="25370" y="6768"/>
                </a:lnTo>
                <a:cubicBezTo>
                  <a:pt x="23442" y="6579"/>
                  <a:pt x="23782" y="4575"/>
                  <a:pt x="23782" y="4575"/>
                </a:cubicBezTo>
                <a:cubicBezTo>
                  <a:pt x="23782" y="4575"/>
                  <a:pt x="22912" y="4235"/>
                  <a:pt x="22459" y="3819"/>
                </a:cubicBezTo>
                <a:cubicBezTo>
                  <a:pt x="22043" y="3403"/>
                  <a:pt x="22345" y="2156"/>
                  <a:pt x="22345" y="2156"/>
                </a:cubicBezTo>
                <a:cubicBezTo>
                  <a:pt x="22345" y="2156"/>
                  <a:pt x="21173" y="2118"/>
                  <a:pt x="20795" y="1626"/>
                </a:cubicBezTo>
                <a:cubicBezTo>
                  <a:pt x="20455" y="1135"/>
                  <a:pt x="20833" y="1"/>
                  <a:pt x="20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txBox="1">
            <a:spLocks noGrp="1"/>
          </p:cNvSpPr>
          <p:nvPr>
            <p:ph type="ctrTitle"/>
          </p:nvPr>
        </p:nvSpPr>
        <p:spPr>
          <a:xfrm>
            <a:off x="967700" y="1345750"/>
            <a:ext cx="7208700" cy="19188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SzPts val="7200"/>
              <a:buFont typeface="Jua"/>
              <a:buNone/>
              <a:defRPr sz="7400">
                <a:latin typeface="Jua"/>
                <a:ea typeface="Jua"/>
                <a:cs typeface="Jua"/>
                <a:sym typeface="Jua"/>
              </a:defRPr>
            </a:lvl1pPr>
            <a:lvl2pPr lvl="1" algn="ctr">
              <a:lnSpc>
                <a:spcPct val="80000"/>
              </a:lnSpc>
              <a:spcBef>
                <a:spcPts val="0"/>
              </a:spcBef>
              <a:spcAft>
                <a:spcPts val="0"/>
              </a:spcAft>
              <a:buSzPts val="7200"/>
              <a:buFont typeface="Jua"/>
              <a:buNone/>
              <a:defRPr sz="7200">
                <a:latin typeface="Jua"/>
                <a:ea typeface="Jua"/>
                <a:cs typeface="Jua"/>
                <a:sym typeface="Jua"/>
              </a:defRPr>
            </a:lvl2pPr>
            <a:lvl3pPr lvl="2" algn="ctr">
              <a:lnSpc>
                <a:spcPct val="80000"/>
              </a:lnSpc>
              <a:spcBef>
                <a:spcPts val="0"/>
              </a:spcBef>
              <a:spcAft>
                <a:spcPts val="0"/>
              </a:spcAft>
              <a:buSzPts val="7200"/>
              <a:buFont typeface="Jua"/>
              <a:buNone/>
              <a:defRPr sz="7200">
                <a:latin typeface="Jua"/>
                <a:ea typeface="Jua"/>
                <a:cs typeface="Jua"/>
                <a:sym typeface="Jua"/>
              </a:defRPr>
            </a:lvl3pPr>
            <a:lvl4pPr lvl="3" algn="ctr">
              <a:lnSpc>
                <a:spcPct val="80000"/>
              </a:lnSpc>
              <a:spcBef>
                <a:spcPts val="0"/>
              </a:spcBef>
              <a:spcAft>
                <a:spcPts val="0"/>
              </a:spcAft>
              <a:buSzPts val="7200"/>
              <a:buFont typeface="Jua"/>
              <a:buNone/>
              <a:defRPr sz="7200">
                <a:latin typeface="Jua"/>
                <a:ea typeface="Jua"/>
                <a:cs typeface="Jua"/>
                <a:sym typeface="Jua"/>
              </a:defRPr>
            </a:lvl4pPr>
            <a:lvl5pPr lvl="4" algn="ctr">
              <a:lnSpc>
                <a:spcPct val="80000"/>
              </a:lnSpc>
              <a:spcBef>
                <a:spcPts val="0"/>
              </a:spcBef>
              <a:spcAft>
                <a:spcPts val="0"/>
              </a:spcAft>
              <a:buSzPts val="7200"/>
              <a:buFont typeface="Jua"/>
              <a:buNone/>
              <a:defRPr sz="7200">
                <a:latin typeface="Jua"/>
                <a:ea typeface="Jua"/>
                <a:cs typeface="Jua"/>
                <a:sym typeface="Jua"/>
              </a:defRPr>
            </a:lvl5pPr>
            <a:lvl6pPr lvl="5" algn="ctr">
              <a:lnSpc>
                <a:spcPct val="80000"/>
              </a:lnSpc>
              <a:spcBef>
                <a:spcPts val="0"/>
              </a:spcBef>
              <a:spcAft>
                <a:spcPts val="0"/>
              </a:spcAft>
              <a:buSzPts val="7200"/>
              <a:buFont typeface="Jua"/>
              <a:buNone/>
              <a:defRPr sz="7200">
                <a:latin typeface="Jua"/>
                <a:ea typeface="Jua"/>
                <a:cs typeface="Jua"/>
                <a:sym typeface="Jua"/>
              </a:defRPr>
            </a:lvl6pPr>
            <a:lvl7pPr lvl="6" algn="ctr">
              <a:lnSpc>
                <a:spcPct val="80000"/>
              </a:lnSpc>
              <a:spcBef>
                <a:spcPts val="0"/>
              </a:spcBef>
              <a:spcAft>
                <a:spcPts val="0"/>
              </a:spcAft>
              <a:buSzPts val="7200"/>
              <a:buFont typeface="Jua"/>
              <a:buNone/>
              <a:defRPr sz="7200">
                <a:latin typeface="Jua"/>
                <a:ea typeface="Jua"/>
                <a:cs typeface="Jua"/>
                <a:sym typeface="Jua"/>
              </a:defRPr>
            </a:lvl7pPr>
            <a:lvl8pPr lvl="7" algn="ctr">
              <a:lnSpc>
                <a:spcPct val="80000"/>
              </a:lnSpc>
              <a:spcBef>
                <a:spcPts val="0"/>
              </a:spcBef>
              <a:spcAft>
                <a:spcPts val="0"/>
              </a:spcAft>
              <a:buSzPts val="7200"/>
              <a:buFont typeface="Jua"/>
              <a:buNone/>
              <a:defRPr sz="7200">
                <a:latin typeface="Jua"/>
                <a:ea typeface="Jua"/>
                <a:cs typeface="Jua"/>
                <a:sym typeface="Jua"/>
              </a:defRPr>
            </a:lvl8pPr>
            <a:lvl9pPr lvl="8" algn="ctr">
              <a:lnSpc>
                <a:spcPct val="80000"/>
              </a:lnSpc>
              <a:spcBef>
                <a:spcPts val="0"/>
              </a:spcBef>
              <a:spcAft>
                <a:spcPts val="0"/>
              </a:spcAft>
              <a:buSzPts val="7200"/>
              <a:buFont typeface="Jua"/>
              <a:buNone/>
              <a:defRPr sz="7200">
                <a:latin typeface="Jua"/>
                <a:ea typeface="Jua"/>
                <a:cs typeface="Jua"/>
                <a:sym typeface="Jua"/>
              </a:defRPr>
            </a:lvl9pPr>
          </a:lstStyle>
          <a:p>
            <a:endParaRPr/>
          </a:p>
        </p:txBody>
      </p:sp>
      <p:sp>
        <p:nvSpPr>
          <p:cNvPr id="84" name="Google Shape;84;p2"/>
          <p:cNvSpPr txBox="1">
            <a:spLocks noGrp="1"/>
          </p:cNvSpPr>
          <p:nvPr>
            <p:ph type="subTitle" idx="1"/>
          </p:nvPr>
        </p:nvSpPr>
        <p:spPr>
          <a:xfrm>
            <a:off x="1138725" y="3114175"/>
            <a:ext cx="6866700" cy="5949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1"/>
              </a:buClr>
              <a:buSzPts val="2400"/>
              <a:buFont typeface="Quicksand Medium"/>
              <a:buNone/>
              <a:defRPr sz="2200">
                <a:solidFill>
                  <a:schemeClr val="accent1"/>
                </a:solidFill>
                <a:latin typeface="Quicksand Medium"/>
                <a:ea typeface="Quicksand Medium"/>
                <a:cs typeface="Quicksand Medium"/>
                <a:sym typeface="Quicksand Medium"/>
              </a:defRPr>
            </a:lvl1pPr>
            <a:lvl2pPr lvl="1" algn="ctr">
              <a:lnSpc>
                <a:spcPct val="100000"/>
              </a:lnSpc>
              <a:spcBef>
                <a:spcPts val="0"/>
              </a:spcBef>
              <a:spcAft>
                <a:spcPts val="0"/>
              </a:spcAft>
              <a:buClr>
                <a:schemeClr val="accent1"/>
              </a:buClr>
              <a:buSzPts val="2400"/>
              <a:buFont typeface="Quicksand Medium"/>
              <a:buNone/>
              <a:defRPr sz="2400">
                <a:solidFill>
                  <a:schemeClr val="accent1"/>
                </a:solidFill>
                <a:latin typeface="Quicksand Medium"/>
                <a:ea typeface="Quicksand Medium"/>
                <a:cs typeface="Quicksand Medium"/>
                <a:sym typeface="Quicksand Medium"/>
              </a:defRPr>
            </a:lvl2pPr>
            <a:lvl3pPr lvl="2" algn="ctr">
              <a:lnSpc>
                <a:spcPct val="100000"/>
              </a:lnSpc>
              <a:spcBef>
                <a:spcPts val="0"/>
              </a:spcBef>
              <a:spcAft>
                <a:spcPts val="0"/>
              </a:spcAft>
              <a:buClr>
                <a:schemeClr val="accent1"/>
              </a:buClr>
              <a:buSzPts val="2400"/>
              <a:buFont typeface="Quicksand Medium"/>
              <a:buNone/>
              <a:defRPr sz="2400">
                <a:solidFill>
                  <a:schemeClr val="accent1"/>
                </a:solidFill>
                <a:latin typeface="Quicksand Medium"/>
                <a:ea typeface="Quicksand Medium"/>
                <a:cs typeface="Quicksand Medium"/>
                <a:sym typeface="Quicksand Medium"/>
              </a:defRPr>
            </a:lvl3pPr>
            <a:lvl4pPr lvl="3" algn="ctr">
              <a:lnSpc>
                <a:spcPct val="100000"/>
              </a:lnSpc>
              <a:spcBef>
                <a:spcPts val="0"/>
              </a:spcBef>
              <a:spcAft>
                <a:spcPts val="0"/>
              </a:spcAft>
              <a:buClr>
                <a:schemeClr val="accent1"/>
              </a:buClr>
              <a:buSzPts val="2400"/>
              <a:buFont typeface="Quicksand Medium"/>
              <a:buNone/>
              <a:defRPr sz="2400">
                <a:solidFill>
                  <a:schemeClr val="accent1"/>
                </a:solidFill>
                <a:latin typeface="Quicksand Medium"/>
                <a:ea typeface="Quicksand Medium"/>
                <a:cs typeface="Quicksand Medium"/>
                <a:sym typeface="Quicksand Medium"/>
              </a:defRPr>
            </a:lvl4pPr>
            <a:lvl5pPr lvl="4" algn="ctr">
              <a:lnSpc>
                <a:spcPct val="100000"/>
              </a:lnSpc>
              <a:spcBef>
                <a:spcPts val="0"/>
              </a:spcBef>
              <a:spcAft>
                <a:spcPts val="0"/>
              </a:spcAft>
              <a:buClr>
                <a:schemeClr val="accent1"/>
              </a:buClr>
              <a:buSzPts val="2400"/>
              <a:buFont typeface="Quicksand Medium"/>
              <a:buNone/>
              <a:defRPr sz="2400">
                <a:solidFill>
                  <a:schemeClr val="accent1"/>
                </a:solidFill>
                <a:latin typeface="Quicksand Medium"/>
                <a:ea typeface="Quicksand Medium"/>
                <a:cs typeface="Quicksand Medium"/>
                <a:sym typeface="Quicksand Medium"/>
              </a:defRPr>
            </a:lvl5pPr>
            <a:lvl6pPr lvl="5" algn="ctr">
              <a:lnSpc>
                <a:spcPct val="100000"/>
              </a:lnSpc>
              <a:spcBef>
                <a:spcPts val="0"/>
              </a:spcBef>
              <a:spcAft>
                <a:spcPts val="0"/>
              </a:spcAft>
              <a:buClr>
                <a:schemeClr val="accent1"/>
              </a:buClr>
              <a:buSzPts val="2400"/>
              <a:buFont typeface="Quicksand Medium"/>
              <a:buNone/>
              <a:defRPr sz="2400">
                <a:solidFill>
                  <a:schemeClr val="accent1"/>
                </a:solidFill>
                <a:latin typeface="Quicksand Medium"/>
                <a:ea typeface="Quicksand Medium"/>
                <a:cs typeface="Quicksand Medium"/>
                <a:sym typeface="Quicksand Medium"/>
              </a:defRPr>
            </a:lvl6pPr>
            <a:lvl7pPr lvl="6" algn="ctr">
              <a:lnSpc>
                <a:spcPct val="100000"/>
              </a:lnSpc>
              <a:spcBef>
                <a:spcPts val="0"/>
              </a:spcBef>
              <a:spcAft>
                <a:spcPts val="0"/>
              </a:spcAft>
              <a:buClr>
                <a:schemeClr val="accent1"/>
              </a:buClr>
              <a:buSzPts val="2400"/>
              <a:buFont typeface="Quicksand Medium"/>
              <a:buNone/>
              <a:defRPr sz="2400">
                <a:solidFill>
                  <a:schemeClr val="accent1"/>
                </a:solidFill>
                <a:latin typeface="Quicksand Medium"/>
                <a:ea typeface="Quicksand Medium"/>
                <a:cs typeface="Quicksand Medium"/>
                <a:sym typeface="Quicksand Medium"/>
              </a:defRPr>
            </a:lvl7pPr>
            <a:lvl8pPr lvl="7" algn="ctr">
              <a:lnSpc>
                <a:spcPct val="100000"/>
              </a:lnSpc>
              <a:spcBef>
                <a:spcPts val="0"/>
              </a:spcBef>
              <a:spcAft>
                <a:spcPts val="0"/>
              </a:spcAft>
              <a:buClr>
                <a:schemeClr val="accent1"/>
              </a:buClr>
              <a:buSzPts val="2400"/>
              <a:buFont typeface="Quicksand Medium"/>
              <a:buNone/>
              <a:defRPr sz="2400">
                <a:solidFill>
                  <a:schemeClr val="accent1"/>
                </a:solidFill>
                <a:latin typeface="Quicksand Medium"/>
                <a:ea typeface="Quicksand Medium"/>
                <a:cs typeface="Quicksand Medium"/>
                <a:sym typeface="Quicksand Medium"/>
              </a:defRPr>
            </a:lvl8pPr>
            <a:lvl9pPr lvl="8" algn="ctr">
              <a:lnSpc>
                <a:spcPct val="100000"/>
              </a:lnSpc>
              <a:spcBef>
                <a:spcPts val="0"/>
              </a:spcBef>
              <a:spcAft>
                <a:spcPts val="0"/>
              </a:spcAft>
              <a:buClr>
                <a:schemeClr val="accent1"/>
              </a:buClr>
              <a:buSzPts val="2400"/>
              <a:buFont typeface="Quicksand Medium"/>
              <a:buNone/>
              <a:defRPr sz="2400">
                <a:solidFill>
                  <a:schemeClr val="accent1"/>
                </a:solidFill>
                <a:latin typeface="Quicksand Medium"/>
                <a:ea typeface="Quicksand Medium"/>
                <a:cs typeface="Quicksand Medium"/>
                <a:sym typeface="Quicksand Medium"/>
              </a:defRPr>
            </a:lvl9pPr>
          </a:lstStyle>
          <a:p>
            <a:endParaRPr/>
          </a:p>
        </p:txBody>
      </p:sp>
      <p:grpSp>
        <p:nvGrpSpPr>
          <p:cNvPr id="85" name="Google Shape;85;p2"/>
          <p:cNvGrpSpPr/>
          <p:nvPr/>
        </p:nvGrpSpPr>
        <p:grpSpPr>
          <a:xfrm>
            <a:off x="7480525" y="1448400"/>
            <a:ext cx="444275" cy="398525"/>
            <a:chOff x="2495125" y="2142250"/>
            <a:chExt cx="444275" cy="398525"/>
          </a:xfrm>
        </p:grpSpPr>
        <p:sp>
          <p:nvSpPr>
            <p:cNvPr id="86" name="Google Shape;86;p2"/>
            <p:cNvSpPr/>
            <p:nvPr/>
          </p:nvSpPr>
          <p:spPr>
            <a:xfrm>
              <a:off x="2495125" y="2142250"/>
              <a:ext cx="444275" cy="398525"/>
            </a:xfrm>
            <a:custGeom>
              <a:avLst/>
              <a:gdLst/>
              <a:ahLst/>
              <a:cxnLst/>
              <a:rect l="l" t="t" r="r" b="b"/>
              <a:pathLst>
                <a:path w="17771" h="15941" extrusionOk="0">
                  <a:moveTo>
                    <a:pt x="6542" y="6116"/>
                  </a:moveTo>
                  <a:cubicBezTo>
                    <a:pt x="4437" y="1154"/>
                    <a:pt x="10201" y="1"/>
                    <a:pt x="9224" y="5866"/>
                  </a:cubicBezTo>
                  <a:cubicBezTo>
                    <a:pt x="11780" y="1003"/>
                    <a:pt x="16367" y="6718"/>
                    <a:pt x="10452" y="8021"/>
                  </a:cubicBezTo>
                  <a:cubicBezTo>
                    <a:pt x="17770" y="9525"/>
                    <a:pt x="12382" y="15139"/>
                    <a:pt x="9600" y="9976"/>
                  </a:cubicBezTo>
                  <a:cubicBezTo>
                    <a:pt x="11204" y="15891"/>
                    <a:pt x="5941" y="15941"/>
                    <a:pt x="7068" y="10252"/>
                  </a:cubicBezTo>
                  <a:cubicBezTo>
                    <a:pt x="4662" y="15565"/>
                    <a:pt x="1" y="11555"/>
                    <a:pt x="5414" y="8597"/>
                  </a:cubicBezTo>
                  <a:cubicBezTo>
                    <a:pt x="276" y="8597"/>
                    <a:pt x="1830" y="2031"/>
                    <a:pt x="6542" y="611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2655525" y="2307050"/>
              <a:ext cx="94650" cy="73325"/>
            </a:xfrm>
            <a:custGeom>
              <a:avLst/>
              <a:gdLst/>
              <a:ahLst/>
              <a:cxnLst/>
              <a:rect l="l" t="t" r="r" b="b"/>
              <a:pathLst>
                <a:path w="3786" h="2933" extrusionOk="0">
                  <a:moveTo>
                    <a:pt x="1906" y="0"/>
                  </a:moveTo>
                  <a:cubicBezTo>
                    <a:pt x="1" y="0"/>
                    <a:pt x="1" y="2933"/>
                    <a:pt x="1906" y="2933"/>
                  </a:cubicBezTo>
                  <a:cubicBezTo>
                    <a:pt x="3785" y="2933"/>
                    <a:pt x="3785" y="0"/>
                    <a:pt x="19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 name="Google Shape;88;p2"/>
          <p:cNvGrpSpPr/>
          <p:nvPr/>
        </p:nvGrpSpPr>
        <p:grpSpPr>
          <a:xfrm>
            <a:off x="1018050" y="1506975"/>
            <a:ext cx="291375" cy="281375"/>
            <a:chOff x="3243875" y="2372825"/>
            <a:chExt cx="291375" cy="281375"/>
          </a:xfrm>
        </p:grpSpPr>
        <p:sp>
          <p:nvSpPr>
            <p:cNvPr id="89" name="Google Shape;89;p2"/>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 name="Google Shape;99;p2"/>
          <p:cNvGrpSpPr/>
          <p:nvPr/>
        </p:nvGrpSpPr>
        <p:grpSpPr>
          <a:xfrm>
            <a:off x="2071475" y="615963"/>
            <a:ext cx="166675" cy="168575"/>
            <a:chOff x="4954425" y="2036375"/>
            <a:chExt cx="166675" cy="168575"/>
          </a:xfrm>
        </p:grpSpPr>
        <p:sp>
          <p:nvSpPr>
            <p:cNvPr id="100" name="Google Shape;100;p2"/>
            <p:cNvSpPr/>
            <p:nvPr/>
          </p:nvSpPr>
          <p:spPr>
            <a:xfrm>
              <a:off x="4954425" y="2036375"/>
              <a:ext cx="166675" cy="168575"/>
            </a:xfrm>
            <a:custGeom>
              <a:avLst/>
              <a:gdLst/>
              <a:ahLst/>
              <a:cxnLst/>
              <a:rect l="l" t="t" r="r" b="b"/>
              <a:pathLst>
                <a:path w="6667" h="6743" extrusionOk="0">
                  <a:moveTo>
                    <a:pt x="1930" y="3584"/>
                  </a:moveTo>
                  <a:cubicBezTo>
                    <a:pt x="0" y="2882"/>
                    <a:pt x="1529" y="1178"/>
                    <a:pt x="2607" y="2306"/>
                  </a:cubicBezTo>
                  <a:cubicBezTo>
                    <a:pt x="2231" y="0"/>
                    <a:pt x="4712" y="802"/>
                    <a:pt x="3935" y="2406"/>
                  </a:cubicBezTo>
                  <a:cubicBezTo>
                    <a:pt x="5088" y="877"/>
                    <a:pt x="6667" y="2506"/>
                    <a:pt x="4812" y="3384"/>
                  </a:cubicBezTo>
                  <a:cubicBezTo>
                    <a:pt x="6617" y="3885"/>
                    <a:pt x="5940" y="5464"/>
                    <a:pt x="4386" y="4837"/>
                  </a:cubicBezTo>
                  <a:cubicBezTo>
                    <a:pt x="4386" y="6742"/>
                    <a:pt x="2431" y="6517"/>
                    <a:pt x="2757" y="4787"/>
                  </a:cubicBezTo>
                  <a:cubicBezTo>
                    <a:pt x="1203" y="6141"/>
                    <a:pt x="151" y="4311"/>
                    <a:pt x="1930" y="3584"/>
                  </a:cubicBezTo>
                  <a:cubicBezTo>
                    <a:pt x="1755" y="3509"/>
                    <a:pt x="1830" y="3634"/>
                    <a:pt x="1930" y="3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5008925" y="2104675"/>
              <a:ext cx="52650" cy="40750"/>
            </a:xfrm>
            <a:custGeom>
              <a:avLst/>
              <a:gdLst/>
              <a:ahLst/>
              <a:cxnLst/>
              <a:rect l="l" t="t" r="r" b="b"/>
              <a:pathLst>
                <a:path w="2106" h="1630" extrusionOk="0">
                  <a:moveTo>
                    <a:pt x="1053" y="0"/>
                  </a:moveTo>
                  <a:cubicBezTo>
                    <a:pt x="1" y="0"/>
                    <a:pt x="1" y="1629"/>
                    <a:pt x="1053" y="1629"/>
                  </a:cubicBezTo>
                  <a:cubicBezTo>
                    <a:pt x="2106" y="1629"/>
                    <a:pt x="2106" y="0"/>
                    <a:pt x="10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 name="Google Shape;102;p2"/>
          <p:cNvSpPr/>
          <p:nvPr/>
        </p:nvSpPr>
        <p:spPr>
          <a:xfrm>
            <a:off x="7571875" y="991013"/>
            <a:ext cx="119125" cy="81200"/>
          </a:xfrm>
          <a:custGeom>
            <a:avLst/>
            <a:gdLst/>
            <a:ahLst/>
            <a:cxnLst/>
            <a:rect l="l" t="t" r="r" b="b"/>
            <a:pathLst>
              <a:path w="4765" h="3248" extrusionOk="0">
                <a:moveTo>
                  <a:pt x="2253" y="0"/>
                </a:moveTo>
                <a:cubicBezTo>
                  <a:pt x="255" y="0"/>
                  <a:pt x="1" y="2834"/>
                  <a:pt x="2006" y="3221"/>
                </a:cubicBezTo>
                <a:cubicBezTo>
                  <a:pt x="2122" y="3239"/>
                  <a:pt x="2233" y="3247"/>
                  <a:pt x="2340" y="3247"/>
                </a:cubicBezTo>
                <a:cubicBezTo>
                  <a:pt x="4296" y="3247"/>
                  <a:pt x="4764" y="345"/>
                  <a:pt x="2483" y="12"/>
                </a:cubicBezTo>
                <a:cubicBezTo>
                  <a:pt x="2404" y="4"/>
                  <a:pt x="2327" y="0"/>
                  <a:pt x="22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1821125" y="1284625"/>
            <a:ext cx="119125" cy="81200"/>
          </a:xfrm>
          <a:custGeom>
            <a:avLst/>
            <a:gdLst/>
            <a:ahLst/>
            <a:cxnLst/>
            <a:rect l="l" t="t" r="r" b="b"/>
            <a:pathLst>
              <a:path w="4765" h="3248" extrusionOk="0">
                <a:moveTo>
                  <a:pt x="2253" y="1"/>
                </a:moveTo>
                <a:cubicBezTo>
                  <a:pt x="255" y="1"/>
                  <a:pt x="1" y="2834"/>
                  <a:pt x="2007" y="3221"/>
                </a:cubicBezTo>
                <a:cubicBezTo>
                  <a:pt x="2122" y="3239"/>
                  <a:pt x="2233" y="3248"/>
                  <a:pt x="2340" y="3248"/>
                </a:cubicBezTo>
                <a:cubicBezTo>
                  <a:pt x="4296" y="3248"/>
                  <a:pt x="4764" y="346"/>
                  <a:pt x="2483" y="13"/>
                </a:cubicBezTo>
                <a:cubicBezTo>
                  <a:pt x="2404" y="5"/>
                  <a:pt x="2327" y="1"/>
                  <a:pt x="22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1018050" y="1000650"/>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rot="9553842">
            <a:off x="2124651" y="4191357"/>
            <a:ext cx="60324" cy="43049"/>
          </a:xfrm>
          <a:custGeom>
            <a:avLst/>
            <a:gdLst/>
            <a:ahLst/>
            <a:cxnLst/>
            <a:rect l="l" t="t" r="r" b="b"/>
            <a:pathLst>
              <a:path w="2413" h="1722" extrusionOk="0">
                <a:moveTo>
                  <a:pt x="1429" y="1"/>
                </a:moveTo>
                <a:cubicBezTo>
                  <a:pt x="1351" y="1"/>
                  <a:pt x="1268" y="12"/>
                  <a:pt x="1179" y="34"/>
                </a:cubicBezTo>
                <a:cubicBezTo>
                  <a:pt x="1156" y="33"/>
                  <a:pt x="1133" y="32"/>
                  <a:pt x="1110" y="32"/>
                </a:cubicBezTo>
                <a:cubicBezTo>
                  <a:pt x="20" y="32"/>
                  <a:pt x="1" y="1722"/>
                  <a:pt x="1114" y="1722"/>
                </a:cubicBezTo>
                <a:cubicBezTo>
                  <a:pt x="1159" y="1722"/>
                  <a:pt x="1206" y="1719"/>
                  <a:pt x="1254" y="1714"/>
                </a:cubicBezTo>
                <a:cubicBezTo>
                  <a:pt x="2412" y="1575"/>
                  <a:pt x="2372" y="1"/>
                  <a:pt x="14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7527700" y="4181913"/>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1104175" y="3709075"/>
            <a:ext cx="119125" cy="81200"/>
          </a:xfrm>
          <a:custGeom>
            <a:avLst/>
            <a:gdLst/>
            <a:ahLst/>
            <a:cxnLst/>
            <a:rect l="l" t="t" r="r" b="b"/>
            <a:pathLst>
              <a:path w="4765" h="3248" extrusionOk="0">
                <a:moveTo>
                  <a:pt x="2253" y="1"/>
                </a:moveTo>
                <a:cubicBezTo>
                  <a:pt x="255" y="1"/>
                  <a:pt x="1" y="2834"/>
                  <a:pt x="2007" y="3221"/>
                </a:cubicBezTo>
                <a:cubicBezTo>
                  <a:pt x="2122" y="3239"/>
                  <a:pt x="2233" y="3248"/>
                  <a:pt x="2340" y="3248"/>
                </a:cubicBezTo>
                <a:cubicBezTo>
                  <a:pt x="4296" y="3248"/>
                  <a:pt x="4764" y="346"/>
                  <a:pt x="2483" y="13"/>
                </a:cubicBezTo>
                <a:cubicBezTo>
                  <a:pt x="2404" y="5"/>
                  <a:pt x="2327" y="1"/>
                  <a:pt x="22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8" name="Google Shape;108;p2"/>
          <p:cNvGrpSpPr/>
          <p:nvPr/>
        </p:nvGrpSpPr>
        <p:grpSpPr>
          <a:xfrm>
            <a:off x="6355050" y="709650"/>
            <a:ext cx="291375" cy="281375"/>
            <a:chOff x="3243875" y="2372825"/>
            <a:chExt cx="291375" cy="281375"/>
          </a:xfrm>
        </p:grpSpPr>
        <p:sp>
          <p:nvSpPr>
            <p:cNvPr id="109" name="Google Shape;109;p2"/>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 name="Google Shape;119;p2"/>
          <p:cNvGrpSpPr/>
          <p:nvPr/>
        </p:nvGrpSpPr>
        <p:grpSpPr>
          <a:xfrm>
            <a:off x="1105050" y="4149150"/>
            <a:ext cx="444275" cy="398525"/>
            <a:chOff x="2495125" y="2142250"/>
            <a:chExt cx="444275" cy="398525"/>
          </a:xfrm>
        </p:grpSpPr>
        <p:sp>
          <p:nvSpPr>
            <p:cNvPr id="120" name="Google Shape;120;p2"/>
            <p:cNvSpPr/>
            <p:nvPr/>
          </p:nvSpPr>
          <p:spPr>
            <a:xfrm>
              <a:off x="2495125" y="2142250"/>
              <a:ext cx="444275" cy="398525"/>
            </a:xfrm>
            <a:custGeom>
              <a:avLst/>
              <a:gdLst/>
              <a:ahLst/>
              <a:cxnLst/>
              <a:rect l="l" t="t" r="r" b="b"/>
              <a:pathLst>
                <a:path w="17771" h="15941" extrusionOk="0">
                  <a:moveTo>
                    <a:pt x="6542" y="6116"/>
                  </a:moveTo>
                  <a:cubicBezTo>
                    <a:pt x="4437" y="1154"/>
                    <a:pt x="10201" y="1"/>
                    <a:pt x="9224" y="5866"/>
                  </a:cubicBezTo>
                  <a:cubicBezTo>
                    <a:pt x="11780" y="1003"/>
                    <a:pt x="16367" y="6718"/>
                    <a:pt x="10452" y="8021"/>
                  </a:cubicBezTo>
                  <a:cubicBezTo>
                    <a:pt x="17770" y="9525"/>
                    <a:pt x="12382" y="15139"/>
                    <a:pt x="9600" y="9976"/>
                  </a:cubicBezTo>
                  <a:cubicBezTo>
                    <a:pt x="11204" y="15891"/>
                    <a:pt x="5941" y="15941"/>
                    <a:pt x="7068" y="10252"/>
                  </a:cubicBezTo>
                  <a:cubicBezTo>
                    <a:pt x="4662" y="15565"/>
                    <a:pt x="1" y="11555"/>
                    <a:pt x="5414" y="8597"/>
                  </a:cubicBezTo>
                  <a:cubicBezTo>
                    <a:pt x="276" y="8597"/>
                    <a:pt x="1830" y="2031"/>
                    <a:pt x="6542" y="611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2655525" y="2307050"/>
              <a:ext cx="94650" cy="73325"/>
            </a:xfrm>
            <a:custGeom>
              <a:avLst/>
              <a:gdLst/>
              <a:ahLst/>
              <a:cxnLst/>
              <a:rect l="l" t="t" r="r" b="b"/>
              <a:pathLst>
                <a:path w="3786" h="2933" extrusionOk="0">
                  <a:moveTo>
                    <a:pt x="1906" y="0"/>
                  </a:moveTo>
                  <a:cubicBezTo>
                    <a:pt x="1" y="0"/>
                    <a:pt x="1" y="2933"/>
                    <a:pt x="1906" y="2933"/>
                  </a:cubicBezTo>
                  <a:cubicBezTo>
                    <a:pt x="3785" y="2933"/>
                    <a:pt x="3785" y="0"/>
                    <a:pt x="19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 name="Google Shape;122;p2"/>
          <p:cNvGrpSpPr/>
          <p:nvPr/>
        </p:nvGrpSpPr>
        <p:grpSpPr>
          <a:xfrm>
            <a:off x="6975800" y="4368950"/>
            <a:ext cx="291375" cy="281375"/>
            <a:chOff x="3243875" y="2372825"/>
            <a:chExt cx="291375" cy="281375"/>
          </a:xfrm>
        </p:grpSpPr>
        <p:sp>
          <p:nvSpPr>
            <p:cNvPr id="123" name="Google Shape;123;p2"/>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01"/>
        <p:cNvGrpSpPr/>
        <p:nvPr/>
      </p:nvGrpSpPr>
      <p:grpSpPr>
        <a:xfrm>
          <a:off x="0" y="0"/>
          <a:ext cx="0" cy="0"/>
          <a:chOff x="0" y="0"/>
          <a:chExt cx="0" cy="0"/>
        </a:xfrm>
      </p:grpSpPr>
      <p:grpSp>
        <p:nvGrpSpPr>
          <p:cNvPr id="802" name="Google Shape;802;p11"/>
          <p:cNvGrpSpPr/>
          <p:nvPr/>
        </p:nvGrpSpPr>
        <p:grpSpPr>
          <a:xfrm>
            <a:off x="395894" y="219519"/>
            <a:ext cx="8518865" cy="4788281"/>
            <a:chOff x="395894" y="219519"/>
            <a:chExt cx="8518865" cy="4788281"/>
          </a:xfrm>
        </p:grpSpPr>
        <p:sp>
          <p:nvSpPr>
            <p:cNvPr id="803" name="Google Shape;803;p11"/>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4" name="Google Shape;804;p11"/>
            <p:cNvGrpSpPr/>
            <p:nvPr/>
          </p:nvGrpSpPr>
          <p:grpSpPr>
            <a:xfrm>
              <a:off x="8341543" y="2282008"/>
              <a:ext cx="569676" cy="380612"/>
              <a:chOff x="8341543" y="2282008"/>
              <a:chExt cx="569676" cy="380612"/>
            </a:xfrm>
          </p:grpSpPr>
          <p:sp>
            <p:nvSpPr>
              <p:cNvPr id="805" name="Google Shape;805;p11"/>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11"/>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7" name="Google Shape;807;p11"/>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8" name="Google Shape;808;p11"/>
            <p:cNvGrpSpPr/>
            <p:nvPr/>
          </p:nvGrpSpPr>
          <p:grpSpPr>
            <a:xfrm>
              <a:off x="8341543" y="1721094"/>
              <a:ext cx="569676" cy="380612"/>
              <a:chOff x="8341543" y="1721094"/>
              <a:chExt cx="569676" cy="380612"/>
            </a:xfrm>
          </p:grpSpPr>
          <p:sp>
            <p:nvSpPr>
              <p:cNvPr id="809" name="Google Shape;809;p11"/>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1"/>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1" name="Google Shape;811;p11"/>
            <p:cNvGrpSpPr/>
            <p:nvPr/>
          </p:nvGrpSpPr>
          <p:grpSpPr>
            <a:xfrm>
              <a:off x="8346273" y="1183592"/>
              <a:ext cx="568486" cy="388014"/>
              <a:chOff x="8346273" y="1183592"/>
              <a:chExt cx="568486" cy="388014"/>
            </a:xfrm>
          </p:grpSpPr>
          <p:sp>
            <p:nvSpPr>
              <p:cNvPr id="812" name="Google Shape;812;p11"/>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1"/>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4" name="Google Shape;814;p11"/>
            <p:cNvGrpSpPr/>
            <p:nvPr/>
          </p:nvGrpSpPr>
          <p:grpSpPr>
            <a:xfrm>
              <a:off x="8341543" y="606635"/>
              <a:ext cx="569676" cy="388014"/>
              <a:chOff x="8341543" y="606635"/>
              <a:chExt cx="569676" cy="388014"/>
            </a:xfrm>
          </p:grpSpPr>
          <p:sp>
            <p:nvSpPr>
              <p:cNvPr id="815" name="Google Shape;815;p11"/>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1"/>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7" name="Google Shape;817;p11"/>
            <p:cNvGrpSpPr/>
            <p:nvPr/>
          </p:nvGrpSpPr>
          <p:grpSpPr>
            <a:xfrm>
              <a:off x="8341543" y="2842933"/>
              <a:ext cx="569676" cy="380612"/>
              <a:chOff x="8341543" y="2282008"/>
              <a:chExt cx="569676" cy="380612"/>
            </a:xfrm>
          </p:grpSpPr>
          <p:sp>
            <p:nvSpPr>
              <p:cNvPr id="818" name="Google Shape;818;p11"/>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1"/>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0" name="Google Shape;820;p11"/>
            <p:cNvGrpSpPr/>
            <p:nvPr/>
          </p:nvGrpSpPr>
          <p:grpSpPr>
            <a:xfrm>
              <a:off x="8341543" y="3403858"/>
              <a:ext cx="569676" cy="380612"/>
              <a:chOff x="8341543" y="2282008"/>
              <a:chExt cx="569676" cy="380612"/>
            </a:xfrm>
          </p:grpSpPr>
          <p:sp>
            <p:nvSpPr>
              <p:cNvPr id="821" name="Google Shape;821;p11"/>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11"/>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3" name="Google Shape;823;p11"/>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1"/>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5" name="Google Shape;825;p11"/>
          <p:cNvSpPr txBox="1">
            <a:spLocks noGrp="1"/>
          </p:cNvSpPr>
          <p:nvPr>
            <p:ph type="title" hasCustomPrompt="1"/>
          </p:nvPr>
        </p:nvSpPr>
        <p:spPr>
          <a:xfrm>
            <a:off x="1816863" y="1707588"/>
            <a:ext cx="5511600" cy="14013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accent1"/>
              </a:buClr>
              <a:buSzPts val="7200"/>
              <a:buNone/>
              <a:defRPr sz="9000">
                <a:solidFill>
                  <a:schemeClr val="accent1"/>
                </a:solidFill>
              </a:defRPr>
            </a:lvl1pPr>
            <a:lvl2pPr lvl="1" algn="ctr">
              <a:spcBef>
                <a:spcPts val="0"/>
              </a:spcBef>
              <a:spcAft>
                <a:spcPts val="0"/>
              </a:spcAft>
              <a:buClr>
                <a:schemeClr val="accent1"/>
              </a:buClr>
              <a:buSzPts val="7200"/>
              <a:buNone/>
              <a:defRPr sz="7200">
                <a:solidFill>
                  <a:schemeClr val="accent1"/>
                </a:solidFill>
              </a:defRPr>
            </a:lvl2pPr>
            <a:lvl3pPr lvl="2" algn="ctr">
              <a:spcBef>
                <a:spcPts val="0"/>
              </a:spcBef>
              <a:spcAft>
                <a:spcPts val="0"/>
              </a:spcAft>
              <a:buClr>
                <a:schemeClr val="accent1"/>
              </a:buClr>
              <a:buSzPts val="7200"/>
              <a:buNone/>
              <a:defRPr sz="7200">
                <a:solidFill>
                  <a:schemeClr val="accent1"/>
                </a:solidFill>
              </a:defRPr>
            </a:lvl3pPr>
            <a:lvl4pPr lvl="3" algn="ctr">
              <a:spcBef>
                <a:spcPts val="0"/>
              </a:spcBef>
              <a:spcAft>
                <a:spcPts val="0"/>
              </a:spcAft>
              <a:buClr>
                <a:schemeClr val="accent1"/>
              </a:buClr>
              <a:buSzPts val="7200"/>
              <a:buNone/>
              <a:defRPr sz="7200">
                <a:solidFill>
                  <a:schemeClr val="accent1"/>
                </a:solidFill>
              </a:defRPr>
            </a:lvl4pPr>
            <a:lvl5pPr lvl="4" algn="ctr">
              <a:spcBef>
                <a:spcPts val="0"/>
              </a:spcBef>
              <a:spcAft>
                <a:spcPts val="0"/>
              </a:spcAft>
              <a:buClr>
                <a:schemeClr val="accent1"/>
              </a:buClr>
              <a:buSzPts val="7200"/>
              <a:buNone/>
              <a:defRPr sz="7200">
                <a:solidFill>
                  <a:schemeClr val="accent1"/>
                </a:solidFill>
              </a:defRPr>
            </a:lvl5pPr>
            <a:lvl6pPr lvl="5" algn="ctr">
              <a:spcBef>
                <a:spcPts val="0"/>
              </a:spcBef>
              <a:spcAft>
                <a:spcPts val="0"/>
              </a:spcAft>
              <a:buClr>
                <a:schemeClr val="accent1"/>
              </a:buClr>
              <a:buSzPts val="7200"/>
              <a:buNone/>
              <a:defRPr sz="7200">
                <a:solidFill>
                  <a:schemeClr val="accent1"/>
                </a:solidFill>
              </a:defRPr>
            </a:lvl6pPr>
            <a:lvl7pPr lvl="6" algn="ctr">
              <a:spcBef>
                <a:spcPts val="0"/>
              </a:spcBef>
              <a:spcAft>
                <a:spcPts val="0"/>
              </a:spcAft>
              <a:buClr>
                <a:schemeClr val="accent1"/>
              </a:buClr>
              <a:buSzPts val="7200"/>
              <a:buNone/>
              <a:defRPr sz="7200">
                <a:solidFill>
                  <a:schemeClr val="accent1"/>
                </a:solidFill>
              </a:defRPr>
            </a:lvl7pPr>
            <a:lvl8pPr lvl="7" algn="ctr">
              <a:spcBef>
                <a:spcPts val="0"/>
              </a:spcBef>
              <a:spcAft>
                <a:spcPts val="0"/>
              </a:spcAft>
              <a:buClr>
                <a:schemeClr val="accent1"/>
              </a:buClr>
              <a:buSzPts val="7200"/>
              <a:buNone/>
              <a:defRPr sz="7200">
                <a:solidFill>
                  <a:schemeClr val="accent1"/>
                </a:solidFill>
              </a:defRPr>
            </a:lvl8pPr>
            <a:lvl9pPr lvl="8" algn="ctr">
              <a:spcBef>
                <a:spcPts val="0"/>
              </a:spcBef>
              <a:spcAft>
                <a:spcPts val="0"/>
              </a:spcAft>
              <a:buClr>
                <a:schemeClr val="accent1"/>
              </a:buClr>
              <a:buSzPts val="7200"/>
              <a:buNone/>
              <a:defRPr sz="7200">
                <a:solidFill>
                  <a:schemeClr val="accent1"/>
                </a:solidFill>
              </a:defRPr>
            </a:lvl9pPr>
          </a:lstStyle>
          <a:p>
            <a:r>
              <a:t>xx%</a:t>
            </a:r>
          </a:p>
        </p:txBody>
      </p:sp>
      <p:sp>
        <p:nvSpPr>
          <p:cNvPr id="826" name="Google Shape;826;p11"/>
          <p:cNvSpPr txBox="1">
            <a:spLocks noGrp="1"/>
          </p:cNvSpPr>
          <p:nvPr>
            <p:ph type="subTitle" idx="1"/>
          </p:nvPr>
        </p:nvSpPr>
        <p:spPr>
          <a:xfrm>
            <a:off x="1815538" y="2971813"/>
            <a:ext cx="5511600" cy="4641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sz="2000"/>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a:endParaRPr/>
          </a:p>
        </p:txBody>
      </p:sp>
      <p:sp>
        <p:nvSpPr>
          <p:cNvPr id="827" name="Google Shape;827;p11"/>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1"/>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1"/>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1"/>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1"/>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11"/>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11"/>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11"/>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11"/>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11"/>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11"/>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11"/>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11"/>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11"/>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11"/>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11"/>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11"/>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11"/>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11"/>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11"/>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11"/>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11"/>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11"/>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11"/>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11"/>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11"/>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11"/>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11"/>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11"/>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11"/>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11"/>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11"/>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11"/>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1"/>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1"/>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11"/>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11"/>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11"/>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11"/>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11"/>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11"/>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11"/>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11"/>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11"/>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11"/>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11"/>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11"/>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11"/>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11"/>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11"/>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877"/>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10_1_1_1">
    <p:spTree>
      <p:nvGrpSpPr>
        <p:cNvPr id="1" name="Shape 1185"/>
        <p:cNvGrpSpPr/>
        <p:nvPr/>
      </p:nvGrpSpPr>
      <p:grpSpPr>
        <a:xfrm>
          <a:off x="0" y="0"/>
          <a:ext cx="0" cy="0"/>
          <a:chOff x="0" y="0"/>
          <a:chExt cx="0" cy="0"/>
        </a:xfrm>
      </p:grpSpPr>
      <p:grpSp>
        <p:nvGrpSpPr>
          <p:cNvPr id="1186" name="Google Shape;1186;p16"/>
          <p:cNvGrpSpPr/>
          <p:nvPr/>
        </p:nvGrpSpPr>
        <p:grpSpPr>
          <a:xfrm>
            <a:off x="395894" y="219519"/>
            <a:ext cx="8518865" cy="4788281"/>
            <a:chOff x="395894" y="219519"/>
            <a:chExt cx="8518865" cy="4788281"/>
          </a:xfrm>
        </p:grpSpPr>
        <p:sp>
          <p:nvSpPr>
            <p:cNvPr id="1187" name="Google Shape;1187;p16"/>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8" name="Google Shape;1188;p16"/>
            <p:cNvGrpSpPr/>
            <p:nvPr/>
          </p:nvGrpSpPr>
          <p:grpSpPr>
            <a:xfrm>
              <a:off x="8341543" y="2282008"/>
              <a:ext cx="569676" cy="380612"/>
              <a:chOff x="8341543" y="2282008"/>
              <a:chExt cx="569676" cy="380612"/>
            </a:xfrm>
          </p:grpSpPr>
          <p:sp>
            <p:nvSpPr>
              <p:cNvPr id="1189" name="Google Shape;1189;p16"/>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16"/>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1" name="Google Shape;1191;p16"/>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2" name="Google Shape;1192;p16"/>
            <p:cNvGrpSpPr/>
            <p:nvPr/>
          </p:nvGrpSpPr>
          <p:grpSpPr>
            <a:xfrm>
              <a:off x="8341543" y="1721094"/>
              <a:ext cx="569676" cy="380612"/>
              <a:chOff x="8341543" y="1721094"/>
              <a:chExt cx="569676" cy="380612"/>
            </a:xfrm>
          </p:grpSpPr>
          <p:sp>
            <p:nvSpPr>
              <p:cNvPr id="1193" name="Google Shape;1193;p16"/>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16"/>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5" name="Google Shape;1195;p16"/>
            <p:cNvGrpSpPr/>
            <p:nvPr/>
          </p:nvGrpSpPr>
          <p:grpSpPr>
            <a:xfrm>
              <a:off x="8346273" y="1183592"/>
              <a:ext cx="568486" cy="388014"/>
              <a:chOff x="8346273" y="1183592"/>
              <a:chExt cx="568486" cy="388014"/>
            </a:xfrm>
          </p:grpSpPr>
          <p:sp>
            <p:nvSpPr>
              <p:cNvPr id="1196" name="Google Shape;1196;p16"/>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16"/>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8" name="Google Shape;1198;p16"/>
            <p:cNvGrpSpPr/>
            <p:nvPr/>
          </p:nvGrpSpPr>
          <p:grpSpPr>
            <a:xfrm>
              <a:off x="8341543" y="606635"/>
              <a:ext cx="569676" cy="388014"/>
              <a:chOff x="8341543" y="606635"/>
              <a:chExt cx="569676" cy="388014"/>
            </a:xfrm>
          </p:grpSpPr>
          <p:sp>
            <p:nvSpPr>
              <p:cNvPr id="1199" name="Google Shape;1199;p16"/>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16"/>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1" name="Google Shape;1201;p16"/>
            <p:cNvGrpSpPr/>
            <p:nvPr/>
          </p:nvGrpSpPr>
          <p:grpSpPr>
            <a:xfrm>
              <a:off x="8341543" y="2842933"/>
              <a:ext cx="569676" cy="380612"/>
              <a:chOff x="8341543" y="2282008"/>
              <a:chExt cx="569676" cy="380612"/>
            </a:xfrm>
          </p:grpSpPr>
          <p:sp>
            <p:nvSpPr>
              <p:cNvPr id="1202" name="Google Shape;1202;p16"/>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16"/>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4" name="Google Shape;1204;p16"/>
            <p:cNvGrpSpPr/>
            <p:nvPr/>
          </p:nvGrpSpPr>
          <p:grpSpPr>
            <a:xfrm>
              <a:off x="8341543" y="3403858"/>
              <a:ext cx="569676" cy="380612"/>
              <a:chOff x="8341543" y="2282008"/>
              <a:chExt cx="569676" cy="380612"/>
            </a:xfrm>
          </p:grpSpPr>
          <p:sp>
            <p:nvSpPr>
              <p:cNvPr id="1205" name="Google Shape;1205;p16"/>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16"/>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7" name="Google Shape;1207;p16"/>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16"/>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9" name="Google Shape;1209;p16"/>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16"/>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16"/>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16"/>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16"/>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16"/>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16"/>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16"/>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16"/>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16"/>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16"/>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16"/>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16"/>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16"/>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16"/>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16"/>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16"/>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16"/>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16"/>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16"/>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16"/>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16"/>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16"/>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16"/>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16"/>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16"/>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16"/>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16"/>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16"/>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16"/>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16"/>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16"/>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16"/>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16"/>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16"/>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16"/>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16"/>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16"/>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16"/>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16"/>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16"/>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16"/>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16"/>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16"/>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16"/>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16"/>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16"/>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16"/>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16"/>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16"/>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59" name="Google Shape;1259;p16"/>
          <p:cNvGrpSpPr/>
          <p:nvPr/>
        </p:nvGrpSpPr>
        <p:grpSpPr>
          <a:xfrm>
            <a:off x="726213" y="4500425"/>
            <a:ext cx="291375" cy="281375"/>
            <a:chOff x="3243875" y="2372825"/>
            <a:chExt cx="291375" cy="281375"/>
          </a:xfrm>
        </p:grpSpPr>
        <p:sp>
          <p:nvSpPr>
            <p:cNvPr id="1260" name="Google Shape;1260;p16"/>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16"/>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16"/>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16"/>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16"/>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16"/>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16"/>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16"/>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16"/>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16"/>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70" name="Google Shape;1270;p16"/>
          <p:cNvSpPr/>
          <p:nvPr/>
        </p:nvSpPr>
        <p:spPr>
          <a:xfrm>
            <a:off x="7335600" y="508075"/>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1" name="Google Shape;1271;p16"/>
          <p:cNvGrpSpPr/>
          <p:nvPr/>
        </p:nvGrpSpPr>
        <p:grpSpPr>
          <a:xfrm>
            <a:off x="1514950" y="454750"/>
            <a:ext cx="166675" cy="168575"/>
            <a:chOff x="4954425" y="2036375"/>
            <a:chExt cx="166675" cy="168575"/>
          </a:xfrm>
        </p:grpSpPr>
        <p:sp>
          <p:nvSpPr>
            <p:cNvPr id="1272" name="Google Shape;1272;p16"/>
            <p:cNvSpPr/>
            <p:nvPr/>
          </p:nvSpPr>
          <p:spPr>
            <a:xfrm>
              <a:off x="4954425" y="2036375"/>
              <a:ext cx="166675" cy="168575"/>
            </a:xfrm>
            <a:custGeom>
              <a:avLst/>
              <a:gdLst/>
              <a:ahLst/>
              <a:cxnLst/>
              <a:rect l="l" t="t" r="r" b="b"/>
              <a:pathLst>
                <a:path w="6667" h="6743" extrusionOk="0">
                  <a:moveTo>
                    <a:pt x="1930" y="3584"/>
                  </a:moveTo>
                  <a:cubicBezTo>
                    <a:pt x="0" y="2882"/>
                    <a:pt x="1529" y="1178"/>
                    <a:pt x="2607" y="2306"/>
                  </a:cubicBezTo>
                  <a:cubicBezTo>
                    <a:pt x="2231" y="0"/>
                    <a:pt x="4712" y="802"/>
                    <a:pt x="3935" y="2406"/>
                  </a:cubicBezTo>
                  <a:cubicBezTo>
                    <a:pt x="5088" y="877"/>
                    <a:pt x="6667" y="2506"/>
                    <a:pt x="4812" y="3384"/>
                  </a:cubicBezTo>
                  <a:cubicBezTo>
                    <a:pt x="6617" y="3885"/>
                    <a:pt x="5940" y="5464"/>
                    <a:pt x="4386" y="4837"/>
                  </a:cubicBezTo>
                  <a:cubicBezTo>
                    <a:pt x="4386" y="6742"/>
                    <a:pt x="2431" y="6517"/>
                    <a:pt x="2757" y="4787"/>
                  </a:cubicBezTo>
                  <a:cubicBezTo>
                    <a:pt x="1203" y="6141"/>
                    <a:pt x="151" y="4311"/>
                    <a:pt x="1930" y="3584"/>
                  </a:cubicBezTo>
                  <a:cubicBezTo>
                    <a:pt x="1755" y="3509"/>
                    <a:pt x="1830" y="3634"/>
                    <a:pt x="1930" y="3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16"/>
            <p:cNvSpPr/>
            <p:nvPr/>
          </p:nvSpPr>
          <p:spPr>
            <a:xfrm>
              <a:off x="5008925" y="2104675"/>
              <a:ext cx="52650" cy="40750"/>
            </a:xfrm>
            <a:custGeom>
              <a:avLst/>
              <a:gdLst/>
              <a:ahLst/>
              <a:cxnLst/>
              <a:rect l="l" t="t" r="r" b="b"/>
              <a:pathLst>
                <a:path w="2106" h="1630" extrusionOk="0">
                  <a:moveTo>
                    <a:pt x="1053" y="0"/>
                  </a:moveTo>
                  <a:cubicBezTo>
                    <a:pt x="1" y="0"/>
                    <a:pt x="1" y="1629"/>
                    <a:pt x="1053" y="1629"/>
                  </a:cubicBezTo>
                  <a:cubicBezTo>
                    <a:pt x="2106" y="1629"/>
                    <a:pt x="2106" y="0"/>
                    <a:pt x="10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74" name="Google Shape;1274;p16"/>
          <p:cNvSpPr/>
          <p:nvPr/>
        </p:nvSpPr>
        <p:spPr>
          <a:xfrm>
            <a:off x="1427950" y="4781788"/>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2">
  <p:cSld name="CUSTOM_10_1_1_1_1">
    <p:spTree>
      <p:nvGrpSpPr>
        <p:cNvPr id="1" name="Shape 1275"/>
        <p:cNvGrpSpPr/>
        <p:nvPr/>
      </p:nvGrpSpPr>
      <p:grpSpPr>
        <a:xfrm>
          <a:off x="0" y="0"/>
          <a:ext cx="0" cy="0"/>
          <a:chOff x="0" y="0"/>
          <a:chExt cx="0" cy="0"/>
        </a:xfrm>
      </p:grpSpPr>
      <p:grpSp>
        <p:nvGrpSpPr>
          <p:cNvPr id="1276" name="Google Shape;1276;p17"/>
          <p:cNvGrpSpPr/>
          <p:nvPr/>
        </p:nvGrpSpPr>
        <p:grpSpPr>
          <a:xfrm>
            <a:off x="395894" y="219519"/>
            <a:ext cx="8518865" cy="4788281"/>
            <a:chOff x="395894" y="219519"/>
            <a:chExt cx="8518865" cy="4788281"/>
          </a:xfrm>
        </p:grpSpPr>
        <p:sp>
          <p:nvSpPr>
            <p:cNvPr id="1277" name="Google Shape;1277;p17"/>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8" name="Google Shape;1278;p17"/>
            <p:cNvGrpSpPr/>
            <p:nvPr/>
          </p:nvGrpSpPr>
          <p:grpSpPr>
            <a:xfrm>
              <a:off x="8341543" y="2282008"/>
              <a:ext cx="569676" cy="380612"/>
              <a:chOff x="8341543" y="2282008"/>
              <a:chExt cx="569676" cy="380612"/>
            </a:xfrm>
          </p:grpSpPr>
          <p:sp>
            <p:nvSpPr>
              <p:cNvPr id="1279" name="Google Shape;1279;p17"/>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17"/>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81" name="Google Shape;1281;p17"/>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82" name="Google Shape;1282;p17"/>
            <p:cNvGrpSpPr/>
            <p:nvPr/>
          </p:nvGrpSpPr>
          <p:grpSpPr>
            <a:xfrm>
              <a:off x="8341543" y="1721094"/>
              <a:ext cx="569676" cy="380612"/>
              <a:chOff x="8341543" y="1721094"/>
              <a:chExt cx="569676" cy="380612"/>
            </a:xfrm>
          </p:grpSpPr>
          <p:sp>
            <p:nvSpPr>
              <p:cNvPr id="1283" name="Google Shape;1283;p17"/>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17"/>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85" name="Google Shape;1285;p17"/>
            <p:cNvGrpSpPr/>
            <p:nvPr/>
          </p:nvGrpSpPr>
          <p:grpSpPr>
            <a:xfrm>
              <a:off x="8346273" y="1183592"/>
              <a:ext cx="568486" cy="388014"/>
              <a:chOff x="8346273" y="1183592"/>
              <a:chExt cx="568486" cy="388014"/>
            </a:xfrm>
          </p:grpSpPr>
          <p:sp>
            <p:nvSpPr>
              <p:cNvPr id="1286" name="Google Shape;1286;p17"/>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17"/>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88" name="Google Shape;1288;p17"/>
            <p:cNvGrpSpPr/>
            <p:nvPr/>
          </p:nvGrpSpPr>
          <p:grpSpPr>
            <a:xfrm>
              <a:off x="8341543" y="606635"/>
              <a:ext cx="569676" cy="388014"/>
              <a:chOff x="8341543" y="606635"/>
              <a:chExt cx="569676" cy="388014"/>
            </a:xfrm>
          </p:grpSpPr>
          <p:sp>
            <p:nvSpPr>
              <p:cNvPr id="1289" name="Google Shape;1289;p17"/>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17"/>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1" name="Google Shape;1291;p17"/>
            <p:cNvGrpSpPr/>
            <p:nvPr/>
          </p:nvGrpSpPr>
          <p:grpSpPr>
            <a:xfrm>
              <a:off x="8341543" y="2842933"/>
              <a:ext cx="569676" cy="380612"/>
              <a:chOff x="8341543" y="2282008"/>
              <a:chExt cx="569676" cy="380612"/>
            </a:xfrm>
          </p:grpSpPr>
          <p:sp>
            <p:nvSpPr>
              <p:cNvPr id="1292" name="Google Shape;1292;p17"/>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17"/>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4" name="Google Shape;1294;p17"/>
            <p:cNvGrpSpPr/>
            <p:nvPr/>
          </p:nvGrpSpPr>
          <p:grpSpPr>
            <a:xfrm>
              <a:off x="8341543" y="3403858"/>
              <a:ext cx="569676" cy="380612"/>
              <a:chOff x="8341543" y="2282008"/>
              <a:chExt cx="569676" cy="380612"/>
            </a:xfrm>
          </p:grpSpPr>
          <p:sp>
            <p:nvSpPr>
              <p:cNvPr id="1295" name="Google Shape;1295;p17"/>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17"/>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7" name="Google Shape;1297;p17"/>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17"/>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9" name="Google Shape;1299;p17"/>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17"/>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17"/>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17"/>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17"/>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17"/>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17"/>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17"/>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17"/>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17"/>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17"/>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17"/>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17"/>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17"/>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17"/>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17"/>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17"/>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17"/>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17"/>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17"/>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17"/>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17"/>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17"/>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17"/>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17"/>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17"/>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17"/>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17"/>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17"/>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17"/>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17"/>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17"/>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17"/>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17"/>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17"/>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17"/>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17"/>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17"/>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17"/>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17"/>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17"/>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17"/>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17"/>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17"/>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17"/>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17"/>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17"/>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17"/>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17"/>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17"/>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9" name="Google Shape;1349;p17"/>
          <p:cNvGrpSpPr/>
          <p:nvPr/>
        </p:nvGrpSpPr>
        <p:grpSpPr>
          <a:xfrm>
            <a:off x="504088" y="319075"/>
            <a:ext cx="444275" cy="398525"/>
            <a:chOff x="2495125" y="2142250"/>
            <a:chExt cx="444275" cy="398525"/>
          </a:xfrm>
        </p:grpSpPr>
        <p:sp>
          <p:nvSpPr>
            <p:cNvPr id="1350" name="Google Shape;1350;p17"/>
            <p:cNvSpPr/>
            <p:nvPr/>
          </p:nvSpPr>
          <p:spPr>
            <a:xfrm>
              <a:off x="2495125" y="2142250"/>
              <a:ext cx="444275" cy="398525"/>
            </a:xfrm>
            <a:custGeom>
              <a:avLst/>
              <a:gdLst/>
              <a:ahLst/>
              <a:cxnLst/>
              <a:rect l="l" t="t" r="r" b="b"/>
              <a:pathLst>
                <a:path w="17771" h="15941" extrusionOk="0">
                  <a:moveTo>
                    <a:pt x="6542" y="6116"/>
                  </a:moveTo>
                  <a:cubicBezTo>
                    <a:pt x="4437" y="1154"/>
                    <a:pt x="10201" y="1"/>
                    <a:pt x="9224" y="5866"/>
                  </a:cubicBezTo>
                  <a:cubicBezTo>
                    <a:pt x="11780" y="1003"/>
                    <a:pt x="16367" y="6718"/>
                    <a:pt x="10452" y="8021"/>
                  </a:cubicBezTo>
                  <a:cubicBezTo>
                    <a:pt x="17770" y="9525"/>
                    <a:pt x="12382" y="15139"/>
                    <a:pt x="9600" y="9976"/>
                  </a:cubicBezTo>
                  <a:cubicBezTo>
                    <a:pt x="11204" y="15891"/>
                    <a:pt x="5941" y="15941"/>
                    <a:pt x="7068" y="10252"/>
                  </a:cubicBezTo>
                  <a:cubicBezTo>
                    <a:pt x="4662" y="15565"/>
                    <a:pt x="1" y="11555"/>
                    <a:pt x="5414" y="8597"/>
                  </a:cubicBezTo>
                  <a:cubicBezTo>
                    <a:pt x="276" y="8597"/>
                    <a:pt x="1830" y="2031"/>
                    <a:pt x="6542" y="611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17"/>
            <p:cNvSpPr/>
            <p:nvPr/>
          </p:nvSpPr>
          <p:spPr>
            <a:xfrm>
              <a:off x="2655525" y="2307050"/>
              <a:ext cx="94650" cy="73325"/>
            </a:xfrm>
            <a:custGeom>
              <a:avLst/>
              <a:gdLst/>
              <a:ahLst/>
              <a:cxnLst/>
              <a:rect l="l" t="t" r="r" b="b"/>
              <a:pathLst>
                <a:path w="3786" h="2933" extrusionOk="0">
                  <a:moveTo>
                    <a:pt x="1906" y="0"/>
                  </a:moveTo>
                  <a:cubicBezTo>
                    <a:pt x="1" y="0"/>
                    <a:pt x="1" y="2933"/>
                    <a:pt x="1906" y="2933"/>
                  </a:cubicBezTo>
                  <a:cubicBezTo>
                    <a:pt x="3785" y="2933"/>
                    <a:pt x="3785" y="0"/>
                    <a:pt x="190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2" name="Google Shape;1352;p17"/>
          <p:cNvGrpSpPr/>
          <p:nvPr/>
        </p:nvGrpSpPr>
        <p:grpSpPr>
          <a:xfrm>
            <a:off x="7942288" y="4463763"/>
            <a:ext cx="291375" cy="281375"/>
            <a:chOff x="3243875" y="2372825"/>
            <a:chExt cx="291375" cy="281375"/>
          </a:xfrm>
        </p:grpSpPr>
        <p:sp>
          <p:nvSpPr>
            <p:cNvPr id="1353" name="Google Shape;1353;p17"/>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17"/>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17"/>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17"/>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17"/>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17"/>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17"/>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17"/>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17"/>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17"/>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3" name="Google Shape;1363;p17"/>
          <p:cNvGrpSpPr/>
          <p:nvPr/>
        </p:nvGrpSpPr>
        <p:grpSpPr>
          <a:xfrm>
            <a:off x="1236250" y="319063"/>
            <a:ext cx="166675" cy="168575"/>
            <a:chOff x="4954425" y="2036375"/>
            <a:chExt cx="166675" cy="168575"/>
          </a:xfrm>
        </p:grpSpPr>
        <p:sp>
          <p:nvSpPr>
            <p:cNvPr id="1364" name="Google Shape;1364;p17"/>
            <p:cNvSpPr/>
            <p:nvPr/>
          </p:nvSpPr>
          <p:spPr>
            <a:xfrm>
              <a:off x="4954425" y="2036375"/>
              <a:ext cx="166675" cy="168575"/>
            </a:xfrm>
            <a:custGeom>
              <a:avLst/>
              <a:gdLst/>
              <a:ahLst/>
              <a:cxnLst/>
              <a:rect l="l" t="t" r="r" b="b"/>
              <a:pathLst>
                <a:path w="6667" h="6743" extrusionOk="0">
                  <a:moveTo>
                    <a:pt x="1930" y="3584"/>
                  </a:moveTo>
                  <a:cubicBezTo>
                    <a:pt x="0" y="2882"/>
                    <a:pt x="1529" y="1178"/>
                    <a:pt x="2607" y="2306"/>
                  </a:cubicBezTo>
                  <a:cubicBezTo>
                    <a:pt x="2231" y="0"/>
                    <a:pt x="4712" y="802"/>
                    <a:pt x="3935" y="2406"/>
                  </a:cubicBezTo>
                  <a:cubicBezTo>
                    <a:pt x="5088" y="877"/>
                    <a:pt x="6667" y="2506"/>
                    <a:pt x="4812" y="3384"/>
                  </a:cubicBezTo>
                  <a:cubicBezTo>
                    <a:pt x="6617" y="3885"/>
                    <a:pt x="5940" y="5464"/>
                    <a:pt x="4386" y="4837"/>
                  </a:cubicBezTo>
                  <a:cubicBezTo>
                    <a:pt x="4386" y="6742"/>
                    <a:pt x="2431" y="6517"/>
                    <a:pt x="2757" y="4787"/>
                  </a:cubicBezTo>
                  <a:cubicBezTo>
                    <a:pt x="1203" y="6141"/>
                    <a:pt x="151" y="4311"/>
                    <a:pt x="1930" y="3584"/>
                  </a:cubicBezTo>
                  <a:cubicBezTo>
                    <a:pt x="1755" y="3509"/>
                    <a:pt x="1830" y="3634"/>
                    <a:pt x="1930" y="358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17"/>
            <p:cNvSpPr/>
            <p:nvPr/>
          </p:nvSpPr>
          <p:spPr>
            <a:xfrm>
              <a:off x="5008925" y="2104675"/>
              <a:ext cx="52650" cy="40750"/>
            </a:xfrm>
            <a:custGeom>
              <a:avLst/>
              <a:gdLst/>
              <a:ahLst/>
              <a:cxnLst/>
              <a:rect l="l" t="t" r="r" b="b"/>
              <a:pathLst>
                <a:path w="2106" h="1630" extrusionOk="0">
                  <a:moveTo>
                    <a:pt x="1053" y="0"/>
                  </a:moveTo>
                  <a:cubicBezTo>
                    <a:pt x="1" y="0"/>
                    <a:pt x="1" y="1629"/>
                    <a:pt x="1053" y="1629"/>
                  </a:cubicBezTo>
                  <a:cubicBezTo>
                    <a:pt x="2106" y="1629"/>
                    <a:pt x="2106" y="0"/>
                    <a:pt x="10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6" name="Google Shape;1366;p17"/>
          <p:cNvSpPr/>
          <p:nvPr/>
        </p:nvSpPr>
        <p:spPr>
          <a:xfrm>
            <a:off x="8028425" y="362763"/>
            <a:ext cx="119125" cy="81200"/>
          </a:xfrm>
          <a:custGeom>
            <a:avLst/>
            <a:gdLst/>
            <a:ahLst/>
            <a:cxnLst/>
            <a:rect l="l" t="t" r="r" b="b"/>
            <a:pathLst>
              <a:path w="4765" h="3248" extrusionOk="0">
                <a:moveTo>
                  <a:pt x="2253" y="1"/>
                </a:moveTo>
                <a:cubicBezTo>
                  <a:pt x="255" y="1"/>
                  <a:pt x="1" y="2834"/>
                  <a:pt x="2007" y="3221"/>
                </a:cubicBezTo>
                <a:cubicBezTo>
                  <a:pt x="2122" y="3239"/>
                  <a:pt x="2233" y="3248"/>
                  <a:pt x="2340" y="3248"/>
                </a:cubicBezTo>
                <a:cubicBezTo>
                  <a:pt x="4296" y="3248"/>
                  <a:pt x="4764" y="346"/>
                  <a:pt x="2483" y="13"/>
                </a:cubicBezTo>
                <a:cubicBezTo>
                  <a:pt x="2404" y="5"/>
                  <a:pt x="2327" y="1"/>
                  <a:pt x="22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17"/>
          <p:cNvSpPr/>
          <p:nvPr/>
        </p:nvSpPr>
        <p:spPr>
          <a:xfrm>
            <a:off x="8149363" y="4193975"/>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68" name="Google Shape;1368;p17"/>
          <p:cNvGrpSpPr/>
          <p:nvPr/>
        </p:nvGrpSpPr>
        <p:grpSpPr>
          <a:xfrm>
            <a:off x="7442275" y="4651625"/>
            <a:ext cx="166675" cy="168575"/>
            <a:chOff x="4954425" y="2036375"/>
            <a:chExt cx="166675" cy="168575"/>
          </a:xfrm>
        </p:grpSpPr>
        <p:sp>
          <p:nvSpPr>
            <p:cNvPr id="1369" name="Google Shape;1369;p17"/>
            <p:cNvSpPr/>
            <p:nvPr/>
          </p:nvSpPr>
          <p:spPr>
            <a:xfrm>
              <a:off x="4954425" y="2036375"/>
              <a:ext cx="166675" cy="168575"/>
            </a:xfrm>
            <a:custGeom>
              <a:avLst/>
              <a:gdLst/>
              <a:ahLst/>
              <a:cxnLst/>
              <a:rect l="l" t="t" r="r" b="b"/>
              <a:pathLst>
                <a:path w="6667" h="6743" extrusionOk="0">
                  <a:moveTo>
                    <a:pt x="1930" y="3584"/>
                  </a:moveTo>
                  <a:cubicBezTo>
                    <a:pt x="0" y="2882"/>
                    <a:pt x="1529" y="1178"/>
                    <a:pt x="2607" y="2306"/>
                  </a:cubicBezTo>
                  <a:cubicBezTo>
                    <a:pt x="2231" y="0"/>
                    <a:pt x="4712" y="802"/>
                    <a:pt x="3935" y="2406"/>
                  </a:cubicBezTo>
                  <a:cubicBezTo>
                    <a:pt x="5088" y="877"/>
                    <a:pt x="6667" y="2506"/>
                    <a:pt x="4812" y="3384"/>
                  </a:cubicBezTo>
                  <a:cubicBezTo>
                    <a:pt x="6617" y="3885"/>
                    <a:pt x="5940" y="5464"/>
                    <a:pt x="4386" y="4837"/>
                  </a:cubicBezTo>
                  <a:cubicBezTo>
                    <a:pt x="4386" y="6742"/>
                    <a:pt x="2431" y="6517"/>
                    <a:pt x="2757" y="4787"/>
                  </a:cubicBezTo>
                  <a:cubicBezTo>
                    <a:pt x="1203" y="6141"/>
                    <a:pt x="151" y="4311"/>
                    <a:pt x="1930" y="3584"/>
                  </a:cubicBezTo>
                  <a:cubicBezTo>
                    <a:pt x="1755" y="3509"/>
                    <a:pt x="1830" y="3634"/>
                    <a:pt x="1930" y="3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17"/>
            <p:cNvSpPr/>
            <p:nvPr/>
          </p:nvSpPr>
          <p:spPr>
            <a:xfrm>
              <a:off x="5008925" y="2104675"/>
              <a:ext cx="52650" cy="40750"/>
            </a:xfrm>
            <a:custGeom>
              <a:avLst/>
              <a:gdLst/>
              <a:ahLst/>
              <a:cxnLst/>
              <a:rect l="l" t="t" r="r" b="b"/>
              <a:pathLst>
                <a:path w="2106" h="1630" extrusionOk="0">
                  <a:moveTo>
                    <a:pt x="1053" y="0"/>
                  </a:moveTo>
                  <a:cubicBezTo>
                    <a:pt x="1" y="0"/>
                    <a:pt x="1" y="1629"/>
                    <a:pt x="1053" y="1629"/>
                  </a:cubicBezTo>
                  <a:cubicBezTo>
                    <a:pt x="2106" y="1629"/>
                    <a:pt x="2106" y="0"/>
                    <a:pt x="10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3">
  <p:cSld name="CUSTOM_10_1_1_1_1_1">
    <p:spTree>
      <p:nvGrpSpPr>
        <p:cNvPr id="1" name="Shape 1371"/>
        <p:cNvGrpSpPr/>
        <p:nvPr/>
      </p:nvGrpSpPr>
      <p:grpSpPr>
        <a:xfrm>
          <a:off x="0" y="0"/>
          <a:ext cx="0" cy="0"/>
          <a:chOff x="0" y="0"/>
          <a:chExt cx="0" cy="0"/>
        </a:xfrm>
      </p:grpSpPr>
      <p:grpSp>
        <p:nvGrpSpPr>
          <p:cNvPr id="1372" name="Google Shape;1372;p18"/>
          <p:cNvGrpSpPr/>
          <p:nvPr/>
        </p:nvGrpSpPr>
        <p:grpSpPr>
          <a:xfrm>
            <a:off x="395894" y="219519"/>
            <a:ext cx="8518865" cy="4788281"/>
            <a:chOff x="395894" y="219519"/>
            <a:chExt cx="8518865" cy="4788281"/>
          </a:xfrm>
        </p:grpSpPr>
        <p:sp>
          <p:nvSpPr>
            <p:cNvPr id="1373" name="Google Shape;1373;p18"/>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74" name="Google Shape;1374;p18"/>
            <p:cNvGrpSpPr/>
            <p:nvPr/>
          </p:nvGrpSpPr>
          <p:grpSpPr>
            <a:xfrm>
              <a:off x="8341543" y="2282008"/>
              <a:ext cx="569676" cy="380612"/>
              <a:chOff x="8341543" y="2282008"/>
              <a:chExt cx="569676" cy="380612"/>
            </a:xfrm>
          </p:grpSpPr>
          <p:sp>
            <p:nvSpPr>
              <p:cNvPr id="1375" name="Google Shape;1375;p18"/>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18"/>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7" name="Google Shape;1377;p18"/>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78" name="Google Shape;1378;p18"/>
            <p:cNvGrpSpPr/>
            <p:nvPr/>
          </p:nvGrpSpPr>
          <p:grpSpPr>
            <a:xfrm>
              <a:off x="8341543" y="1721094"/>
              <a:ext cx="569676" cy="380612"/>
              <a:chOff x="8341543" y="1721094"/>
              <a:chExt cx="569676" cy="380612"/>
            </a:xfrm>
          </p:grpSpPr>
          <p:sp>
            <p:nvSpPr>
              <p:cNvPr id="1379" name="Google Shape;1379;p18"/>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18"/>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1" name="Google Shape;1381;p18"/>
            <p:cNvGrpSpPr/>
            <p:nvPr/>
          </p:nvGrpSpPr>
          <p:grpSpPr>
            <a:xfrm>
              <a:off x="8346273" y="1183592"/>
              <a:ext cx="568486" cy="388014"/>
              <a:chOff x="8346273" y="1183592"/>
              <a:chExt cx="568486" cy="388014"/>
            </a:xfrm>
          </p:grpSpPr>
          <p:sp>
            <p:nvSpPr>
              <p:cNvPr id="1382" name="Google Shape;1382;p18"/>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18"/>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4" name="Google Shape;1384;p18"/>
            <p:cNvGrpSpPr/>
            <p:nvPr/>
          </p:nvGrpSpPr>
          <p:grpSpPr>
            <a:xfrm>
              <a:off x="8341543" y="606635"/>
              <a:ext cx="569676" cy="388014"/>
              <a:chOff x="8341543" y="606635"/>
              <a:chExt cx="569676" cy="388014"/>
            </a:xfrm>
          </p:grpSpPr>
          <p:sp>
            <p:nvSpPr>
              <p:cNvPr id="1385" name="Google Shape;1385;p18"/>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18"/>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7" name="Google Shape;1387;p18"/>
            <p:cNvGrpSpPr/>
            <p:nvPr/>
          </p:nvGrpSpPr>
          <p:grpSpPr>
            <a:xfrm>
              <a:off x="8341543" y="2842933"/>
              <a:ext cx="569676" cy="380612"/>
              <a:chOff x="8341543" y="2282008"/>
              <a:chExt cx="569676" cy="380612"/>
            </a:xfrm>
          </p:grpSpPr>
          <p:sp>
            <p:nvSpPr>
              <p:cNvPr id="1388" name="Google Shape;1388;p18"/>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18"/>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0" name="Google Shape;1390;p18"/>
            <p:cNvGrpSpPr/>
            <p:nvPr/>
          </p:nvGrpSpPr>
          <p:grpSpPr>
            <a:xfrm>
              <a:off x="8341543" y="3403858"/>
              <a:ext cx="569676" cy="380612"/>
              <a:chOff x="8341543" y="2282008"/>
              <a:chExt cx="569676" cy="380612"/>
            </a:xfrm>
          </p:grpSpPr>
          <p:sp>
            <p:nvSpPr>
              <p:cNvPr id="1391" name="Google Shape;1391;p18"/>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18"/>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3" name="Google Shape;1393;p18"/>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18"/>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5" name="Google Shape;1395;p18"/>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18"/>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18"/>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18"/>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18"/>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18"/>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18"/>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18"/>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18"/>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18"/>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18"/>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18"/>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18"/>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18"/>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18"/>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18"/>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18"/>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18"/>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18"/>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18"/>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18"/>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18"/>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18"/>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18"/>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18"/>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18"/>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18"/>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18"/>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18"/>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18"/>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18"/>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18"/>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18"/>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18"/>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18"/>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18"/>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18"/>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18"/>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18"/>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18"/>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18"/>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18"/>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18"/>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18"/>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18"/>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18"/>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18"/>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18"/>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18"/>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18"/>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18"/>
          <p:cNvSpPr/>
          <p:nvPr/>
        </p:nvSpPr>
        <p:spPr>
          <a:xfrm>
            <a:off x="228900" y="135685"/>
            <a:ext cx="794715" cy="686714"/>
          </a:xfrm>
          <a:custGeom>
            <a:avLst/>
            <a:gdLst/>
            <a:ahLst/>
            <a:cxnLst/>
            <a:rect l="l" t="t" r="r" b="b"/>
            <a:pathLst>
              <a:path w="25370" h="21060" extrusionOk="0">
                <a:moveTo>
                  <a:pt x="20833" y="1"/>
                </a:moveTo>
                <a:lnTo>
                  <a:pt x="1" y="14443"/>
                </a:lnTo>
                <a:cubicBezTo>
                  <a:pt x="1" y="14443"/>
                  <a:pt x="1097" y="14443"/>
                  <a:pt x="1513" y="14972"/>
                </a:cubicBezTo>
                <a:cubicBezTo>
                  <a:pt x="1891" y="15540"/>
                  <a:pt x="1551" y="16371"/>
                  <a:pt x="1551" y="16371"/>
                </a:cubicBezTo>
                <a:cubicBezTo>
                  <a:pt x="1551" y="16371"/>
                  <a:pt x="2647" y="16371"/>
                  <a:pt x="3063" y="16938"/>
                </a:cubicBezTo>
                <a:cubicBezTo>
                  <a:pt x="3479" y="17543"/>
                  <a:pt x="3139" y="18867"/>
                  <a:pt x="3139" y="18867"/>
                </a:cubicBezTo>
                <a:cubicBezTo>
                  <a:pt x="3139" y="18867"/>
                  <a:pt x="4349" y="19018"/>
                  <a:pt x="4613" y="19396"/>
                </a:cubicBezTo>
                <a:cubicBezTo>
                  <a:pt x="4878" y="19774"/>
                  <a:pt x="4727" y="21060"/>
                  <a:pt x="4727" y="21060"/>
                </a:cubicBezTo>
                <a:lnTo>
                  <a:pt x="25370" y="6768"/>
                </a:lnTo>
                <a:cubicBezTo>
                  <a:pt x="23442" y="6579"/>
                  <a:pt x="23782" y="4575"/>
                  <a:pt x="23782" y="4575"/>
                </a:cubicBezTo>
                <a:cubicBezTo>
                  <a:pt x="23782" y="4575"/>
                  <a:pt x="22912" y="4235"/>
                  <a:pt x="22459" y="3819"/>
                </a:cubicBezTo>
                <a:cubicBezTo>
                  <a:pt x="22043" y="3403"/>
                  <a:pt x="22345" y="2156"/>
                  <a:pt x="22345" y="2156"/>
                </a:cubicBezTo>
                <a:cubicBezTo>
                  <a:pt x="22345" y="2156"/>
                  <a:pt x="21173" y="2118"/>
                  <a:pt x="20795" y="1626"/>
                </a:cubicBezTo>
                <a:cubicBezTo>
                  <a:pt x="20455" y="1135"/>
                  <a:pt x="20833" y="1"/>
                  <a:pt x="208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46" name="Google Shape;1446;p18"/>
          <p:cNvGrpSpPr/>
          <p:nvPr/>
        </p:nvGrpSpPr>
        <p:grpSpPr>
          <a:xfrm>
            <a:off x="1063250" y="831175"/>
            <a:ext cx="444275" cy="398525"/>
            <a:chOff x="2495125" y="2142250"/>
            <a:chExt cx="444275" cy="398525"/>
          </a:xfrm>
        </p:grpSpPr>
        <p:sp>
          <p:nvSpPr>
            <p:cNvPr id="1447" name="Google Shape;1447;p18"/>
            <p:cNvSpPr/>
            <p:nvPr/>
          </p:nvSpPr>
          <p:spPr>
            <a:xfrm>
              <a:off x="2495125" y="2142250"/>
              <a:ext cx="444275" cy="398525"/>
            </a:xfrm>
            <a:custGeom>
              <a:avLst/>
              <a:gdLst/>
              <a:ahLst/>
              <a:cxnLst/>
              <a:rect l="l" t="t" r="r" b="b"/>
              <a:pathLst>
                <a:path w="17771" h="15941" extrusionOk="0">
                  <a:moveTo>
                    <a:pt x="6542" y="6116"/>
                  </a:moveTo>
                  <a:cubicBezTo>
                    <a:pt x="4437" y="1154"/>
                    <a:pt x="10201" y="1"/>
                    <a:pt x="9224" y="5866"/>
                  </a:cubicBezTo>
                  <a:cubicBezTo>
                    <a:pt x="11780" y="1003"/>
                    <a:pt x="16367" y="6718"/>
                    <a:pt x="10452" y="8021"/>
                  </a:cubicBezTo>
                  <a:cubicBezTo>
                    <a:pt x="17770" y="9525"/>
                    <a:pt x="12382" y="15139"/>
                    <a:pt x="9600" y="9976"/>
                  </a:cubicBezTo>
                  <a:cubicBezTo>
                    <a:pt x="11204" y="15891"/>
                    <a:pt x="5941" y="15941"/>
                    <a:pt x="7068" y="10252"/>
                  </a:cubicBezTo>
                  <a:cubicBezTo>
                    <a:pt x="4662" y="15565"/>
                    <a:pt x="1" y="11555"/>
                    <a:pt x="5414" y="8597"/>
                  </a:cubicBezTo>
                  <a:cubicBezTo>
                    <a:pt x="276" y="8597"/>
                    <a:pt x="1830" y="2031"/>
                    <a:pt x="6542" y="611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18"/>
            <p:cNvSpPr/>
            <p:nvPr/>
          </p:nvSpPr>
          <p:spPr>
            <a:xfrm>
              <a:off x="2655525" y="2307050"/>
              <a:ext cx="94650" cy="73325"/>
            </a:xfrm>
            <a:custGeom>
              <a:avLst/>
              <a:gdLst/>
              <a:ahLst/>
              <a:cxnLst/>
              <a:rect l="l" t="t" r="r" b="b"/>
              <a:pathLst>
                <a:path w="3786" h="2933" extrusionOk="0">
                  <a:moveTo>
                    <a:pt x="1906" y="0"/>
                  </a:moveTo>
                  <a:cubicBezTo>
                    <a:pt x="1" y="0"/>
                    <a:pt x="1" y="2933"/>
                    <a:pt x="1906" y="2933"/>
                  </a:cubicBezTo>
                  <a:cubicBezTo>
                    <a:pt x="3785" y="2933"/>
                    <a:pt x="3785" y="0"/>
                    <a:pt x="19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9" name="Google Shape;1449;p18"/>
          <p:cNvGrpSpPr/>
          <p:nvPr/>
        </p:nvGrpSpPr>
        <p:grpSpPr>
          <a:xfrm>
            <a:off x="7814250" y="4463750"/>
            <a:ext cx="291375" cy="281375"/>
            <a:chOff x="3243875" y="2372825"/>
            <a:chExt cx="291375" cy="281375"/>
          </a:xfrm>
        </p:grpSpPr>
        <p:sp>
          <p:nvSpPr>
            <p:cNvPr id="1450" name="Google Shape;1450;p18"/>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18"/>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18"/>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18"/>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18"/>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18"/>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18"/>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18"/>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18"/>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18"/>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0" name="Google Shape;1460;p18"/>
          <p:cNvGrpSpPr/>
          <p:nvPr/>
        </p:nvGrpSpPr>
        <p:grpSpPr>
          <a:xfrm>
            <a:off x="7553550" y="700850"/>
            <a:ext cx="166675" cy="168575"/>
            <a:chOff x="4954425" y="2036375"/>
            <a:chExt cx="166675" cy="168575"/>
          </a:xfrm>
        </p:grpSpPr>
        <p:sp>
          <p:nvSpPr>
            <p:cNvPr id="1461" name="Google Shape;1461;p18"/>
            <p:cNvSpPr/>
            <p:nvPr/>
          </p:nvSpPr>
          <p:spPr>
            <a:xfrm>
              <a:off x="4954425" y="2036375"/>
              <a:ext cx="166675" cy="168575"/>
            </a:xfrm>
            <a:custGeom>
              <a:avLst/>
              <a:gdLst/>
              <a:ahLst/>
              <a:cxnLst/>
              <a:rect l="l" t="t" r="r" b="b"/>
              <a:pathLst>
                <a:path w="6667" h="6743" extrusionOk="0">
                  <a:moveTo>
                    <a:pt x="1930" y="3584"/>
                  </a:moveTo>
                  <a:cubicBezTo>
                    <a:pt x="0" y="2882"/>
                    <a:pt x="1529" y="1178"/>
                    <a:pt x="2607" y="2306"/>
                  </a:cubicBezTo>
                  <a:cubicBezTo>
                    <a:pt x="2231" y="0"/>
                    <a:pt x="4712" y="802"/>
                    <a:pt x="3935" y="2406"/>
                  </a:cubicBezTo>
                  <a:cubicBezTo>
                    <a:pt x="5088" y="877"/>
                    <a:pt x="6667" y="2506"/>
                    <a:pt x="4812" y="3384"/>
                  </a:cubicBezTo>
                  <a:cubicBezTo>
                    <a:pt x="6617" y="3885"/>
                    <a:pt x="5940" y="5464"/>
                    <a:pt x="4386" y="4837"/>
                  </a:cubicBezTo>
                  <a:cubicBezTo>
                    <a:pt x="4386" y="6742"/>
                    <a:pt x="2431" y="6517"/>
                    <a:pt x="2757" y="4787"/>
                  </a:cubicBezTo>
                  <a:cubicBezTo>
                    <a:pt x="1203" y="6141"/>
                    <a:pt x="151" y="4311"/>
                    <a:pt x="1930" y="3584"/>
                  </a:cubicBezTo>
                  <a:cubicBezTo>
                    <a:pt x="1755" y="3509"/>
                    <a:pt x="1830" y="3634"/>
                    <a:pt x="1930" y="3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18"/>
            <p:cNvSpPr/>
            <p:nvPr/>
          </p:nvSpPr>
          <p:spPr>
            <a:xfrm>
              <a:off x="5008925" y="2104675"/>
              <a:ext cx="52650" cy="40750"/>
            </a:xfrm>
            <a:custGeom>
              <a:avLst/>
              <a:gdLst/>
              <a:ahLst/>
              <a:cxnLst/>
              <a:rect l="l" t="t" r="r" b="b"/>
              <a:pathLst>
                <a:path w="2106" h="1630" extrusionOk="0">
                  <a:moveTo>
                    <a:pt x="1053" y="0"/>
                  </a:moveTo>
                  <a:cubicBezTo>
                    <a:pt x="1" y="0"/>
                    <a:pt x="1" y="1629"/>
                    <a:pt x="1053" y="1629"/>
                  </a:cubicBezTo>
                  <a:cubicBezTo>
                    <a:pt x="2106" y="1629"/>
                    <a:pt x="2106" y="0"/>
                    <a:pt x="10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3" name="Google Shape;1463;p18"/>
          <p:cNvSpPr/>
          <p:nvPr/>
        </p:nvSpPr>
        <p:spPr>
          <a:xfrm>
            <a:off x="1877550" y="539050"/>
            <a:ext cx="119125" cy="81200"/>
          </a:xfrm>
          <a:custGeom>
            <a:avLst/>
            <a:gdLst/>
            <a:ahLst/>
            <a:cxnLst/>
            <a:rect l="l" t="t" r="r" b="b"/>
            <a:pathLst>
              <a:path w="4765" h="3248" extrusionOk="0">
                <a:moveTo>
                  <a:pt x="2253" y="1"/>
                </a:moveTo>
                <a:cubicBezTo>
                  <a:pt x="255" y="1"/>
                  <a:pt x="1" y="2834"/>
                  <a:pt x="2007" y="3221"/>
                </a:cubicBezTo>
                <a:cubicBezTo>
                  <a:pt x="2122" y="3239"/>
                  <a:pt x="2233" y="3248"/>
                  <a:pt x="2340" y="3248"/>
                </a:cubicBezTo>
                <a:cubicBezTo>
                  <a:pt x="4296" y="3248"/>
                  <a:pt x="4764" y="346"/>
                  <a:pt x="2483" y="13"/>
                </a:cubicBezTo>
                <a:cubicBezTo>
                  <a:pt x="2404" y="5"/>
                  <a:pt x="2327" y="1"/>
                  <a:pt x="2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18"/>
          <p:cNvSpPr/>
          <p:nvPr/>
        </p:nvSpPr>
        <p:spPr>
          <a:xfrm>
            <a:off x="8218500" y="4065000"/>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4">
  <p:cSld name="CUSTOM_10_1_1_1_1_1_1">
    <p:spTree>
      <p:nvGrpSpPr>
        <p:cNvPr id="1" name="Shape 1465"/>
        <p:cNvGrpSpPr/>
        <p:nvPr/>
      </p:nvGrpSpPr>
      <p:grpSpPr>
        <a:xfrm>
          <a:off x="0" y="0"/>
          <a:ext cx="0" cy="0"/>
          <a:chOff x="0" y="0"/>
          <a:chExt cx="0" cy="0"/>
        </a:xfrm>
      </p:grpSpPr>
      <p:grpSp>
        <p:nvGrpSpPr>
          <p:cNvPr id="1466" name="Google Shape;1466;p19"/>
          <p:cNvGrpSpPr/>
          <p:nvPr/>
        </p:nvGrpSpPr>
        <p:grpSpPr>
          <a:xfrm>
            <a:off x="395894" y="219519"/>
            <a:ext cx="8518865" cy="4788281"/>
            <a:chOff x="395894" y="219519"/>
            <a:chExt cx="8518865" cy="4788281"/>
          </a:xfrm>
        </p:grpSpPr>
        <p:sp>
          <p:nvSpPr>
            <p:cNvPr id="1467" name="Google Shape;1467;p19"/>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68" name="Google Shape;1468;p19"/>
            <p:cNvGrpSpPr/>
            <p:nvPr/>
          </p:nvGrpSpPr>
          <p:grpSpPr>
            <a:xfrm>
              <a:off x="8341543" y="2282008"/>
              <a:ext cx="569676" cy="380612"/>
              <a:chOff x="8341543" y="2282008"/>
              <a:chExt cx="569676" cy="380612"/>
            </a:xfrm>
          </p:grpSpPr>
          <p:sp>
            <p:nvSpPr>
              <p:cNvPr id="1469" name="Google Shape;1469;p19"/>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19"/>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1" name="Google Shape;1471;p19"/>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2" name="Google Shape;1472;p19"/>
            <p:cNvGrpSpPr/>
            <p:nvPr/>
          </p:nvGrpSpPr>
          <p:grpSpPr>
            <a:xfrm>
              <a:off x="8341543" y="1721094"/>
              <a:ext cx="569676" cy="380612"/>
              <a:chOff x="8341543" y="1721094"/>
              <a:chExt cx="569676" cy="380612"/>
            </a:xfrm>
          </p:grpSpPr>
          <p:sp>
            <p:nvSpPr>
              <p:cNvPr id="1473" name="Google Shape;1473;p19"/>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19"/>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5" name="Google Shape;1475;p19"/>
            <p:cNvGrpSpPr/>
            <p:nvPr/>
          </p:nvGrpSpPr>
          <p:grpSpPr>
            <a:xfrm>
              <a:off x="8346273" y="1183592"/>
              <a:ext cx="568486" cy="388014"/>
              <a:chOff x="8346273" y="1183592"/>
              <a:chExt cx="568486" cy="388014"/>
            </a:xfrm>
          </p:grpSpPr>
          <p:sp>
            <p:nvSpPr>
              <p:cNvPr id="1476" name="Google Shape;1476;p19"/>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19"/>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8" name="Google Shape;1478;p19"/>
            <p:cNvGrpSpPr/>
            <p:nvPr/>
          </p:nvGrpSpPr>
          <p:grpSpPr>
            <a:xfrm>
              <a:off x="8341543" y="606635"/>
              <a:ext cx="569676" cy="388014"/>
              <a:chOff x="8341543" y="606635"/>
              <a:chExt cx="569676" cy="388014"/>
            </a:xfrm>
          </p:grpSpPr>
          <p:sp>
            <p:nvSpPr>
              <p:cNvPr id="1479" name="Google Shape;1479;p19"/>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19"/>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1" name="Google Shape;1481;p19"/>
            <p:cNvGrpSpPr/>
            <p:nvPr/>
          </p:nvGrpSpPr>
          <p:grpSpPr>
            <a:xfrm>
              <a:off x="8341543" y="2842933"/>
              <a:ext cx="569676" cy="380612"/>
              <a:chOff x="8341543" y="2282008"/>
              <a:chExt cx="569676" cy="380612"/>
            </a:xfrm>
          </p:grpSpPr>
          <p:sp>
            <p:nvSpPr>
              <p:cNvPr id="1482" name="Google Shape;1482;p19"/>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19"/>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4" name="Google Shape;1484;p19"/>
            <p:cNvGrpSpPr/>
            <p:nvPr/>
          </p:nvGrpSpPr>
          <p:grpSpPr>
            <a:xfrm>
              <a:off x="8341543" y="3403858"/>
              <a:ext cx="569676" cy="380612"/>
              <a:chOff x="8341543" y="2282008"/>
              <a:chExt cx="569676" cy="380612"/>
            </a:xfrm>
          </p:grpSpPr>
          <p:sp>
            <p:nvSpPr>
              <p:cNvPr id="1485" name="Google Shape;1485;p19"/>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19"/>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7" name="Google Shape;1487;p19"/>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19"/>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9" name="Google Shape;1489;p19"/>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19"/>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19"/>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19"/>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19"/>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19"/>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19"/>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19"/>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19"/>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19"/>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19"/>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19"/>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19"/>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19"/>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19"/>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19"/>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19"/>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19"/>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19"/>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19"/>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19"/>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19"/>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19"/>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19"/>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19"/>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19"/>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19"/>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19"/>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19"/>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19"/>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19"/>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19"/>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19"/>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19"/>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19"/>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19"/>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19"/>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19"/>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19"/>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19"/>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19"/>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19"/>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19"/>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19"/>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19"/>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19"/>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19"/>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19"/>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19"/>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19"/>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9" name="Google Shape;1539;p19"/>
          <p:cNvGrpSpPr/>
          <p:nvPr/>
        </p:nvGrpSpPr>
        <p:grpSpPr>
          <a:xfrm>
            <a:off x="7658900" y="2949438"/>
            <a:ext cx="444275" cy="398525"/>
            <a:chOff x="2495125" y="2142250"/>
            <a:chExt cx="444275" cy="398525"/>
          </a:xfrm>
        </p:grpSpPr>
        <p:sp>
          <p:nvSpPr>
            <p:cNvPr id="1540" name="Google Shape;1540;p19"/>
            <p:cNvSpPr/>
            <p:nvPr/>
          </p:nvSpPr>
          <p:spPr>
            <a:xfrm>
              <a:off x="2495125" y="2142250"/>
              <a:ext cx="444275" cy="398525"/>
            </a:xfrm>
            <a:custGeom>
              <a:avLst/>
              <a:gdLst/>
              <a:ahLst/>
              <a:cxnLst/>
              <a:rect l="l" t="t" r="r" b="b"/>
              <a:pathLst>
                <a:path w="17771" h="15941" extrusionOk="0">
                  <a:moveTo>
                    <a:pt x="6542" y="6116"/>
                  </a:moveTo>
                  <a:cubicBezTo>
                    <a:pt x="4437" y="1154"/>
                    <a:pt x="10201" y="1"/>
                    <a:pt x="9224" y="5866"/>
                  </a:cubicBezTo>
                  <a:cubicBezTo>
                    <a:pt x="11780" y="1003"/>
                    <a:pt x="16367" y="6718"/>
                    <a:pt x="10452" y="8021"/>
                  </a:cubicBezTo>
                  <a:cubicBezTo>
                    <a:pt x="17770" y="9525"/>
                    <a:pt x="12382" y="15139"/>
                    <a:pt x="9600" y="9976"/>
                  </a:cubicBezTo>
                  <a:cubicBezTo>
                    <a:pt x="11204" y="15891"/>
                    <a:pt x="5941" y="15941"/>
                    <a:pt x="7068" y="10252"/>
                  </a:cubicBezTo>
                  <a:cubicBezTo>
                    <a:pt x="4662" y="15565"/>
                    <a:pt x="1" y="11555"/>
                    <a:pt x="5414" y="8597"/>
                  </a:cubicBezTo>
                  <a:cubicBezTo>
                    <a:pt x="276" y="8597"/>
                    <a:pt x="1830" y="2031"/>
                    <a:pt x="6542" y="611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19"/>
            <p:cNvSpPr/>
            <p:nvPr/>
          </p:nvSpPr>
          <p:spPr>
            <a:xfrm>
              <a:off x="2655525" y="2307050"/>
              <a:ext cx="94650" cy="73325"/>
            </a:xfrm>
            <a:custGeom>
              <a:avLst/>
              <a:gdLst/>
              <a:ahLst/>
              <a:cxnLst/>
              <a:rect l="l" t="t" r="r" b="b"/>
              <a:pathLst>
                <a:path w="3786" h="2933" extrusionOk="0">
                  <a:moveTo>
                    <a:pt x="1906" y="0"/>
                  </a:moveTo>
                  <a:cubicBezTo>
                    <a:pt x="1" y="0"/>
                    <a:pt x="1" y="2933"/>
                    <a:pt x="1906" y="2933"/>
                  </a:cubicBezTo>
                  <a:cubicBezTo>
                    <a:pt x="3785" y="2933"/>
                    <a:pt x="3785" y="0"/>
                    <a:pt x="190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2" name="Google Shape;1542;p19"/>
          <p:cNvGrpSpPr/>
          <p:nvPr/>
        </p:nvGrpSpPr>
        <p:grpSpPr>
          <a:xfrm>
            <a:off x="1018050" y="1506975"/>
            <a:ext cx="291375" cy="281375"/>
            <a:chOff x="3243875" y="2372825"/>
            <a:chExt cx="291375" cy="281375"/>
          </a:xfrm>
        </p:grpSpPr>
        <p:sp>
          <p:nvSpPr>
            <p:cNvPr id="1543" name="Google Shape;1543;p19"/>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19"/>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19"/>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19"/>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19"/>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19"/>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19"/>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19"/>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19"/>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19"/>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3" name="Google Shape;1553;p19"/>
          <p:cNvGrpSpPr/>
          <p:nvPr/>
        </p:nvGrpSpPr>
        <p:grpSpPr>
          <a:xfrm>
            <a:off x="2071475" y="615963"/>
            <a:ext cx="166675" cy="168575"/>
            <a:chOff x="4954425" y="2036375"/>
            <a:chExt cx="166675" cy="168575"/>
          </a:xfrm>
        </p:grpSpPr>
        <p:sp>
          <p:nvSpPr>
            <p:cNvPr id="1554" name="Google Shape;1554;p19"/>
            <p:cNvSpPr/>
            <p:nvPr/>
          </p:nvSpPr>
          <p:spPr>
            <a:xfrm>
              <a:off x="4954425" y="2036375"/>
              <a:ext cx="166675" cy="168575"/>
            </a:xfrm>
            <a:custGeom>
              <a:avLst/>
              <a:gdLst/>
              <a:ahLst/>
              <a:cxnLst/>
              <a:rect l="l" t="t" r="r" b="b"/>
              <a:pathLst>
                <a:path w="6667" h="6743" extrusionOk="0">
                  <a:moveTo>
                    <a:pt x="1930" y="3584"/>
                  </a:moveTo>
                  <a:cubicBezTo>
                    <a:pt x="0" y="2882"/>
                    <a:pt x="1529" y="1178"/>
                    <a:pt x="2607" y="2306"/>
                  </a:cubicBezTo>
                  <a:cubicBezTo>
                    <a:pt x="2231" y="0"/>
                    <a:pt x="4712" y="802"/>
                    <a:pt x="3935" y="2406"/>
                  </a:cubicBezTo>
                  <a:cubicBezTo>
                    <a:pt x="5088" y="877"/>
                    <a:pt x="6667" y="2506"/>
                    <a:pt x="4812" y="3384"/>
                  </a:cubicBezTo>
                  <a:cubicBezTo>
                    <a:pt x="6617" y="3885"/>
                    <a:pt x="5940" y="5464"/>
                    <a:pt x="4386" y="4837"/>
                  </a:cubicBezTo>
                  <a:cubicBezTo>
                    <a:pt x="4386" y="6742"/>
                    <a:pt x="2431" y="6517"/>
                    <a:pt x="2757" y="4787"/>
                  </a:cubicBezTo>
                  <a:cubicBezTo>
                    <a:pt x="1203" y="6141"/>
                    <a:pt x="151" y="4311"/>
                    <a:pt x="1930" y="3584"/>
                  </a:cubicBezTo>
                  <a:cubicBezTo>
                    <a:pt x="1755" y="3509"/>
                    <a:pt x="1830" y="3634"/>
                    <a:pt x="1930" y="3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19"/>
            <p:cNvSpPr/>
            <p:nvPr/>
          </p:nvSpPr>
          <p:spPr>
            <a:xfrm>
              <a:off x="5008925" y="2104675"/>
              <a:ext cx="52650" cy="40750"/>
            </a:xfrm>
            <a:custGeom>
              <a:avLst/>
              <a:gdLst/>
              <a:ahLst/>
              <a:cxnLst/>
              <a:rect l="l" t="t" r="r" b="b"/>
              <a:pathLst>
                <a:path w="2106" h="1630" extrusionOk="0">
                  <a:moveTo>
                    <a:pt x="1053" y="0"/>
                  </a:moveTo>
                  <a:cubicBezTo>
                    <a:pt x="1" y="0"/>
                    <a:pt x="1" y="1629"/>
                    <a:pt x="1053" y="1629"/>
                  </a:cubicBezTo>
                  <a:cubicBezTo>
                    <a:pt x="2106" y="1629"/>
                    <a:pt x="2106" y="0"/>
                    <a:pt x="10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56" name="Google Shape;1556;p19"/>
          <p:cNvSpPr/>
          <p:nvPr/>
        </p:nvSpPr>
        <p:spPr>
          <a:xfrm>
            <a:off x="7006975" y="659650"/>
            <a:ext cx="119125" cy="81200"/>
          </a:xfrm>
          <a:custGeom>
            <a:avLst/>
            <a:gdLst/>
            <a:ahLst/>
            <a:cxnLst/>
            <a:rect l="l" t="t" r="r" b="b"/>
            <a:pathLst>
              <a:path w="4765" h="3248" extrusionOk="0">
                <a:moveTo>
                  <a:pt x="2253" y="0"/>
                </a:moveTo>
                <a:cubicBezTo>
                  <a:pt x="255" y="0"/>
                  <a:pt x="1" y="2834"/>
                  <a:pt x="2006" y="3221"/>
                </a:cubicBezTo>
                <a:cubicBezTo>
                  <a:pt x="2122" y="3239"/>
                  <a:pt x="2233" y="3247"/>
                  <a:pt x="2340" y="3247"/>
                </a:cubicBezTo>
                <a:cubicBezTo>
                  <a:pt x="4296" y="3247"/>
                  <a:pt x="4764" y="345"/>
                  <a:pt x="2483" y="12"/>
                </a:cubicBezTo>
                <a:cubicBezTo>
                  <a:pt x="2404" y="4"/>
                  <a:pt x="2327" y="0"/>
                  <a:pt x="22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19"/>
          <p:cNvSpPr/>
          <p:nvPr/>
        </p:nvSpPr>
        <p:spPr>
          <a:xfrm>
            <a:off x="1821125" y="1284625"/>
            <a:ext cx="119125" cy="81200"/>
          </a:xfrm>
          <a:custGeom>
            <a:avLst/>
            <a:gdLst/>
            <a:ahLst/>
            <a:cxnLst/>
            <a:rect l="l" t="t" r="r" b="b"/>
            <a:pathLst>
              <a:path w="4765" h="3248" extrusionOk="0">
                <a:moveTo>
                  <a:pt x="2253" y="1"/>
                </a:moveTo>
                <a:cubicBezTo>
                  <a:pt x="255" y="1"/>
                  <a:pt x="1" y="2834"/>
                  <a:pt x="2007" y="3221"/>
                </a:cubicBezTo>
                <a:cubicBezTo>
                  <a:pt x="2122" y="3239"/>
                  <a:pt x="2233" y="3248"/>
                  <a:pt x="2340" y="3248"/>
                </a:cubicBezTo>
                <a:cubicBezTo>
                  <a:pt x="4296" y="3248"/>
                  <a:pt x="4764" y="346"/>
                  <a:pt x="2483" y="13"/>
                </a:cubicBezTo>
                <a:cubicBezTo>
                  <a:pt x="2404" y="5"/>
                  <a:pt x="2327" y="1"/>
                  <a:pt x="22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19"/>
          <p:cNvSpPr/>
          <p:nvPr/>
        </p:nvSpPr>
        <p:spPr>
          <a:xfrm>
            <a:off x="1018050" y="1000650"/>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19"/>
          <p:cNvSpPr/>
          <p:nvPr/>
        </p:nvSpPr>
        <p:spPr>
          <a:xfrm>
            <a:off x="7527700" y="4181913"/>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19"/>
          <p:cNvSpPr/>
          <p:nvPr/>
        </p:nvSpPr>
        <p:spPr>
          <a:xfrm>
            <a:off x="1104175" y="3709075"/>
            <a:ext cx="119125" cy="81200"/>
          </a:xfrm>
          <a:custGeom>
            <a:avLst/>
            <a:gdLst/>
            <a:ahLst/>
            <a:cxnLst/>
            <a:rect l="l" t="t" r="r" b="b"/>
            <a:pathLst>
              <a:path w="4765" h="3248" extrusionOk="0">
                <a:moveTo>
                  <a:pt x="2253" y="1"/>
                </a:moveTo>
                <a:cubicBezTo>
                  <a:pt x="255" y="1"/>
                  <a:pt x="1" y="2834"/>
                  <a:pt x="2007" y="3221"/>
                </a:cubicBezTo>
                <a:cubicBezTo>
                  <a:pt x="2122" y="3239"/>
                  <a:pt x="2233" y="3248"/>
                  <a:pt x="2340" y="3248"/>
                </a:cubicBezTo>
                <a:cubicBezTo>
                  <a:pt x="4296" y="3248"/>
                  <a:pt x="4764" y="346"/>
                  <a:pt x="2483" y="13"/>
                </a:cubicBezTo>
                <a:cubicBezTo>
                  <a:pt x="2404" y="5"/>
                  <a:pt x="2327" y="1"/>
                  <a:pt x="22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61" name="Google Shape;1561;p19"/>
          <p:cNvGrpSpPr/>
          <p:nvPr/>
        </p:nvGrpSpPr>
        <p:grpSpPr>
          <a:xfrm>
            <a:off x="1529750" y="4285375"/>
            <a:ext cx="291375" cy="281375"/>
            <a:chOff x="3243875" y="2372825"/>
            <a:chExt cx="291375" cy="281375"/>
          </a:xfrm>
        </p:grpSpPr>
        <p:sp>
          <p:nvSpPr>
            <p:cNvPr id="1562" name="Google Shape;1562;p19"/>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19"/>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19"/>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19"/>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19"/>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19"/>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19"/>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19"/>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19"/>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19"/>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2" name="Google Shape;1572;p19"/>
          <p:cNvGrpSpPr/>
          <p:nvPr/>
        </p:nvGrpSpPr>
        <p:grpSpPr>
          <a:xfrm>
            <a:off x="1254238" y="2592525"/>
            <a:ext cx="444275" cy="398525"/>
            <a:chOff x="2495125" y="2142250"/>
            <a:chExt cx="444275" cy="398525"/>
          </a:xfrm>
        </p:grpSpPr>
        <p:sp>
          <p:nvSpPr>
            <p:cNvPr id="1573" name="Google Shape;1573;p19"/>
            <p:cNvSpPr/>
            <p:nvPr/>
          </p:nvSpPr>
          <p:spPr>
            <a:xfrm>
              <a:off x="2495125" y="2142250"/>
              <a:ext cx="444275" cy="398525"/>
            </a:xfrm>
            <a:custGeom>
              <a:avLst/>
              <a:gdLst/>
              <a:ahLst/>
              <a:cxnLst/>
              <a:rect l="l" t="t" r="r" b="b"/>
              <a:pathLst>
                <a:path w="17771" h="15941" extrusionOk="0">
                  <a:moveTo>
                    <a:pt x="6542" y="6116"/>
                  </a:moveTo>
                  <a:cubicBezTo>
                    <a:pt x="4437" y="1154"/>
                    <a:pt x="10201" y="1"/>
                    <a:pt x="9224" y="5866"/>
                  </a:cubicBezTo>
                  <a:cubicBezTo>
                    <a:pt x="11780" y="1003"/>
                    <a:pt x="16367" y="6718"/>
                    <a:pt x="10452" y="8021"/>
                  </a:cubicBezTo>
                  <a:cubicBezTo>
                    <a:pt x="17770" y="9525"/>
                    <a:pt x="12382" y="15139"/>
                    <a:pt x="9600" y="9976"/>
                  </a:cubicBezTo>
                  <a:cubicBezTo>
                    <a:pt x="11204" y="15891"/>
                    <a:pt x="5941" y="15941"/>
                    <a:pt x="7068" y="10252"/>
                  </a:cubicBezTo>
                  <a:cubicBezTo>
                    <a:pt x="4662" y="15565"/>
                    <a:pt x="1" y="11555"/>
                    <a:pt x="5414" y="8597"/>
                  </a:cubicBezTo>
                  <a:cubicBezTo>
                    <a:pt x="276" y="8597"/>
                    <a:pt x="1830" y="2031"/>
                    <a:pt x="6542" y="611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19"/>
            <p:cNvSpPr/>
            <p:nvPr/>
          </p:nvSpPr>
          <p:spPr>
            <a:xfrm>
              <a:off x="2655525" y="2307050"/>
              <a:ext cx="94650" cy="73325"/>
            </a:xfrm>
            <a:custGeom>
              <a:avLst/>
              <a:gdLst/>
              <a:ahLst/>
              <a:cxnLst/>
              <a:rect l="l" t="t" r="r" b="b"/>
              <a:pathLst>
                <a:path w="3786" h="2933" extrusionOk="0">
                  <a:moveTo>
                    <a:pt x="1906" y="0"/>
                  </a:moveTo>
                  <a:cubicBezTo>
                    <a:pt x="1" y="0"/>
                    <a:pt x="1" y="2933"/>
                    <a:pt x="1906" y="2933"/>
                  </a:cubicBezTo>
                  <a:cubicBezTo>
                    <a:pt x="3785" y="2933"/>
                    <a:pt x="3785" y="0"/>
                    <a:pt x="19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5" name="Google Shape;1575;p19"/>
          <p:cNvGrpSpPr/>
          <p:nvPr/>
        </p:nvGrpSpPr>
        <p:grpSpPr>
          <a:xfrm>
            <a:off x="6975800" y="4368950"/>
            <a:ext cx="291375" cy="281375"/>
            <a:chOff x="3243875" y="2372825"/>
            <a:chExt cx="291375" cy="281375"/>
          </a:xfrm>
        </p:grpSpPr>
        <p:sp>
          <p:nvSpPr>
            <p:cNvPr id="1576" name="Google Shape;1576;p19"/>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19"/>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19"/>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19"/>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19"/>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19"/>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19"/>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19"/>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19"/>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19"/>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6" name="Google Shape;1586;p19"/>
          <p:cNvGrpSpPr/>
          <p:nvPr/>
        </p:nvGrpSpPr>
        <p:grpSpPr>
          <a:xfrm>
            <a:off x="7185250" y="2202150"/>
            <a:ext cx="166675" cy="168575"/>
            <a:chOff x="4954425" y="2036375"/>
            <a:chExt cx="166675" cy="168575"/>
          </a:xfrm>
        </p:grpSpPr>
        <p:sp>
          <p:nvSpPr>
            <p:cNvPr id="1587" name="Google Shape;1587;p19"/>
            <p:cNvSpPr/>
            <p:nvPr/>
          </p:nvSpPr>
          <p:spPr>
            <a:xfrm>
              <a:off x="4954425" y="2036375"/>
              <a:ext cx="166675" cy="168575"/>
            </a:xfrm>
            <a:custGeom>
              <a:avLst/>
              <a:gdLst/>
              <a:ahLst/>
              <a:cxnLst/>
              <a:rect l="l" t="t" r="r" b="b"/>
              <a:pathLst>
                <a:path w="6667" h="6743" extrusionOk="0">
                  <a:moveTo>
                    <a:pt x="1930" y="3584"/>
                  </a:moveTo>
                  <a:cubicBezTo>
                    <a:pt x="0" y="2882"/>
                    <a:pt x="1529" y="1178"/>
                    <a:pt x="2607" y="2306"/>
                  </a:cubicBezTo>
                  <a:cubicBezTo>
                    <a:pt x="2231" y="0"/>
                    <a:pt x="4712" y="802"/>
                    <a:pt x="3935" y="2406"/>
                  </a:cubicBezTo>
                  <a:cubicBezTo>
                    <a:pt x="5088" y="877"/>
                    <a:pt x="6667" y="2506"/>
                    <a:pt x="4812" y="3384"/>
                  </a:cubicBezTo>
                  <a:cubicBezTo>
                    <a:pt x="6617" y="3885"/>
                    <a:pt x="5940" y="5464"/>
                    <a:pt x="4386" y="4837"/>
                  </a:cubicBezTo>
                  <a:cubicBezTo>
                    <a:pt x="4386" y="6742"/>
                    <a:pt x="2431" y="6517"/>
                    <a:pt x="2757" y="4787"/>
                  </a:cubicBezTo>
                  <a:cubicBezTo>
                    <a:pt x="1203" y="6141"/>
                    <a:pt x="151" y="4311"/>
                    <a:pt x="1930" y="3584"/>
                  </a:cubicBezTo>
                  <a:cubicBezTo>
                    <a:pt x="1755" y="3509"/>
                    <a:pt x="1830" y="3634"/>
                    <a:pt x="1930" y="3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19"/>
            <p:cNvSpPr/>
            <p:nvPr/>
          </p:nvSpPr>
          <p:spPr>
            <a:xfrm>
              <a:off x="5008925" y="2104675"/>
              <a:ext cx="52650" cy="40750"/>
            </a:xfrm>
            <a:custGeom>
              <a:avLst/>
              <a:gdLst/>
              <a:ahLst/>
              <a:cxnLst/>
              <a:rect l="l" t="t" r="r" b="b"/>
              <a:pathLst>
                <a:path w="2106" h="1630" extrusionOk="0">
                  <a:moveTo>
                    <a:pt x="1053" y="0"/>
                  </a:moveTo>
                  <a:cubicBezTo>
                    <a:pt x="1" y="0"/>
                    <a:pt x="1" y="1629"/>
                    <a:pt x="1053" y="1629"/>
                  </a:cubicBezTo>
                  <a:cubicBezTo>
                    <a:pt x="2106" y="1629"/>
                    <a:pt x="2106" y="0"/>
                    <a:pt x="10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9" name="Google Shape;1589;p19"/>
          <p:cNvGrpSpPr/>
          <p:nvPr/>
        </p:nvGrpSpPr>
        <p:grpSpPr>
          <a:xfrm>
            <a:off x="7658888" y="1125963"/>
            <a:ext cx="444275" cy="398525"/>
            <a:chOff x="2495125" y="2142250"/>
            <a:chExt cx="444275" cy="398525"/>
          </a:xfrm>
        </p:grpSpPr>
        <p:sp>
          <p:nvSpPr>
            <p:cNvPr id="1590" name="Google Shape;1590;p19"/>
            <p:cNvSpPr/>
            <p:nvPr/>
          </p:nvSpPr>
          <p:spPr>
            <a:xfrm>
              <a:off x="2495125" y="2142250"/>
              <a:ext cx="444275" cy="398525"/>
            </a:xfrm>
            <a:custGeom>
              <a:avLst/>
              <a:gdLst/>
              <a:ahLst/>
              <a:cxnLst/>
              <a:rect l="l" t="t" r="r" b="b"/>
              <a:pathLst>
                <a:path w="17771" h="15941" extrusionOk="0">
                  <a:moveTo>
                    <a:pt x="6542" y="6116"/>
                  </a:moveTo>
                  <a:cubicBezTo>
                    <a:pt x="4437" y="1154"/>
                    <a:pt x="10201" y="1"/>
                    <a:pt x="9224" y="5866"/>
                  </a:cubicBezTo>
                  <a:cubicBezTo>
                    <a:pt x="11780" y="1003"/>
                    <a:pt x="16367" y="6718"/>
                    <a:pt x="10452" y="8021"/>
                  </a:cubicBezTo>
                  <a:cubicBezTo>
                    <a:pt x="17770" y="9525"/>
                    <a:pt x="12382" y="15139"/>
                    <a:pt x="9600" y="9976"/>
                  </a:cubicBezTo>
                  <a:cubicBezTo>
                    <a:pt x="11204" y="15891"/>
                    <a:pt x="5941" y="15941"/>
                    <a:pt x="7068" y="10252"/>
                  </a:cubicBezTo>
                  <a:cubicBezTo>
                    <a:pt x="4662" y="15565"/>
                    <a:pt x="1" y="11555"/>
                    <a:pt x="5414" y="8597"/>
                  </a:cubicBezTo>
                  <a:cubicBezTo>
                    <a:pt x="276" y="8597"/>
                    <a:pt x="1830" y="2031"/>
                    <a:pt x="6542" y="611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19"/>
            <p:cNvSpPr/>
            <p:nvPr/>
          </p:nvSpPr>
          <p:spPr>
            <a:xfrm>
              <a:off x="2655525" y="2307050"/>
              <a:ext cx="94650" cy="73325"/>
            </a:xfrm>
            <a:custGeom>
              <a:avLst/>
              <a:gdLst/>
              <a:ahLst/>
              <a:cxnLst/>
              <a:rect l="l" t="t" r="r" b="b"/>
              <a:pathLst>
                <a:path w="3786" h="2933" extrusionOk="0">
                  <a:moveTo>
                    <a:pt x="1906" y="0"/>
                  </a:moveTo>
                  <a:cubicBezTo>
                    <a:pt x="1" y="0"/>
                    <a:pt x="1" y="2933"/>
                    <a:pt x="1906" y="2933"/>
                  </a:cubicBezTo>
                  <a:cubicBezTo>
                    <a:pt x="3785" y="2933"/>
                    <a:pt x="3785" y="0"/>
                    <a:pt x="19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3"/>
        <p:cNvGrpSpPr/>
        <p:nvPr/>
      </p:nvGrpSpPr>
      <p:grpSpPr>
        <a:xfrm>
          <a:off x="0" y="0"/>
          <a:ext cx="0" cy="0"/>
          <a:chOff x="0" y="0"/>
          <a:chExt cx="0" cy="0"/>
        </a:xfrm>
      </p:grpSpPr>
      <p:sp>
        <p:nvSpPr>
          <p:cNvPr id="134" name="Google Shape;134;p3"/>
          <p:cNvSpPr/>
          <p:nvPr/>
        </p:nvSpPr>
        <p:spPr>
          <a:xfrm>
            <a:off x="395925" y="291324"/>
            <a:ext cx="8336062"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5" name="Google Shape;135;p3"/>
          <p:cNvGrpSpPr/>
          <p:nvPr/>
        </p:nvGrpSpPr>
        <p:grpSpPr>
          <a:xfrm>
            <a:off x="395894" y="219519"/>
            <a:ext cx="8518865" cy="4788281"/>
            <a:chOff x="395894" y="219519"/>
            <a:chExt cx="8518865" cy="4788281"/>
          </a:xfrm>
        </p:grpSpPr>
        <p:sp>
          <p:nvSpPr>
            <p:cNvPr id="136" name="Google Shape;136;p3"/>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7" name="Google Shape;137;p3"/>
            <p:cNvGrpSpPr/>
            <p:nvPr/>
          </p:nvGrpSpPr>
          <p:grpSpPr>
            <a:xfrm>
              <a:off x="8341543" y="2282008"/>
              <a:ext cx="569676" cy="380612"/>
              <a:chOff x="8341543" y="2282008"/>
              <a:chExt cx="569676" cy="380612"/>
            </a:xfrm>
          </p:grpSpPr>
          <p:sp>
            <p:nvSpPr>
              <p:cNvPr id="138" name="Google Shape;138;p3"/>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0" name="Google Shape;140;p3"/>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1" name="Google Shape;141;p3"/>
            <p:cNvGrpSpPr/>
            <p:nvPr/>
          </p:nvGrpSpPr>
          <p:grpSpPr>
            <a:xfrm>
              <a:off x="8341543" y="1721094"/>
              <a:ext cx="569676" cy="380612"/>
              <a:chOff x="8341543" y="1721094"/>
              <a:chExt cx="569676" cy="380612"/>
            </a:xfrm>
          </p:grpSpPr>
          <p:sp>
            <p:nvSpPr>
              <p:cNvPr id="142" name="Google Shape;142;p3"/>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 name="Google Shape;144;p3"/>
            <p:cNvGrpSpPr/>
            <p:nvPr/>
          </p:nvGrpSpPr>
          <p:grpSpPr>
            <a:xfrm>
              <a:off x="8346273" y="1183592"/>
              <a:ext cx="568486" cy="388014"/>
              <a:chOff x="8346273" y="1183592"/>
              <a:chExt cx="568486" cy="388014"/>
            </a:xfrm>
          </p:grpSpPr>
          <p:sp>
            <p:nvSpPr>
              <p:cNvPr id="145" name="Google Shape;145;p3"/>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 name="Google Shape;147;p3"/>
            <p:cNvGrpSpPr/>
            <p:nvPr/>
          </p:nvGrpSpPr>
          <p:grpSpPr>
            <a:xfrm>
              <a:off x="8341543" y="606635"/>
              <a:ext cx="569676" cy="388014"/>
              <a:chOff x="8341543" y="606635"/>
              <a:chExt cx="569676" cy="388014"/>
            </a:xfrm>
          </p:grpSpPr>
          <p:sp>
            <p:nvSpPr>
              <p:cNvPr id="148" name="Google Shape;148;p3"/>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 name="Google Shape;150;p3"/>
            <p:cNvGrpSpPr/>
            <p:nvPr/>
          </p:nvGrpSpPr>
          <p:grpSpPr>
            <a:xfrm>
              <a:off x="8341543" y="2842933"/>
              <a:ext cx="569676" cy="380612"/>
              <a:chOff x="8341543" y="2282008"/>
              <a:chExt cx="569676" cy="380612"/>
            </a:xfrm>
          </p:grpSpPr>
          <p:sp>
            <p:nvSpPr>
              <p:cNvPr id="151" name="Google Shape;151;p3"/>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 name="Google Shape;153;p3"/>
            <p:cNvGrpSpPr/>
            <p:nvPr/>
          </p:nvGrpSpPr>
          <p:grpSpPr>
            <a:xfrm>
              <a:off x="8341543" y="3403858"/>
              <a:ext cx="569676" cy="380612"/>
              <a:chOff x="8341543" y="2282008"/>
              <a:chExt cx="569676" cy="380612"/>
            </a:xfrm>
          </p:grpSpPr>
          <p:sp>
            <p:nvSpPr>
              <p:cNvPr id="154" name="Google Shape;154;p3"/>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6" name="Google Shape;156;p3"/>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8" name="Google Shape;158;p3"/>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3"/>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3"/>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3"/>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3"/>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3"/>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3"/>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3"/>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3"/>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3"/>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3"/>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3"/>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3"/>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3"/>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3"/>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3"/>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3"/>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3"/>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3"/>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3"/>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3"/>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3"/>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3"/>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
          <p:cNvSpPr txBox="1">
            <a:spLocks noGrp="1"/>
          </p:cNvSpPr>
          <p:nvPr>
            <p:ph type="title"/>
          </p:nvPr>
        </p:nvSpPr>
        <p:spPr>
          <a:xfrm>
            <a:off x="2497874" y="2156593"/>
            <a:ext cx="3968100" cy="6561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56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
        <p:nvSpPr>
          <p:cNvPr id="209" name="Google Shape;209;p3"/>
          <p:cNvSpPr txBox="1">
            <a:spLocks noGrp="1"/>
          </p:cNvSpPr>
          <p:nvPr>
            <p:ph type="title" idx="2" hasCustomPrompt="1"/>
          </p:nvPr>
        </p:nvSpPr>
        <p:spPr>
          <a:xfrm>
            <a:off x="3965650" y="1122450"/>
            <a:ext cx="1032600" cy="6561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7200"/>
              <a:buNone/>
              <a:defRPr sz="4300">
                <a:solidFill>
                  <a:schemeClr val="accent1"/>
                </a:solidFill>
              </a:defRPr>
            </a:lvl1pPr>
            <a:lvl2pPr lvl="1" algn="ctr" rtl="0">
              <a:spcBef>
                <a:spcPts val="0"/>
              </a:spcBef>
              <a:spcAft>
                <a:spcPts val="0"/>
              </a:spcAft>
              <a:buClr>
                <a:schemeClr val="accent1"/>
              </a:buClr>
              <a:buSzPts val="7200"/>
              <a:buNone/>
              <a:defRPr sz="7200">
                <a:solidFill>
                  <a:schemeClr val="accent1"/>
                </a:solidFill>
              </a:defRPr>
            </a:lvl2pPr>
            <a:lvl3pPr lvl="2" algn="ctr" rtl="0">
              <a:spcBef>
                <a:spcPts val="0"/>
              </a:spcBef>
              <a:spcAft>
                <a:spcPts val="0"/>
              </a:spcAft>
              <a:buClr>
                <a:schemeClr val="accent1"/>
              </a:buClr>
              <a:buSzPts val="7200"/>
              <a:buNone/>
              <a:defRPr sz="7200">
                <a:solidFill>
                  <a:schemeClr val="accent1"/>
                </a:solidFill>
              </a:defRPr>
            </a:lvl3pPr>
            <a:lvl4pPr lvl="3" algn="ctr" rtl="0">
              <a:spcBef>
                <a:spcPts val="0"/>
              </a:spcBef>
              <a:spcAft>
                <a:spcPts val="0"/>
              </a:spcAft>
              <a:buClr>
                <a:schemeClr val="accent1"/>
              </a:buClr>
              <a:buSzPts val="7200"/>
              <a:buNone/>
              <a:defRPr sz="7200">
                <a:solidFill>
                  <a:schemeClr val="accent1"/>
                </a:solidFill>
              </a:defRPr>
            </a:lvl4pPr>
            <a:lvl5pPr lvl="4" algn="ctr" rtl="0">
              <a:spcBef>
                <a:spcPts val="0"/>
              </a:spcBef>
              <a:spcAft>
                <a:spcPts val="0"/>
              </a:spcAft>
              <a:buClr>
                <a:schemeClr val="accent1"/>
              </a:buClr>
              <a:buSzPts val="7200"/>
              <a:buNone/>
              <a:defRPr sz="7200">
                <a:solidFill>
                  <a:schemeClr val="accent1"/>
                </a:solidFill>
              </a:defRPr>
            </a:lvl5pPr>
            <a:lvl6pPr lvl="5" algn="ctr" rtl="0">
              <a:spcBef>
                <a:spcPts val="0"/>
              </a:spcBef>
              <a:spcAft>
                <a:spcPts val="0"/>
              </a:spcAft>
              <a:buClr>
                <a:schemeClr val="accent1"/>
              </a:buClr>
              <a:buSzPts val="7200"/>
              <a:buNone/>
              <a:defRPr sz="7200">
                <a:solidFill>
                  <a:schemeClr val="accent1"/>
                </a:solidFill>
              </a:defRPr>
            </a:lvl6pPr>
            <a:lvl7pPr lvl="6" algn="ctr" rtl="0">
              <a:spcBef>
                <a:spcPts val="0"/>
              </a:spcBef>
              <a:spcAft>
                <a:spcPts val="0"/>
              </a:spcAft>
              <a:buClr>
                <a:schemeClr val="accent1"/>
              </a:buClr>
              <a:buSzPts val="7200"/>
              <a:buNone/>
              <a:defRPr sz="7200">
                <a:solidFill>
                  <a:schemeClr val="accent1"/>
                </a:solidFill>
              </a:defRPr>
            </a:lvl7pPr>
            <a:lvl8pPr lvl="7" algn="ctr" rtl="0">
              <a:spcBef>
                <a:spcPts val="0"/>
              </a:spcBef>
              <a:spcAft>
                <a:spcPts val="0"/>
              </a:spcAft>
              <a:buClr>
                <a:schemeClr val="accent1"/>
              </a:buClr>
              <a:buSzPts val="7200"/>
              <a:buNone/>
              <a:defRPr sz="7200">
                <a:solidFill>
                  <a:schemeClr val="accent1"/>
                </a:solidFill>
              </a:defRPr>
            </a:lvl8pPr>
            <a:lvl9pPr lvl="8" algn="ctr" rtl="0">
              <a:spcBef>
                <a:spcPts val="0"/>
              </a:spcBef>
              <a:spcAft>
                <a:spcPts val="0"/>
              </a:spcAft>
              <a:buClr>
                <a:schemeClr val="accent1"/>
              </a:buClr>
              <a:buSzPts val="7200"/>
              <a:buNone/>
              <a:defRPr sz="7200">
                <a:solidFill>
                  <a:schemeClr val="accent1"/>
                </a:solidFill>
              </a:defRPr>
            </a:lvl9pPr>
          </a:lstStyle>
          <a:p>
            <a:r>
              <a:t>xx%</a:t>
            </a:r>
          </a:p>
        </p:txBody>
      </p:sp>
      <p:sp>
        <p:nvSpPr>
          <p:cNvPr id="210" name="Google Shape;210;p3"/>
          <p:cNvSpPr txBox="1">
            <a:spLocks noGrp="1"/>
          </p:cNvSpPr>
          <p:nvPr>
            <p:ph type="subTitle" idx="1"/>
          </p:nvPr>
        </p:nvSpPr>
        <p:spPr>
          <a:xfrm>
            <a:off x="2233575" y="3144850"/>
            <a:ext cx="4496700" cy="6561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solidFill>
                  <a:schemeClr val="dk1"/>
                </a:solidFill>
              </a:defRPr>
            </a:lvl1pPr>
            <a:lvl2pPr lvl="1" algn="ctr" rtl="0">
              <a:spcBef>
                <a:spcPts val="0"/>
              </a:spcBef>
              <a:spcAft>
                <a:spcPts val="0"/>
              </a:spcAft>
              <a:buNone/>
              <a:defRPr>
                <a:solidFill>
                  <a:schemeClr val="dk1"/>
                </a:solidFill>
              </a:defRPr>
            </a:lvl2pPr>
            <a:lvl3pPr lvl="2" algn="ctr" rtl="0">
              <a:spcBef>
                <a:spcPts val="0"/>
              </a:spcBef>
              <a:spcAft>
                <a:spcPts val="0"/>
              </a:spcAft>
              <a:buNone/>
              <a:defRPr>
                <a:solidFill>
                  <a:schemeClr val="dk1"/>
                </a:solidFill>
              </a:defRPr>
            </a:lvl3pPr>
            <a:lvl4pPr lvl="3" algn="ctr" rtl="0">
              <a:spcBef>
                <a:spcPts val="0"/>
              </a:spcBef>
              <a:spcAft>
                <a:spcPts val="0"/>
              </a:spcAft>
              <a:buNone/>
              <a:defRPr>
                <a:solidFill>
                  <a:schemeClr val="dk1"/>
                </a:solidFill>
              </a:defRPr>
            </a:lvl4pPr>
            <a:lvl5pPr lvl="4" algn="ctr" rtl="0">
              <a:spcBef>
                <a:spcPts val="0"/>
              </a:spcBef>
              <a:spcAft>
                <a:spcPts val="0"/>
              </a:spcAft>
              <a:buNone/>
              <a:defRPr>
                <a:solidFill>
                  <a:schemeClr val="dk1"/>
                </a:solidFill>
              </a:defRPr>
            </a:lvl5pPr>
            <a:lvl6pPr lvl="5" algn="ctr" rtl="0">
              <a:spcBef>
                <a:spcPts val="0"/>
              </a:spcBef>
              <a:spcAft>
                <a:spcPts val="0"/>
              </a:spcAft>
              <a:buNone/>
              <a:defRPr>
                <a:solidFill>
                  <a:schemeClr val="dk1"/>
                </a:solidFill>
              </a:defRPr>
            </a:lvl6pPr>
            <a:lvl7pPr lvl="6" algn="ctr" rtl="0">
              <a:spcBef>
                <a:spcPts val="0"/>
              </a:spcBef>
              <a:spcAft>
                <a:spcPts val="0"/>
              </a:spcAft>
              <a:buNone/>
              <a:defRPr>
                <a:solidFill>
                  <a:schemeClr val="dk1"/>
                </a:solidFill>
              </a:defRPr>
            </a:lvl7pPr>
            <a:lvl8pPr lvl="7" algn="ctr" rtl="0">
              <a:spcBef>
                <a:spcPts val="0"/>
              </a:spcBef>
              <a:spcAft>
                <a:spcPts val="0"/>
              </a:spcAft>
              <a:buNone/>
              <a:defRPr>
                <a:solidFill>
                  <a:schemeClr val="dk1"/>
                </a:solidFill>
              </a:defRPr>
            </a:lvl8pPr>
            <a:lvl9pPr lvl="8" algn="ctr" rtl="0">
              <a:spcBef>
                <a:spcPts val="0"/>
              </a:spcBef>
              <a:spcAft>
                <a:spcPts val="0"/>
              </a:spcAft>
              <a:buNone/>
              <a:defRPr>
                <a:solidFill>
                  <a:schemeClr val="dk1"/>
                </a:solidFill>
              </a:defRPr>
            </a:lvl9pPr>
          </a:lstStyle>
          <a:p>
            <a:endParaRPr/>
          </a:p>
        </p:txBody>
      </p:sp>
      <p:grpSp>
        <p:nvGrpSpPr>
          <p:cNvPr id="211" name="Google Shape;211;p3"/>
          <p:cNvGrpSpPr/>
          <p:nvPr/>
        </p:nvGrpSpPr>
        <p:grpSpPr>
          <a:xfrm>
            <a:off x="1030175" y="1581350"/>
            <a:ext cx="444275" cy="398525"/>
            <a:chOff x="2495125" y="2142250"/>
            <a:chExt cx="444275" cy="398525"/>
          </a:xfrm>
        </p:grpSpPr>
        <p:sp>
          <p:nvSpPr>
            <p:cNvPr id="212" name="Google Shape;212;p3"/>
            <p:cNvSpPr/>
            <p:nvPr/>
          </p:nvSpPr>
          <p:spPr>
            <a:xfrm>
              <a:off x="2495125" y="2142250"/>
              <a:ext cx="444275" cy="398525"/>
            </a:xfrm>
            <a:custGeom>
              <a:avLst/>
              <a:gdLst/>
              <a:ahLst/>
              <a:cxnLst/>
              <a:rect l="l" t="t" r="r" b="b"/>
              <a:pathLst>
                <a:path w="17771" h="15941" extrusionOk="0">
                  <a:moveTo>
                    <a:pt x="6542" y="6116"/>
                  </a:moveTo>
                  <a:cubicBezTo>
                    <a:pt x="4437" y="1154"/>
                    <a:pt x="10201" y="1"/>
                    <a:pt x="9224" y="5866"/>
                  </a:cubicBezTo>
                  <a:cubicBezTo>
                    <a:pt x="11780" y="1003"/>
                    <a:pt x="16367" y="6718"/>
                    <a:pt x="10452" y="8021"/>
                  </a:cubicBezTo>
                  <a:cubicBezTo>
                    <a:pt x="17770" y="9525"/>
                    <a:pt x="12382" y="15139"/>
                    <a:pt x="9600" y="9976"/>
                  </a:cubicBezTo>
                  <a:cubicBezTo>
                    <a:pt x="11204" y="15891"/>
                    <a:pt x="5941" y="15941"/>
                    <a:pt x="7068" y="10252"/>
                  </a:cubicBezTo>
                  <a:cubicBezTo>
                    <a:pt x="4662" y="15565"/>
                    <a:pt x="1" y="11555"/>
                    <a:pt x="5414" y="8597"/>
                  </a:cubicBezTo>
                  <a:cubicBezTo>
                    <a:pt x="276" y="8597"/>
                    <a:pt x="1830" y="2031"/>
                    <a:pt x="6542" y="611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
            <p:cNvSpPr/>
            <p:nvPr/>
          </p:nvSpPr>
          <p:spPr>
            <a:xfrm>
              <a:off x="2655525" y="2307050"/>
              <a:ext cx="94650" cy="73325"/>
            </a:xfrm>
            <a:custGeom>
              <a:avLst/>
              <a:gdLst/>
              <a:ahLst/>
              <a:cxnLst/>
              <a:rect l="l" t="t" r="r" b="b"/>
              <a:pathLst>
                <a:path w="3786" h="2933" extrusionOk="0">
                  <a:moveTo>
                    <a:pt x="1906" y="0"/>
                  </a:moveTo>
                  <a:cubicBezTo>
                    <a:pt x="1" y="0"/>
                    <a:pt x="1" y="2933"/>
                    <a:pt x="1906" y="2933"/>
                  </a:cubicBezTo>
                  <a:cubicBezTo>
                    <a:pt x="3785" y="2933"/>
                    <a:pt x="3785" y="0"/>
                    <a:pt x="19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 name="Google Shape;214;p3"/>
          <p:cNvGrpSpPr/>
          <p:nvPr/>
        </p:nvGrpSpPr>
        <p:grpSpPr>
          <a:xfrm>
            <a:off x="7353450" y="3955275"/>
            <a:ext cx="291375" cy="281375"/>
            <a:chOff x="3243875" y="2372825"/>
            <a:chExt cx="291375" cy="281375"/>
          </a:xfrm>
        </p:grpSpPr>
        <p:sp>
          <p:nvSpPr>
            <p:cNvPr id="215" name="Google Shape;215;p3"/>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5" name="Google Shape;225;p3"/>
          <p:cNvGrpSpPr/>
          <p:nvPr/>
        </p:nvGrpSpPr>
        <p:grpSpPr>
          <a:xfrm>
            <a:off x="7510400" y="1254438"/>
            <a:ext cx="166675" cy="168575"/>
            <a:chOff x="4954425" y="2036375"/>
            <a:chExt cx="166675" cy="168575"/>
          </a:xfrm>
        </p:grpSpPr>
        <p:sp>
          <p:nvSpPr>
            <p:cNvPr id="226" name="Google Shape;226;p3"/>
            <p:cNvSpPr/>
            <p:nvPr/>
          </p:nvSpPr>
          <p:spPr>
            <a:xfrm>
              <a:off x="4954425" y="2036375"/>
              <a:ext cx="166675" cy="168575"/>
            </a:xfrm>
            <a:custGeom>
              <a:avLst/>
              <a:gdLst/>
              <a:ahLst/>
              <a:cxnLst/>
              <a:rect l="l" t="t" r="r" b="b"/>
              <a:pathLst>
                <a:path w="6667" h="6743" extrusionOk="0">
                  <a:moveTo>
                    <a:pt x="1930" y="3584"/>
                  </a:moveTo>
                  <a:cubicBezTo>
                    <a:pt x="0" y="2882"/>
                    <a:pt x="1529" y="1178"/>
                    <a:pt x="2607" y="2306"/>
                  </a:cubicBezTo>
                  <a:cubicBezTo>
                    <a:pt x="2231" y="0"/>
                    <a:pt x="4712" y="802"/>
                    <a:pt x="3935" y="2406"/>
                  </a:cubicBezTo>
                  <a:cubicBezTo>
                    <a:pt x="5088" y="877"/>
                    <a:pt x="6667" y="2506"/>
                    <a:pt x="4812" y="3384"/>
                  </a:cubicBezTo>
                  <a:cubicBezTo>
                    <a:pt x="6617" y="3885"/>
                    <a:pt x="5940" y="5464"/>
                    <a:pt x="4386" y="4837"/>
                  </a:cubicBezTo>
                  <a:cubicBezTo>
                    <a:pt x="4386" y="6742"/>
                    <a:pt x="2431" y="6517"/>
                    <a:pt x="2757" y="4787"/>
                  </a:cubicBezTo>
                  <a:cubicBezTo>
                    <a:pt x="1203" y="6141"/>
                    <a:pt x="151" y="4311"/>
                    <a:pt x="1930" y="3584"/>
                  </a:cubicBezTo>
                  <a:cubicBezTo>
                    <a:pt x="1755" y="3509"/>
                    <a:pt x="1830" y="3634"/>
                    <a:pt x="1930" y="358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
            <p:cNvSpPr/>
            <p:nvPr/>
          </p:nvSpPr>
          <p:spPr>
            <a:xfrm>
              <a:off x="5008925" y="2104675"/>
              <a:ext cx="52650" cy="40750"/>
            </a:xfrm>
            <a:custGeom>
              <a:avLst/>
              <a:gdLst/>
              <a:ahLst/>
              <a:cxnLst/>
              <a:rect l="l" t="t" r="r" b="b"/>
              <a:pathLst>
                <a:path w="2106" h="1630" extrusionOk="0">
                  <a:moveTo>
                    <a:pt x="1053" y="0"/>
                  </a:moveTo>
                  <a:cubicBezTo>
                    <a:pt x="1" y="0"/>
                    <a:pt x="1" y="1629"/>
                    <a:pt x="1053" y="1629"/>
                  </a:cubicBezTo>
                  <a:cubicBezTo>
                    <a:pt x="2106" y="1629"/>
                    <a:pt x="2106" y="0"/>
                    <a:pt x="10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8" name="Google Shape;228;p3"/>
          <p:cNvSpPr/>
          <p:nvPr/>
        </p:nvSpPr>
        <p:spPr>
          <a:xfrm>
            <a:off x="1531350" y="3017075"/>
            <a:ext cx="119125" cy="81200"/>
          </a:xfrm>
          <a:custGeom>
            <a:avLst/>
            <a:gdLst/>
            <a:ahLst/>
            <a:cxnLst/>
            <a:rect l="l" t="t" r="r" b="b"/>
            <a:pathLst>
              <a:path w="4765" h="3248" extrusionOk="0">
                <a:moveTo>
                  <a:pt x="2253" y="1"/>
                </a:moveTo>
                <a:cubicBezTo>
                  <a:pt x="255" y="1"/>
                  <a:pt x="1" y="2834"/>
                  <a:pt x="2007" y="3221"/>
                </a:cubicBezTo>
                <a:cubicBezTo>
                  <a:pt x="2122" y="3239"/>
                  <a:pt x="2233" y="3248"/>
                  <a:pt x="2340" y="3248"/>
                </a:cubicBezTo>
                <a:cubicBezTo>
                  <a:pt x="4296" y="3248"/>
                  <a:pt x="4764" y="346"/>
                  <a:pt x="2483" y="13"/>
                </a:cubicBezTo>
                <a:cubicBezTo>
                  <a:pt x="2404" y="5"/>
                  <a:pt x="2327" y="1"/>
                  <a:pt x="2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
          <p:cNvSpPr/>
          <p:nvPr/>
        </p:nvSpPr>
        <p:spPr>
          <a:xfrm>
            <a:off x="8069225" y="2708388"/>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0" name="Google Shape;230;p3"/>
          <p:cNvGrpSpPr/>
          <p:nvPr/>
        </p:nvGrpSpPr>
        <p:grpSpPr>
          <a:xfrm>
            <a:off x="1168975" y="4065000"/>
            <a:ext cx="166675" cy="168575"/>
            <a:chOff x="4954425" y="2036375"/>
            <a:chExt cx="166675" cy="168575"/>
          </a:xfrm>
        </p:grpSpPr>
        <p:sp>
          <p:nvSpPr>
            <p:cNvPr id="231" name="Google Shape;231;p3"/>
            <p:cNvSpPr/>
            <p:nvPr/>
          </p:nvSpPr>
          <p:spPr>
            <a:xfrm>
              <a:off x="4954425" y="2036375"/>
              <a:ext cx="166675" cy="168575"/>
            </a:xfrm>
            <a:custGeom>
              <a:avLst/>
              <a:gdLst/>
              <a:ahLst/>
              <a:cxnLst/>
              <a:rect l="l" t="t" r="r" b="b"/>
              <a:pathLst>
                <a:path w="6667" h="6743" extrusionOk="0">
                  <a:moveTo>
                    <a:pt x="1930" y="3584"/>
                  </a:moveTo>
                  <a:cubicBezTo>
                    <a:pt x="0" y="2882"/>
                    <a:pt x="1529" y="1178"/>
                    <a:pt x="2607" y="2306"/>
                  </a:cubicBezTo>
                  <a:cubicBezTo>
                    <a:pt x="2231" y="0"/>
                    <a:pt x="4712" y="802"/>
                    <a:pt x="3935" y="2406"/>
                  </a:cubicBezTo>
                  <a:cubicBezTo>
                    <a:pt x="5088" y="877"/>
                    <a:pt x="6667" y="2506"/>
                    <a:pt x="4812" y="3384"/>
                  </a:cubicBezTo>
                  <a:cubicBezTo>
                    <a:pt x="6617" y="3885"/>
                    <a:pt x="5940" y="5464"/>
                    <a:pt x="4386" y="4837"/>
                  </a:cubicBezTo>
                  <a:cubicBezTo>
                    <a:pt x="4386" y="6742"/>
                    <a:pt x="2431" y="6517"/>
                    <a:pt x="2757" y="4787"/>
                  </a:cubicBezTo>
                  <a:cubicBezTo>
                    <a:pt x="1203" y="6141"/>
                    <a:pt x="151" y="4311"/>
                    <a:pt x="1930" y="3584"/>
                  </a:cubicBezTo>
                  <a:cubicBezTo>
                    <a:pt x="1755" y="3509"/>
                    <a:pt x="1830" y="3634"/>
                    <a:pt x="1930" y="3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
            <p:cNvSpPr/>
            <p:nvPr/>
          </p:nvSpPr>
          <p:spPr>
            <a:xfrm>
              <a:off x="5008925" y="2104675"/>
              <a:ext cx="52650" cy="40750"/>
            </a:xfrm>
            <a:custGeom>
              <a:avLst/>
              <a:gdLst/>
              <a:ahLst/>
              <a:cxnLst/>
              <a:rect l="l" t="t" r="r" b="b"/>
              <a:pathLst>
                <a:path w="2106" h="1630" extrusionOk="0">
                  <a:moveTo>
                    <a:pt x="1053" y="0"/>
                  </a:moveTo>
                  <a:cubicBezTo>
                    <a:pt x="1" y="0"/>
                    <a:pt x="1" y="1629"/>
                    <a:pt x="1053" y="1629"/>
                  </a:cubicBezTo>
                  <a:cubicBezTo>
                    <a:pt x="2106" y="1629"/>
                    <a:pt x="2106" y="0"/>
                    <a:pt x="10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3"/>
        <p:cNvGrpSpPr/>
        <p:nvPr/>
      </p:nvGrpSpPr>
      <p:grpSpPr>
        <a:xfrm>
          <a:off x="0" y="0"/>
          <a:ext cx="0" cy="0"/>
          <a:chOff x="0" y="0"/>
          <a:chExt cx="0" cy="0"/>
        </a:xfrm>
      </p:grpSpPr>
      <p:sp>
        <p:nvSpPr>
          <p:cNvPr id="234" name="Google Shape;234;p4"/>
          <p:cNvSpPr/>
          <p:nvPr/>
        </p:nvSpPr>
        <p:spPr>
          <a:xfrm>
            <a:off x="395925" y="291324"/>
            <a:ext cx="8336062"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4"/>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4"/>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7" name="Google Shape;237;p4"/>
          <p:cNvGrpSpPr/>
          <p:nvPr/>
        </p:nvGrpSpPr>
        <p:grpSpPr>
          <a:xfrm>
            <a:off x="8341543" y="2282008"/>
            <a:ext cx="569676" cy="380612"/>
            <a:chOff x="8341543" y="2282008"/>
            <a:chExt cx="569676" cy="380612"/>
          </a:xfrm>
        </p:grpSpPr>
        <p:sp>
          <p:nvSpPr>
            <p:cNvPr id="238" name="Google Shape;238;p4"/>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4"/>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0" name="Google Shape;240;p4"/>
          <p:cNvGrpSpPr/>
          <p:nvPr/>
        </p:nvGrpSpPr>
        <p:grpSpPr>
          <a:xfrm>
            <a:off x="8341543" y="1721094"/>
            <a:ext cx="569676" cy="380612"/>
            <a:chOff x="8341543" y="1721094"/>
            <a:chExt cx="569676" cy="380612"/>
          </a:xfrm>
        </p:grpSpPr>
        <p:sp>
          <p:nvSpPr>
            <p:cNvPr id="241" name="Google Shape;241;p4"/>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4"/>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 name="Google Shape;243;p4"/>
          <p:cNvGrpSpPr/>
          <p:nvPr/>
        </p:nvGrpSpPr>
        <p:grpSpPr>
          <a:xfrm>
            <a:off x="8346273" y="1183592"/>
            <a:ext cx="568486" cy="388014"/>
            <a:chOff x="8346273" y="1183592"/>
            <a:chExt cx="568486" cy="388014"/>
          </a:xfrm>
        </p:grpSpPr>
        <p:sp>
          <p:nvSpPr>
            <p:cNvPr id="244" name="Google Shape;244;p4"/>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4"/>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6" name="Google Shape;246;p4"/>
          <p:cNvGrpSpPr/>
          <p:nvPr/>
        </p:nvGrpSpPr>
        <p:grpSpPr>
          <a:xfrm>
            <a:off x="8341543" y="606635"/>
            <a:ext cx="569676" cy="388014"/>
            <a:chOff x="8341543" y="606635"/>
            <a:chExt cx="569676" cy="388014"/>
          </a:xfrm>
        </p:grpSpPr>
        <p:sp>
          <p:nvSpPr>
            <p:cNvPr id="247" name="Google Shape;247;p4"/>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4"/>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 name="Google Shape;249;p4"/>
          <p:cNvGrpSpPr/>
          <p:nvPr/>
        </p:nvGrpSpPr>
        <p:grpSpPr>
          <a:xfrm>
            <a:off x="8341543" y="2842933"/>
            <a:ext cx="569676" cy="380612"/>
            <a:chOff x="8341543" y="2282008"/>
            <a:chExt cx="569676" cy="380612"/>
          </a:xfrm>
        </p:grpSpPr>
        <p:sp>
          <p:nvSpPr>
            <p:cNvPr id="250" name="Google Shape;250;p4"/>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4"/>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 name="Google Shape;252;p4"/>
          <p:cNvGrpSpPr/>
          <p:nvPr/>
        </p:nvGrpSpPr>
        <p:grpSpPr>
          <a:xfrm>
            <a:off x="8341543" y="3403858"/>
            <a:ext cx="569676" cy="380612"/>
            <a:chOff x="8341543" y="2282008"/>
            <a:chExt cx="569676" cy="380612"/>
          </a:xfrm>
        </p:grpSpPr>
        <p:sp>
          <p:nvSpPr>
            <p:cNvPr id="253" name="Google Shape;253;p4"/>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4"/>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5" name="Google Shape;255;p4"/>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4"/>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4"/>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4"/>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4"/>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4"/>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4"/>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4"/>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4"/>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4"/>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4"/>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4"/>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4"/>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4"/>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4"/>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4"/>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4"/>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4"/>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4"/>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4"/>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4"/>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4"/>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4"/>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4"/>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4"/>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4"/>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4"/>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4"/>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4"/>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4"/>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4"/>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4"/>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4"/>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4"/>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4"/>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4"/>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4"/>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4"/>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4"/>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4"/>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4"/>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4"/>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4"/>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4"/>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4"/>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4"/>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4"/>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4"/>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4"/>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4"/>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4"/>
          <p:cNvSpPr/>
          <p:nvPr/>
        </p:nvSpPr>
        <p:spPr>
          <a:xfrm>
            <a:off x="228900" y="135685"/>
            <a:ext cx="794715" cy="686714"/>
          </a:xfrm>
          <a:custGeom>
            <a:avLst/>
            <a:gdLst/>
            <a:ahLst/>
            <a:cxnLst/>
            <a:rect l="l" t="t" r="r" b="b"/>
            <a:pathLst>
              <a:path w="25370" h="21060" extrusionOk="0">
                <a:moveTo>
                  <a:pt x="20833" y="1"/>
                </a:moveTo>
                <a:lnTo>
                  <a:pt x="1" y="14443"/>
                </a:lnTo>
                <a:cubicBezTo>
                  <a:pt x="1" y="14443"/>
                  <a:pt x="1097" y="14443"/>
                  <a:pt x="1513" y="14972"/>
                </a:cubicBezTo>
                <a:cubicBezTo>
                  <a:pt x="1891" y="15540"/>
                  <a:pt x="1551" y="16371"/>
                  <a:pt x="1551" y="16371"/>
                </a:cubicBezTo>
                <a:cubicBezTo>
                  <a:pt x="1551" y="16371"/>
                  <a:pt x="2647" y="16371"/>
                  <a:pt x="3063" y="16938"/>
                </a:cubicBezTo>
                <a:cubicBezTo>
                  <a:pt x="3479" y="17543"/>
                  <a:pt x="3139" y="18867"/>
                  <a:pt x="3139" y="18867"/>
                </a:cubicBezTo>
                <a:cubicBezTo>
                  <a:pt x="3139" y="18867"/>
                  <a:pt x="4349" y="19018"/>
                  <a:pt x="4613" y="19396"/>
                </a:cubicBezTo>
                <a:cubicBezTo>
                  <a:pt x="4878" y="19774"/>
                  <a:pt x="4727" y="21060"/>
                  <a:pt x="4727" y="21060"/>
                </a:cubicBezTo>
                <a:lnTo>
                  <a:pt x="25370" y="6768"/>
                </a:lnTo>
                <a:cubicBezTo>
                  <a:pt x="23442" y="6579"/>
                  <a:pt x="23782" y="4575"/>
                  <a:pt x="23782" y="4575"/>
                </a:cubicBezTo>
                <a:cubicBezTo>
                  <a:pt x="23782" y="4575"/>
                  <a:pt x="22912" y="4235"/>
                  <a:pt x="22459" y="3819"/>
                </a:cubicBezTo>
                <a:cubicBezTo>
                  <a:pt x="22043" y="3403"/>
                  <a:pt x="22345" y="2156"/>
                  <a:pt x="22345" y="2156"/>
                </a:cubicBezTo>
                <a:cubicBezTo>
                  <a:pt x="22345" y="2156"/>
                  <a:pt x="21173" y="2118"/>
                  <a:pt x="20795" y="1626"/>
                </a:cubicBezTo>
                <a:cubicBezTo>
                  <a:pt x="20455" y="1135"/>
                  <a:pt x="20833" y="1"/>
                  <a:pt x="208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4"/>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4"/>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9" name="Google Shape;309;p4"/>
          <p:cNvSpPr txBox="1">
            <a:spLocks noGrp="1"/>
          </p:cNvSpPr>
          <p:nvPr>
            <p:ph type="subTitle" idx="1"/>
          </p:nvPr>
        </p:nvSpPr>
        <p:spPr>
          <a:xfrm>
            <a:off x="821325" y="1232150"/>
            <a:ext cx="7501200" cy="3321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200"/>
            </a:lvl1pPr>
            <a:lvl2pPr lvl="1" algn="ctr" rtl="0">
              <a:spcBef>
                <a:spcPts val="0"/>
              </a:spcBef>
              <a:spcAft>
                <a:spcPts val="0"/>
              </a:spcAft>
              <a:buNone/>
              <a:defRPr sz="1200"/>
            </a:lvl2pPr>
            <a:lvl3pPr lvl="2" algn="ctr" rtl="0">
              <a:spcBef>
                <a:spcPts val="0"/>
              </a:spcBef>
              <a:spcAft>
                <a:spcPts val="0"/>
              </a:spcAft>
              <a:buNone/>
              <a:defRPr sz="1200"/>
            </a:lvl3pPr>
            <a:lvl4pPr lvl="3" algn="ctr" rtl="0">
              <a:spcBef>
                <a:spcPts val="0"/>
              </a:spcBef>
              <a:spcAft>
                <a:spcPts val="0"/>
              </a:spcAft>
              <a:buNone/>
              <a:defRPr sz="1200"/>
            </a:lvl4pPr>
            <a:lvl5pPr lvl="4" algn="ctr" rtl="0">
              <a:spcBef>
                <a:spcPts val="0"/>
              </a:spcBef>
              <a:spcAft>
                <a:spcPts val="0"/>
              </a:spcAft>
              <a:buNone/>
              <a:defRPr sz="1200"/>
            </a:lvl5pPr>
            <a:lvl6pPr lvl="5" algn="ctr" rtl="0">
              <a:spcBef>
                <a:spcPts val="0"/>
              </a:spcBef>
              <a:spcAft>
                <a:spcPts val="0"/>
              </a:spcAft>
              <a:buNone/>
              <a:defRPr sz="1200"/>
            </a:lvl6pPr>
            <a:lvl7pPr lvl="6" algn="ctr" rtl="0">
              <a:spcBef>
                <a:spcPts val="0"/>
              </a:spcBef>
              <a:spcAft>
                <a:spcPts val="0"/>
              </a:spcAft>
              <a:buNone/>
              <a:defRPr sz="1200"/>
            </a:lvl7pPr>
            <a:lvl8pPr lvl="7" algn="ctr" rtl="0">
              <a:spcBef>
                <a:spcPts val="0"/>
              </a:spcBef>
              <a:spcAft>
                <a:spcPts val="0"/>
              </a:spcAft>
              <a:buNone/>
              <a:defRPr sz="1200"/>
            </a:lvl8pPr>
            <a:lvl9pPr lvl="8" algn="ctr" rtl="0">
              <a:spcBef>
                <a:spcPts val="0"/>
              </a:spcBef>
              <a:spcAft>
                <a:spcPts val="0"/>
              </a:spcAft>
              <a:buNone/>
              <a:defRPr sz="1200"/>
            </a:lvl9pPr>
          </a:lstStyle>
          <a:p>
            <a:endParaRPr/>
          </a:p>
        </p:txBody>
      </p:sp>
      <p:sp>
        <p:nvSpPr>
          <p:cNvPr id="310" name="Google Shape;310;p4"/>
          <p:cNvSpPr/>
          <p:nvPr/>
        </p:nvSpPr>
        <p:spPr>
          <a:xfrm rot="4238894">
            <a:off x="287196" y="4383386"/>
            <a:ext cx="794710" cy="686759"/>
          </a:xfrm>
          <a:custGeom>
            <a:avLst/>
            <a:gdLst/>
            <a:ahLst/>
            <a:cxnLst/>
            <a:rect l="l" t="t" r="r" b="b"/>
            <a:pathLst>
              <a:path w="25370" h="21060" extrusionOk="0">
                <a:moveTo>
                  <a:pt x="20833" y="1"/>
                </a:moveTo>
                <a:lnTo>
                  <a:pt x="1" y="14443"/>
                </a:lnTo>
                <a:cubicBezTo>
                  <a:pt x="1" y="14443"/>
                  <a:pt x="1097" y="14443"/>
                  <a:pt x="1513" y="14972"/>
                </a:cubicBezTo>
                <a:cubicBezTo>
                  <a:pt x="1891" y="15540"/>
                  <a:pt x="1551" y="16371"/>
                  <a:pt x="1551" y="16371"/>
                </a:cubicBezTo>
                <a:cubicBezTo>
                  <a:pt x="1551" y="16371"/>
                  <a:pt x="2647" y="16371"/>
                  <a:pt x="3063" y="16938"/>
                </a:cubicBezTo>
                <a:cubicBezTo>
                  <a:pt x="3479" y="17543"/>
                  <a:pt x="3139" y="18867"/>
                  <a:pt x="3139" y="18867"/>
                </a:cubicBezTo>
                <a:cubicBezTo>
                  <a:pt x="3139" y="18867"/>
                  <a:pt x="4349" y="19018"/>
                  <a:pt x="4613" y="19396"/>
                </a:cubicBezTo>
                <a:cubicBezTo>
                  <a:pt x="4878" y="19774"/>
                  <a:pt x="4727" y="21060"/>
                  <a:pt x="4727" y="21060"/>
                </a:cubicBezTo>
                <a:lnTo>
                  <a:pt x="25370" y="6768"/>
                </a:lnTo>
                <a:cubicBezTo>
                  <a:pt x="23442" y="6579"/>
                  <a:pt x="23782" y="4575"/>
                  <a:pt x="23782" y="4575"/>
                </a:cubicBezTo>
                <a:cubicBezTo>
                  <a:pt x="23782" y="4575"/>
                  <a:pt x="22912" y="4235"/>
                  <a:pt x="22459" y="3819"/>
                </a:cubicBezTo>
                <a:cubicBezTo>
                  <a:pt x="22043" y="3403"/>
                  <a:pt x="22345" y="2156"/>
                  <a:pt x="22345" y="2156"/>
                </a:cubicBezTo>
                <a:cubicBezTo>
                  <a:pt x="22345" y="2156"/>
                  <a:pt x="21173" y="2118"/>
                  <a:pt x="20795" y="1626"/>
                </a:cubicBezTo>
                <a:cubicBezTo>
                  <a:pt x="20455" y="1135"/>
                  <a:pt x="20833" y="1"/>
                  <a:pt x="208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4"/>
          <p:cNvSpPr/>
          <p:nvPr/>
        </p:nvSpPr>
        <p:spPr>
          <a:xfrm>
            <a:off x="7109750" y="732675"/>
            <a:ext cx="119125" cy="81200"/>
          </a:xfrm>
          <a:custGeom>
            <a:avLst/>
            <a:gdLst/>
            <a:ahLst/>
            <a:cxnLst/>
            <a:rect l="l" t="t" r="r" b="b"/>
            <a:pathLst>
              <a:path w="4765" h="3248" extrusionOk="0">
                <a:moveTo>
                  <a:pt x="2253" y="1"/>
                </a:moveTo>
                <a:cubicBezTo>
                  <a:pt x="255" y="1"/>
                  <a:pt x="1" y="2834"/>
                  <a:pt x="2007" y="3221"/>
                </a:cubicBezTo>
                <a:cubicBezTo>
                  <a:pt x="2122" y="3239"/>
                  <a:pt x="2233" y="3248"/>
                  <a:pt x="2340" y="3248"/>
                </a:cubicBezTo>
                <a:cubicBezTo>
                  <a:pt x="4296" y="3248"/>
                  <a:pt x="4764" y="346"/>
                  <a:pt x="2483" y="13"/>
                </a:cubicBezTo>
                <a:cubicBezTo>
                  <a:pt x="2404" y="5"/>
                  <a:pt x="2327" y="1"/>
                  <a:pt x="22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4"/>
          <p:cNvSpPr/>
          <p:nvPr/>
        </p:nvSpPr>
        <p:spPr>
          <a:xfrm>
            <a:off x="1324400" y="551063"/>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3" name="Google Shape;313;p4"/>
          <p:cNvGrpSpPr/>
          <p:nvPr/>
        </p:nvGrpSpPr>
        <p:grpSpPr>
          <a:xfrm>
            <a:off x="7636900" y="441350"/>
            <a:ext cx="291375" cy="281375"/>
            <a:chOff x="3243875" y="2372825"/>
            <a:chExt cx="291375" cy="281375"/>
          </a:xfrm>
        </p:grpSpPr>
        <p:sp>
          <p:nvSpPr>
            <p:cNvPr id="314" name="Google Shape;314;p4"/>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4"/>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4"/>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4"/>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4"/>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4"/>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4"/>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4" name="Google Shape;324;p4"/>
          <p:cNvSpPr/>
          <p:nvPr/>
        </p:nvSpPr>
        <p:spPr>
          <a:xfrm>
            <a:off x="8088375" y="1232138"/>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4"/>
          <p:cNvSpPr/>
          <p:nvPr/>
        </p:nvSpPr>
        <p:spPr>
          <a:xfrm>
            <a:off x="1023000" y="1014050"/>
            <a:ext cx="119125" cy="81200"/>
          </a:xfrm>
          <a:custGeom>
            <a:avLst/>
            <a:gdLst/>
            <a:ahLst/>
            <a:cxnLst/>
            <a:rect l="l" t="t" r="r" b="b"/>
            <a:pathLst>
              <a:path w="4765" h="3248" extrusionOk="0">
                <a:moveTo>
                  <a:pt x="2253" y="1"/>
                </a:moveTo>
                <a:cubicBezTo>
                  <a:pt x="255" y="1"/>
                  <a:pt x="1" y="2834"/>
                  <a:pt x="2007" y="3221"/>
                </a:cubicBezTo>
                <a:cubicBezTo>
                  <a:pt x="2122" y="3239"/>
                  <a:pt x="2233" y="3248"/>
                  <a:pt x="2340" y="3248"/>
                </a:cubicBezTo>
                <a:cubicBezTo>
                  <a:pt x="4296" y="3248"/>
                  <a:pt x="4764" y="346"/>
                  <a:pt x="2483" y="13"/>
                </a:cubicBezTo>
                <a:cubicBezTo>
                  <a:pt x="2404" y="5"/>
                  <a:pt x="2327" y="1"/>
                  <a:pt x="22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26"/>
        <p:cNvGrpSpPr/>
        <p:nvPr/>
      </p:nvGrpSpPr>
      <p:grpSpPr>
        <a:xfrm>
          <a:off x="0" y="0"/>
          <a:ext cx="0" cy="0"/>
          <a:chOff x="0" y="0"/>
          <a:chExt cx="0" cy="0"/>
        </a:xfrm>
      </p:grpSpPr>
      <p:grpSp>
        <p:nvGrpSpPr>
          <p:cNvPr id="327" name="Google Shape;327;p5"/>
          <p:cNvGrpSpPr/>
          <p:nvPr/>
        </p:nvGrpSpPr>
        <p:grpSpPr>
          <a:xfrm>
            <a:off x="395894" y="219519"/>
            <a:ext cx="8518865" cy="4788281"/>
            <a:chOff x="395894" y="219519"/>
            <a:chExt cx="8518865" cy="4788281"/>
          </a:xfrm>
        </p:grpSpPr>
        <p:sp>
          <p:nvSpPr>
            <p:cNvPr id="328" name="Google Shape;328;p5"/>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9" name="Google Shape;329;p5"/>
            <p:cNvGrpSpPr/>
            <p:nvPr/>
          </p:nvGrpSpPr>
          <p:grpSpPr>
            <a:xfrm>
              <a:off x="8341543" y="2282008"/>
              <a:ext cx="569676" cy="380612"/>
              <a:chOff x="8341543" y="2282008"/>
              <a:chExt cx="569676" cy="380612"/>
            </a:xfrm>
          </p:grpSpPr>
          <p:sp>
            <p:nvSpPr>
              <p:cNvPr id="330" name="Google Shape;330;p5"/>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5"/>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2" name="Google Shape;332;p5"/>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3" name="Google Shape;333;p5"/>
            <p:cNvGrpSpPr/>
            <p:nvPr/>
          </p:nvGrpSpPr>
          <p:grpSpPr>
            <a:xfrm>
              <a:off x="8341543" y="1721094"/>
              <a:ext cx="569676" cy="380612"/>
              <a:chOff x="8341543" y="1721094"/>
              <a:chExt cx="569676" cy="380612"/>
            </a:xfrm>
          </p:grpSpPr>
          <p:sp>
            <p:nvSpPr>
              <p:cNvPr id="334" name="Google Shape;334;p5"/>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5"/>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6" name="Google Shape;336;p5"/>
            <p:cNvGrpSpPr/>
            <p:nvPr/>
          </p:nvGrpSpPr>
          <p:grpSpPr>
            <a:xfrm>
              <a:off x="8346273" y="1183592"/>
              <a:ext cx="568486" cy="388014"/>
              <a:chOff x="8346273" y="1183592"/>
              <a:chExt cx="568486" cy="388014"/>
            </a:xfrm>
          </p:grpSpPr>
          <p:sp>
            <p:nvSpPr>
              <p:cNvPr id="337" name="Google Shape;337;p5"/>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5"/>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9" name="Google Shape;339;p5"/>
            <p:cNvGrpSpPr/>
            <p:nvPr/>
          </p:nvGrpSpPr>
          <p:grpSpPr>
            <a:xfrm>
              <a:off x="8341543" y="606635"/>
              <a:ext cx="569676" cy="388014"/>
              <a:chOff x="8341543" y="606635"/>
              <a:chExt cx="569676" cy="388014"/>
            </a:xfrm>
          </p:grpSpPr>
          <p:sp>
            <p:nvSpPr>
              <p:cNvPr id="340" name="Google Shape;340;p5"/>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5"/>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2" name="Google Shape;342;p5"/>
            <p:cNvGrpSpPr/>
            <p:nvPr/>
          </p:nvGrpSpPr>
          <p:grpSpPr>
            <a:xfrm>
              <a:off x="8341543" y="2842933"/>
              <a:ext cx="569676" cy="380612"/>
              <a:chOff x="8341543" y="2282008"/>
              <a:chExt cx="569676" cy="380612"/>
            </a:xfrm>
          </p:grpSpPr>
          <p:sp>
            <p:nvSpPr>
              <p:cNvPr id="343" name="Google Shape;343;p5"/>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5"/>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5" name="Google Shape;345;p5"/>
            <p:cNvGrpSpPr/>
            <p:nvPr/>
          </p:nvGrpSpPr>
          <p:grpSpPr>
            <a:xfrm>
              <a:off x="8341543" y="3403858"/>
              <a:ext cx="569676" cy="380612"/>
              <a:chOff x="8341543" y="2282008"/>
              <a:chExt cx="569676" cy="380612"/>
            </a:xfrm>
          </p:grpSpPr>
          <p:sp>
            <p:nvSpPr>
              <p:cNvPr id="346" name="Google Shape;346;p5"/>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5"/>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8" name="Google Shape;348;p5"/>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5"/>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0" name="Google Shape;350;p5"/>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a:endParaRPr/>
          </a:p>
        </p:txBody>
      </p:sp>
      <p:sp>
        <p:nvSpPr>
          <p:cNvPr id="351" name="Google Shape;351;p5"/>
          <p:cNvSpPr txBox="1">
            <a:spLocks noGrp="1"/>
          </p:cNvSpPr>
          <p:nvPr>
            <p:ph type="subTitle" idx="1"/>
          </p:nvPr>
        </p:nvSpPr>
        <p:spPr>
          <a:xfrm>
            <a:off x="1979838" y="2245525"/>
            <a:ext cx="2342700" cy="396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b="1">
                <a:solidFill>
                  <a:schemeClr val="accent1"/>
                </a:solidFill>
              </a:defRPr>
            </a:lvl1pPr>
            <a:lvl2pPr lvl="1" algn="ctr" rtl="0">
              <a:spcBef>
                <a:spcPts val="0"/>
              </a:spcBef>
              <a:spcAft>
                <a:spcPts val="0"/>
              </a:spcAft>
              <a:buNone/>
              <a:defRPr sz="1800">
                <a:solidFill>
                  <a:schemeClr val="accent1"/>
                </a:solidFill>
              </a:defRPr>
            </a:lvl2pPr>
            <a:lvl3pPr lvl="2" algn="ctr" rtl="0">
              <a:spcBef>
                <a:spcPts val="0"/>
              </a:spcBef>
              <a:spcAft>
                <a:spcPts val="0"/>
              </a:spcAft>
              <a:buNone/>
              <a:defRPr sz="1800">
                <a:solidFill>
                  <a:schemeClr val="accent1"/>
                </a:solidFill>
              </a:defRPr>
            </a:lvl3pPr>
            <a:lvl4pPr lvl="3" algn="ctr" rtl="0">
              <a:spcBef>
                <a:spcPts val="0"/>
              </a:spcBef>
              <a:spcAft>
                <a:spcPts val="0"/>
              </a:spcAft>
              <a:buNone/>
              <a:defRPr sz="1800">
                <a:solidFill>
                  <a:schemeClr val="accent1"/>
                </a:solidFill>
              </a:defRPr>
            </a:lvl4pPr>
            <a:lvl5pPr lvl="4" algn="ctr" rtl="0">
              <a:spcBef>
                <a:spcPts val="0"/>
              </a:spcBef>
              <a:spcAft>
                <a:spcPts val="0"/>
              </a:spcAft>
              <a:buNone/>
              <a:defRPr sz="1800">
                <a:solidFill>
                  <a:schemeClr val="accent1"/>
                </a:solidFill>
              </a:defRPr>
            </a:lvl5pPr>
            <a:lvl6pPr lvl="5" algn="ctr" rtl="0">
              <a:spcBef>
                <a:spcPts val="0"/>
              </a:spcBef>
              <a:spcAft>
                <a:spcPts val="0"/>
              </a:spcAft>
              <a:buNone/>
              <a:defRPr sz="1800">
                <a:solidFill>
                  <a:schemeClr val="accent1"/>
                </a:solidFill>
              </a:defRPr>
            </a:lvl6pPr>
            <a:lvl7pPr lvl="6" algn="ctr" rtl="0">
              <a:spcBef>
                <a:spcPts val="0"/>
              </a:spcBef>
              <a:spcAft>
                <a:spcPts val="0"/>
              </a:spcAft>
              <a:buNone/>
              <a:defRPr sz="1800">
                <a:solidFill>
                  <a:schemeClr val="accent1"/>
                </a:solidFill>
              </a:defRPr>
            </a:lvl7pPr>
            <a:lvl8pPr lvl="7" algn="ctr" rtl="0">
              <a:spcBef>
                <a:spcPts val="0"/>
              </a:spcBef>
              <a:spcAft>
                <a:spcPts val="0"/>
              </a:spcAft>
              <a:buNone/>
              <a:defRPr sz="1800">
                <a:solidFill>
                  <a:schemeClr val="accent1"/>
                </a:solidFill>
              </a:defRPr>
            </a:lvl8pPr>
            <a:lvl9pPr lvl="8" algn="ctr" rtl="0">
              <a:spcBef>
                <a:spcPts val="0"/>
              </a:spcBef>
              <a:spcAft>
                <a:spcPts val="0"/>
              </a:spcAft>
              <a:buNone/>
              <a:defRPr sz="1800">
                <a:solidFill>
                  <a:schemeClr val="accent1"/>
                </a:solidFill>
              </a:defRPr>
            </a:lvl9pPr>
          </a:lstStyle>
          <a:p>
            <a:endParaRPr/>
          </a:p>
        </p:txBody>
      </p:sp>
      <p:sp>
        <p:nvSpPr>
          <p:cNvPr id="352" name="Google Shape;352;p5"/>
          <p:cNvSpPr txBox="1">
            <a:spLocks noGrp="1"/>
          </p:cNvSpPr>
          <p:nvPr>
            <p:ph type="subTitle" idx="2"/>
          </p:nvPr>
        </p:nvSpPr>
        <p:spPr>
          <a:xfrm>
            <a:off x="1979838" y="2603400"/>
            <a:ext cx="2342700" cy="9855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353" name="Google Shape;353;p5"/>
          <p:cNvSpPr txBox="1">
            <a:spLocks noGrp="1"/>
          </p:cNvSpPr>
          <p:nvPr>
            <p:ph type="subTitle" idx="3"/>
          </p:nvPr>
        </p:nvSpPr>
        <p:spPr>
          <a:xfrm>
            <a:off x="4821463" y="2245525"/>
            <a:ext cx="2342700" cy="396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b="1">
                <a:solidFill>
                  <a:schemeClr val="accent1"/>
                </a:solidFill>
              </a:defRPr>
            </a:lvl1pPr>
            <a:lvl2pPr lvl="1" algn="ctr" rtl="0">
              <a:spcBef>
                <a:spcPts val="0"/>
              </a:spcBef>
              <a:spcAft>
                <a:spcPts val="0"/>
              </a:spcAft>
              <a:buNone/>
              <a:defRPr sz="1800">
                <a:solidFill>
                  <a:schemeClr val="accent1"/>
                </a:solidFill>
              </a:defRPr>
            </a:lvl2pPr>
            <a:lvl3pPr lvl="2" algn="ctr" rtl="0">
              <a:spcBef>
                <a:spcPts val="0"/>
              </a:spcBef>
              <a:spcAft>
                <a:spcPts val="0"/>
              </a:spcAft>
              <a:buNone/>
              <a:defRPr sz="1800">
                <a:solidFill>
                  <a:schemeClr val="accent1"/>
                </a:solidFill>
              </a:defRPr>
            </a:lvl3pPr>
            <a:lvl4pPr lvl="3" algn="ctr" rtl="0">
              <a:spcBef>
                <a:spcPts val="0"/>
              </a:spcBef>
              <a:spcAft>
                <a:spcPts val="0"/>
              </a:spcAft>
              <a:buNone/>
              <a:defRPr sz="1800">
                <a:solidFill>
                  <a:schemeClr val="accent1"/>
                </a:solidFill>
              </a:defRPr>
            </a:lvl4pPr>
            <a:lvl5pPr lvl="4" algn="ctr" rtl="0">
              <a:spcBef>
                <a:spcPts val="0"/>
              </a:spcBef>
              <a:spcAft>
                <a:spcPts val="0"/>
              </a:spcAft>
              <a:buNone/>
              <a:defRPr sz="1800">
                <a:solidFill>
                  <a:schemeClr val="accent1"/>
                </a:solidFill>
              </a:defRPr>
            </a:lvl5pPr>
            <a:lvl6pPr lvl="5" algn="ctr" rtl="0">
              <a:spcBef>
                <a:spcPts val="0"/>
              </a:spcBef>
              <a:spcAft>
                <a:spcPts val="0"/>
              </a:spcAft>
              <a:buNone/>
              <a:defRPr sz="1800">
                <a:solidFill>
                  <a:schemeClr val="accent1"/>
                </a:solidFill>
              </a:defRPr>
            </a:lvl6pPr>
            <a:lvl7pPr lvl="6" algn="ctr" rtl="0">
              <a:spcBef>
                <a:spcPts val="0"/>
              </a:spcBef>
              <a:spcAft>
                <a:spcPts val="0"/>
              </a:spcAft>
              <a:buNone/>
              <a:defRPr sz="1800">
                <a:solidFill>
                  <a:schemeClr val="accent1"/>
                </a:solidFill>
              </a:defRPr>
            </a:lvl7pPr>
            <a:lvl8pPr lvl="7" algn="ctr" rtl="0">
              <a:spcBef>
                <a:spcPts val="0"/>
              </a:spcBef>
              <a:spcAft>
                <a:spcPts val="0"/>
              </a:spcAft>
              <a:buNone/>
              <a:defRPr sz="1800">
                <a:solidFill>
                  <a:schemeClr val="accent1"/>
                </a:solidFill>
              </a:defRPr>
            </a:lvl8pPr>
            <a:lvl9pPr lvl="8" algn="ctr" rtl="0">
              <a:spcBef>
                <a:spcPts val="0"/>
              </a:spcBef>
              <a:spcAft>
                <a:spcPts val="0"/>
              </a:spcAft>
              <a:buNone/>
              <a:defRPr sz="1800">
                <a:solidFill>
                  <a:schemeClr val="accent1"/>
                </a:solidFill>
              </a:defRPr>
            </a:lvl9pPr>
          </a:lstStyle>
          <a:p>
            <a:endParaRPr/>
          </a:p>
        </p:txBody>
      </p:sp>
      <p:sp>
        <p:nvSpPr>
          <p:cNvPr id="354" name="Google Shape;354;p5"/>
          <p:cNvSpPr txBox="1">
            <a:spLocks noGrp="1"/>
          </p:cNvSpPr>
          <p:nvPr>
            <p:ph type="subTitle" idx="4"/>
          </p:nvPr>
        </p:nvSpPr>
        <p:spPr>
          <a:xfrm>
            <a:off x="4821463" y="2603404"/>
            <a:ext cx="2342700" cy="9855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355" name="Google Shape;355;p5"/>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5"/>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5"/>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5"/>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5"/>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5"/>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5"/>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5"/>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5"/>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5"/>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5"/>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5"/>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5"/>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5"/>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5"/>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5"/>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5"/>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5"/>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5"/>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5"/>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5"/>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5"/>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5"/>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5"/>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5"/>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5"/>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5"/>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5"/>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5"/>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5"/>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5"/>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5"/>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5"/>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5"/>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5"/>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5"/>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5"/>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5"/>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5"/>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5"/>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5"/>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5"/>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5"/>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5"/>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5"/>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5"/>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5"/>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5"/>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5"/>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5"/>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5"/>
        <p:cNvGrpSpPr/>
        <p:nvPr/>
      </p:nvGrpSpPr>
      <p:grpSpPr>
        <a:xfrm>
          <a:off x="0" y="0"/>
          <a:ext cx="0" cy="0"/>
          <a:chOff x="0" y="0"/>
          <a:chExt cx="0" cy="0"/>
        </a:xfrm>
      </p:grpSpPr>
      <p:sp>
        <p:nvSpPr>
          <p:cNvPr id="406" name="Google Shape;406;p6"/>
          <p:cNvSpPr/>
          <p:nvPr/>
        </p:nvSpPr>
        <p:spPr>
          <a:xfrm>
            <a:off x="395925" y="291324"/>
            <a:ext cx="8336062"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6"/>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6"/>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9" name="Google Shape;409;p6"/>
          <p:cNvGrpSpPr/>
          <p:nvPr/>
        </p:nvGrpSpPr>
        <p:grpSpPr>
          <a:xfrm>
            <a:off x="8341543" y="2282008"/>
            <a:ext cx="569676" cy="380612"/>
            <a:chOff x="8341543" y="2282008"/>
            <a:chExt cx="569676" cy="380612"/>
          </a:xfrm>
        </p:grpSpPr>
        <p:sp>
          <p:nvSpPr>
            <p:cNvPr id="410" name="Google Shape;410;p6"/>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6"/>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2" name="Google Shape;412;p6"/>
          <p:cNvGrpSpPr/>
          <p:nvPr/>
        </p:nvGrpSpPr>
        <p:grpSpPr>
          <a:xfrm>
            <a:off x="8341543" y="1721094"/>
            <a:ext cx="569676" cy="380612"/>
            <a:chOff x="8341543" y="1721094"/>
            <a:chExt cx="569676" cy="380612"/>
          </a:xfrm>
        </p:grpSpPr>
        <p:sp>
          <p:nvSpPr>
            <p:cNvPr id="413" name="Google Shape;413;p6"/>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6"/>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5" name="Google Shape;415;p6"/>
          <p:cNvGrpSpPr/>
          <p:nvPr/>
        </p:nvGrpSpPr>
        <p:grpSpPr>
          <a:xfrm>
            <a:off x="8346273" y="1183592"/>
            <a:ext cx="568486" cy="388014"/>
            <a:chOff x="8346273" y="1183592"/>
            <a:chExt cx="568486" cy="388014"/>
          </a:xfrm>
        </p:grpSpPr>
        <p:sp>
          <p:nvSpPr>
            <p:cNvPr id="416" name="Google Shape;416;p6"/>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6"/>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8" name="Google Shape;418;p6"/>
          <p:cNvGrpSpPr/>
          <p:nvPr/>
        </p:nvGrpSpPr>
        <p:grpSpPr>
          <a:xfrm>
            <a:off x="8341543" y="606635"/>
            <a:ext cx="569676" cy="388014"/>
            <a:chOff x="8341543" y="606635"/>
            <a:chExt cx="569676" cy="388014"/>
          </a:xfrm>
        </p:grpSpPr>
        <p:sp>
          <p:nvSpPr>
            <p:cNvPr id="419" name="Google Shape;419;p6"/>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6"/>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1" name="Google Shape;421;p6"/>
          <p:cNvGrpSpPr/>
          <p:nvPr/>
        </p:nvGrpSpPr>
        <p:grpSpPr>
          <a:xfrm>
            <a:off x="8341543" y="2842933"/>
            <a:ext cx="569676" cy="380612"/>
            <a:chOff x="8341543" y="2282008"/>
            <a:chExt cx="569676" cy="380612"/>
          </a:xfrm>
        </p:grpSpPr>
        <p:sp>
          <p:nvSpPr>
            <p:cNvPr id="422" name="Google Shape;422;p6"/>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6"/>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4" name="Google Shape;424;p6"/>
          <p:cNvGrpSpPr/>
          <p:nvPr/>
        </p:nvGrpSpPr>
        <p:grpSpPr>
          <a:xfrm>
            <a:off x="8341543" y="3403858"/>
            <a:ext cx="569676" cy="380612"/>
            <a:chOff x="8341543" y="2282008"/>
            <a:chExt cx="569676" cy="380612"/>
          </a:xfrm>
        </p:grpSpPr>
        <p:sp>
          <p:nvSpPr>
            <p:cNvPr id="425" name="Google Shape;425;p6"/>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6"/>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7" name="Google Shape;427;p6"/>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6"/>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6"/>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6"/>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6"/>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6"/>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6"/>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6"/>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6"/>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6"/>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6"/>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6"/>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6"/>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6"/>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6"/>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6"/>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6"/>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6"/>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6"/>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6"/>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6"/>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6"/>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6"/>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6"/>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6"/>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6"/>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6"/>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6"/>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6"/>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6"/>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6"/>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6"/>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6"/>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6"/>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6"/>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6"/>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6"/>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6"/>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6"/>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6"/>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6"/>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6"/>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6"/>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6"/>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6"/>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6"/>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6"/>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6"/>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6"/>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6"/>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6"/>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6"/>
          <p:cNvSpPr/>
          <p:nvPr/>
        </p:nvSpPr>
        <p:spPr>
          <a:xfrm>
            <a:off x="228900" y="135685"/>
            <a:ext cx="794715" cy="686714"/>
          </a:xfrm>
          <a:custGeom>
            <a:avLst/>
            <a:gdLst/>
            <a:ahLst/>
            <a:cxnLst/>
            <a:rect l="l" t="t" r="r" b="b"/>
            <a:pathLst>
              <a:path w="25370" h="21060" extrusionOk="0">
                <a:moveTo>
                  <a:pt x="20833" y="1"/>
                </a:moveTo>
                <a:lnTo>
                  <a:pt x="1" y="14443"/>
                </a:lnTo>
                <a:cubicBezTo>
                  <a:pt x="1" y="14443"/>
                  <a:pt x="1097" y="14443"/>
                  <a:pt x="1513" y="14972"/>
                </a:cubicBezTo>
                <a:cubicBezTo>
                  <a:pt x="1891" y="15540"/>
                  <a:pt x="1551" y="16371"/>
                  <a:pt x="1551" y="16371"/>
                </a:cubicBezTo>
                <a:cubicBezTo>
                  <a:pt x="1551" y="16371"/>
                  <a:pt x="2647" y="16371"/>
                  <a:pt x="3063" y="16938"/>
                </a:cubicBezTo>
                <a:cubicBezTo>
                  <a:pt x="3479" y="17543"/>
                  <a:pt x="3139" y="18867"/>
                  <a:pt x="3139" y="18867"/>
                </a:cubicBezTo>
                <a:cubicBezTo>
                  <a:pt x="3139" y="18867"/>
                  <a:pt x="4349" y="19018"/>
                  <a:pt x="4613" y="19396"/>
                </a:cubicBezTo>
                <a:cubicBezTo>
                  <a:pt x="4878" y="19774"/>
                  <a:pt x="4727" y="21060"/>
                  <a:pt x="4727" y="21060"/>
                </a:cubicBezTo>
                <a:lnTo>
                  <a:pt x="25370" y="6768"/>
                </a:lnTo>
                <a:cubicBezTo>
                  <a:pt x="23442" y="6579"/>
                  <a:pt x="23782" y="4575"/>
                  <a:pt x="23782" y="4575"/>
                </a:cubicBezTo>
                <a:cubicBezTo>
                  <a:pt x="23782" y="4575"/>
                  <a:pt x="22912" y="4235"/>
                  <a:pt x="22459" y="3819"/>
                </a:cubicBezTo>
                <a:cubicBezTo>
                  <a:pt x="22043" y="3403"/>
                  <a:pt x="22345" y="2156"/>
                  <a:pt x="22345" y="2156"/>
                </a:cubicBezTo>
                <a:cubicBezTo>
                  <a:pt x="22345" y="2156"/>
                  <a:pt x="21173" y="2118"/>
                  <a:pt x="20795" y="1626"/>
                </a:cubicBezTo>
                <a:cubicBezTo>
                  <a:pt x="20455" y="1135"/>
                  <a:pt x="20833" y="1"/>
                  <a:pt x="20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6"/>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6"/>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a:endParaRPr/>
          </a:p>
        </p:txBody>
      </p:sp>
      <p:grpSp>
        <p:nvGrpSpPr>
          <p:cNvPr id="481" name="Google Shape;481;p6"/>
          <p:cNvGrpSpPr/>
          <p:nvPr/>
        </p:nvGrpSpPr>
        <p:grpSpPr>
          <a:xfrm>
            <a:off x="726213" y="4500425"/>
            <a:ext cx="291375" cy="281375"/>
            <a:chOff x="3243875" y="2372825"/>
            <a:chExt cx="291375" cy="281375"/>
          </a:xfrm>
        </p:grpSpPr>
        <p:sp>
          <p:nvSpPr>
            <p:cNvPr id="482" name="Google Shape;482;p6"/>
            <p:cNvSpPr/>
            <p:nvPr/>
          </p:nvSpPr>
          <p:spPr>
            <a:xfrm>
              <a:off x="3287125" y="2403550"/>
              <a:ext cx="205525" cy="200525"/>
            </a:xfrm>
            <a:custGeom>
              <a:avLst/>
              <a:gdLst/>
              <a:ahLst/>
              <a:cxnLst/>
              <a:rect l="l" t="t" r="r" b="b"/>
              <a:pathLst>
                <a:path w="8221" h="8021" fill="none" extrusionOk="0">
                  <a:moveTo>
                    <a:pt x="8221" y="0"/>
                  </a:moveTo>
                  <a:cubicBezTo>
                    <a:pt x="5765" y="2982"/>
                    <a:pt x="2807" y="5338"/>
                    <a:pt x="0" y="802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6"/>
            <p:cNvSpPr/>
            <p:nvPr/>
          </p:nvSpPr>
          <p:spPr>
            <a:xfrm>
              <a:off x="3304025" y="2403550"/>
              <a:ext cx="191125" cy="210550"/>
            </a:xfrm>
            <a:custGeom>
              <a:avLst/>
              <a:gdLst/>
              <a:ahLst/>
              <a:cxnLst/>
              <a:rect l="l" t="t" r="r" b="b"/>
              <a:pathLst>
                <a:path w="7645" h="8422" fill="none" extrusionOk="0">
                  <a:moveTo>
                    <a:pt x="1" y="0"/>
                  </a:moveTo>
                  <a:cubicBezTo>
                    <a:pt x="1404" y="1830"/>
                    <a:pt x="3159" y="3409"/>
                    <a:pt x="4738" y="5088"/>
                  </a:cubicBezTo>
                  <a:cubicBezTo>
                    <a:pt x="6066" y="6491"/>
                    <a:pt x="6292" y="6993"/>
                    <a:pt x="7645" y="842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6"/>
            <p:cNvSpPr/>
            <p:nvPr/>
          </p:nvSpPr>
          <p:spPr>
            <a:xfrm>
              <a:off x="3396775" y="2372825"/>
              <a:ext cx="10675" cy="281375"/>
            </a:xfrm>
            <a:custGeom>
              <a:avLst/>
              <a:gdLst/>
              <a:ahLst/>
              <a:cxnLst/>
              <a:rect l="l" t="t" r="r" b="b"/>
              <a:pathLst>
                <a:path w="427" h="11255" fill="none" extrusionOk="0">
                  <a:moveTo>
                    <a:pt x="150" y="1"/>
                  </a:moveTo>
                  <a:cubicBezTo>
                    <a:pt x="75" y="2507"/>
                    <a:pt x="426" y="5013"/>
                    <a:pt x="150" y="7470"/>
                  </a:cubicBezTo>
                  <a:cubicBezTo>
                    <a:pt x="25" y="8798"/>
                    <a:pt x="0" y="9951"/>
                    <a:pt x="0" y="11254"/>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6"/>
            <p:cNvSpPr/>
            <p:nvPr/>
          </p:nvSpPr>
          <p:spPr>
            <a:xfrm>
              <a:off x="3243875" y="2495650"/>
              <a:ext cx="285125" cy="10675"/>
            </a:xfrm>
            <a:custGeom>
              <a:avLst/>
              <a:gdLst/>
              <a:ahLst/>
              <a:cxnLst/>
              <a:rect l="l" t="t" r="r" b="b"/>
              <a:pathLst>
                <a:path w="11405" h="427" fill="none" extrusionOk="0">
                  <a:moveTo>
                    <a:pt x="11404" y="426"/>
                  </a:moveTo>
                  <a:cubicBezTo>
                    <a:pt x="7495" y="0"/>
                    <a:pt x="3886" y="201"/>
                    <a:pt x="1" y="50"/>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6"/>
            <p:cNvSpPr/>
            <p:nvPr/>
          </p:nvSpPr>
          <p:spPr>
            <a:xfrm>
              <a:off x="3340375" y="2379100"/>
              <a:ext cx="104650" cy="267575"/>
            </a:xfrm>
            <a:custGeom>
              <a:avLst/>
              <a:gdLst/>
              <a:ahLst/>
              <a:cxnLst/>
              <a:rect l="l" t="t" r="r" b="b"/>
              <a:pathLst>
                <a:path w="4186" h="10703" fill="none" extrusionOk="0">
                  <a:moveTo>
                    <a:pt x="0" y="1"/>
                  </a:moveTo>
                  <a:cubicBezTo>
                    <a:pt x="1780" y="3409"/>
                    <a:pt x="2833" y="7043"/>
                    <a:pt x="4186" y="1070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6"/>
            <p:cNvSpPr/>
            <p:nvPr/>
          </p:nvSpPr>
          <p:spPr>
            <a:xfrm>
              <a:off x="3267075" y="2458675"/>
              <a:ext cx="268175" cy="94000"/>
            </a:xfrm>
            <a:custGeom>
              <a:avLst/>
              <a:gdLst/>
              <a:ahLst/>
              <a:cxnLst/>
              <a:rect l="l" t="t" r="r" b="b"/>
              <a:pathLst>
                <a:path w="10727" h="3760" fill="none" extrusionOk="0">
                  <a:moveTo>
                    <a:pt x="0" y="3760"/>
                  </a:moveTo>
                  <a:cubicBezTo>
                    <a:pt x="2231" y="3184"/>
                    <a:pt x="4361" y="2181"/>
                    <a:pt x="6516" y="1379"/>
                  </a:cubicBezTo>
                  <a:cubicBezTo>
                    <a:pt x="8346" y="702"/>
                    <a:pt x="8897" y="677"/>
                    <a:pt x="10727" y="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6"/>
            <p:cNvSpPr/>
            <p:nvPr/>
          </p:nvSpPr>
          <p:spPr>
            <a:xfrm>
              <a:off x="3276475" y="2451775"/>
              <a:ext cx="257525" cy="112825"/>
            </a:xfrm>
            <a:custGeom>
              <a:avLst/>
              <a:gdLst/>
              <a:ahLst/>
              <a:cxnLst/>
              <a:rect l="l" t="t" r="r" b="b"/>
              <a:pathLst>
                <a:path w="10301" h="4513" fill="none" extrusionOk="0">
                  <a:moveTo>
                    <a:pt x="0" y="1"/>
                  </a:moveTo>
                  <a:cubicBezTo>
                    <a:pt x="2281" y="1028"/>
                    <a:pt x="4712" y="1680"/>
                    <a:pt x="6867" y="2908"/>
                  </a:cubicBezTo>
                  <a:cubicBezTo>
                    <a:pt x="8045" y="3535"/>
                    <a:pt x="9098" y="4011"/>
                    <a:pt x="10301" y="4512"/>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6"/>
            <p:cNvSpPr/>
            <p:nvPr/>
          </p:nvSpPr>
          <p:spPr>
            <a:xfrm>
              <a:off x="3329100" y="2385375"/>
              <a:ext cx="120325" cy="258800"/>
            </a:xfrm>
            <a:custGeom>
              <a:avLst/>
              <a:gdLst/>
              <a:ahLst/>
              <a:cxnLst/>
              <a:rect l="l" t="t" r="r" b="b"/>
              <a:pathLst>
                <a:path w="4813" h="10352" fill="none" extrusionOk="0">
                  <a:moveTo>
                    <a:pt x="4812" y="0"/>
                  </a:moveTo>
                  <a:cubicBezTo>
                    <a:pt x="2883" y="3434"/>
                    <a:pt x="1654" y="6842"/>
                    <a:pt x="0" y="10351"/>
                  </a:cubicBezTo>
                </a:path>
              </a:pathLst>
            </a:custGeom>
            <a:noFill/>
            <a:ln w="294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6"/>
            <p:cNvSpPr/>
            <p:nvPr/>
          </p:nvSpPr>
          <p:spPr>
            <a:xfrm>
              <a:off x="3327850" y="2438625"/>
              <a:ext cx="133475" cy="132850"/>
            </a:xfrm>
            <a:custGeom>
              <a:avLst/>
              <a:gdLst/>
              <a:ahLst/>
              <a:cxnLst/>
              <a:rect l="l" t="t" r="r" b="b"/>
              <a:pathLst>
                <a:path w="5339" h="5314" extrusionOk="0">
                  <a:moveTo>
                    <a:pt x="4887" y="1830"/>
                  </a:moveTo>
                  <a:cubicBezTo>
                    <a:pt x="5339" y="3058"/>
                    <a:pt x="4712" y="4412"/>
                    <a:pt x="3484" y="4863"/>
                  </a:cubicBezTo>
                  <a:cubicBezTo>
                    <a:pt x="2281" y="5314"/>
                    <a:pt x="928" y="4687"/>
                    <a:pt x="451" y="3484"/>
                  </a:cubicBezTo>
                  <a:cubicBezTo>
                    <a:pt x="0" y="2256"/>
                    <a:pt x="627" y="903"/>
                    <a:pt x="1855" y="452"/>
                  </a:cubicBezTo>
                  <a:cubicBezTo>
                    <a:pt x="3058" y="1"/>
                    <a:pt x="4411" y="602"/>
                    <a:pt x="4887" y="18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6"/>
            <p:cNvSpPr/>
            <p:nvPr/>
          </p:nvSpPr>
          <p:spPr>
            <a:xfrm>
              <a:off x="3358550" y="2469325"/>
              <a:ext cx="72075" cy="71450"/>
            </a:xfrm>
            <a:custGeom>
              <a:avLst/>
              <a:gdLst/>
              <a:ahLst/>
              <a:cxnLst/>
              <a:rect l="l" t="t" r="r" b="b"/>
              <a:pathLst>
                <a:path w="2883" h="2858" extrusionOk="0">
                  <a:moveTo>
                    <a:pt x="2632" y="978"/>
                  </a:moveTo>
                  <a:cubicBezTo>
                    <a:pt x="2882" y="1630"/>
                    <a:pt x="2532" y="2382"/>
                    <a:pt x="1880" y="2607"/>
                  </a:cubicBezTo>
                  <a:cubicBezTo>
                    <a:pt x="1228" y="2858"/>
                    <a:pt x="502" y="2532"/>
                    <a:pt x="251" y="1880"/>
                  </a:cubicBezTo>
                  <a:cubicBezTo>
                    <a:pt x="0" y="1204"/>
                    <a:pt x="326" y="477"/>
                    <a:pt x="1003" y="226"/>
                  </a:cubicBezTo>
                  <a:cubicBezTo>
                    <a:pt x="1654" y="1"/>
                    <a:pt x="2381" y="326"/>
                    <a:pt x="2632" y="97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2" name="Google Shape;492;p6"/>
          <p:cNvSpPr/>
          <p:nvPr/>
        </p:nvSpPr>
        <p:spPr>
          <a:xfrm>
            <a:off x="7335600" y="508075"/>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3" name="Google Shape;493;p6"/>
          <p:cNvGrpSpPr/>
          <p:nvPr/>
        </p:nvGrpSpPr>
        <p:grpSpPr>
          <a:xfrm>
            <a:off x="1514950" y="454750"/>
            <a:ext cx="166675" cy="168575"/>
            <a:chOff x="4954425" y="2036375"/>
            <a:chExt cx="166675" cy="168575"/>
          </a:xfrm>
        </p:grpSpPr>
        <p:sp>
          <p:nvSpPr>
            <p:cNvPr id="494" name="Google Shape;494;p6"/>
            <p:cNvSpPr/>
            <p:nvPr/>
          </p:nvSpPr>
          <p:spPr>
            <a:xfrm>
              <a:off x="4954425" y="2036375"/>
              <a:ext cx="166675" cy="168575"/>
            </a:xfrm>
            <a:custGeom>
              <a:avLst/>
              <a:gdLst/>
              <a:ahLst/>
              <a:cxnLst/>
              <a:rect l="l" t="t" r="r" b="b"/>
              <a:pathLst>
                <a:path w="6667" h="6743" extrusionOk="0">
                  <a:moveTo>
                    <a:pt x="1930" y="3584"/>
                  </a:moveTo>
                  <a:cubicBezTo>
                    <a:pt x="0" y="2882"/>
                    <a:pt x="1529" y="1178"/>
                    <a:pt x="2607" y="2306"/>
                  </a:cubicBezTo>
                  <a:cubicBezTo>
                    <a:pt x="2231" y="0"/>
                    <a:pt x="4712" y="802"/>
                    <a:pt x="3935" y="2406"/>
                  </a:cubicBezTo>
                  <a:cubicBezTo>
                    <a:pt x="5088" y="877"/>
                    <a:pt x="6667" y="2506"/>
                    <a:pt x="4812" y="3384"/>
                  </a:cubicBezTo>
                  <a:cubicBezTo>
                    <a:pt x="6617" y="3885"/>
                    <a:pt x="5940" y="5464"/>
                    <a:pt x="4386" y="4837"/>
                  </a:cubicBezTo>
                  <a:cubicBezTo>
                    <a:pt x="4386" y="6742"/>
                    <a:pt x="2431" y="6517"/>
                    <a:pt x="2757" y="4787"/>
                  </a:cubicBezTo>
                  <a:cubicBezTo>
                    <a:pt x="1203" y="6141"/>
                    <a:pt x="151" y="4311"/>
                    <a:pt x="1930" y="3584"/>
                  </a:cubicBezTo>
                  <a:cubicBezTo>
                    <a:pt x="1755" y="3509"/>
                    <a:pt x="1830" y="3634"/>
                    <a:pt x="1930" y="3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6"/>
            <p:cNvSpPr/>
            <p:nvPr/>
          </p:nvSpPr>
          <p:spPr>
            <a:xfrm>
              <a:off x="5008925" y="2104675"/>
              <a:ext cx="52650" cy="40750"/>
            </a:xfrm>
            <a:custGeom>
              <a:avLst/>
              <a:gdLst/>
              <a:ahLst/>
              <a:cxnLst/>
              <a:rect l="l" t="t" r="r" b="b"/>
              <a:pathLst>
                <a:path w="2106" h="1630" extrusionOk="0">
                  <a:moveTo>
                    <a:pt x="1053" y="0"/>
                  </a:moveTo>
                  <a:cubicBezTo>
                    <a:pt x="1" y="0"/>
                    <a:pt x="1" y="1629"/>
                    <a:pt x="1053" y="1629"/>
                  </a:cubicBezTo>
                  <a:cubicBezTo>
                    <a:pt x="2106" y="1629"/>
                    <a:pt x="2106" y="0"/>
                    <a:pt x="10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6" name="Google Shape;496;p6"/>
          <p:cNvSpPr/>
          <p:nvPr/>
        </p:nvSpPr>
        <p:spPr>
          <a:xfrm>
            <a:off x="1427950" y="4781788"/>
            <a:ext cx="87000" cy="61925"/>
          </a:xfrm>
          <a:custGeom>
            <a:avLst/>
            <a:gdLst/>
            <a:ahLst/>
            <a:cxnLst/>
            <a:rect l="l" t="t" r="r" b="b"/>
            <a:pathLst>
              <a:path w="3480" h="2477" extrusionOk="0">
                <a:moveTo>
                  <a:pt x="2112" y="1"/>
                </a:moveTo>
                <a:cubicBezTo>
                  <a:pt x="1992" y="1"/>
                  <a:pt x="1862" y="18"/>
                  <a:pt x="1722" y="57"/>
                </a:cubicBezTo>
                <a:cubicBezTo>
                  <a:pt x="1690" y="55"/>
                  <a:pt x="1659" y="54"/>
                  <a:pt x="1628" y="54"/>
                </a:cubicBezTo>
                <a:cubicBezTo>
                  <a:pt x="35" y="54"/>
                  <a:pt x="1" y="2476"/>
                  <a:pt x="1610" y="2476"/>
                </a:cubicBezTo>
                <a:cubicBezTo>
                  <a:pt x="1678" y="2476"/>
                  <a:pt x="1748" y="2472"/>
                  <a:pt x="1822" y="2463"/>
                </a:cubicBezTo>
                <a:cubicBezTo>
                  <a:pt x="3480" y="2279"/>
                  <a:pt x="3466" y="1"/>
                  <a:pt x="2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97"/>
        <p:cNvGrpSpPr/>
        <p:nvPr/>
      </p:nvGrpSpPr>
      <p:grpSpPr>
        <a:xfrm>
          <a:off x="0" y="0"/>
          <a:ext cx="0" cy="0"/>
          <a:chOff x="0" y="0"/>
          <a:chExt cx="0" cy="0"/>
        </a:xfrm>
      </p:grpSpPr>
      <p:grpSp>
        <p:nvGrpSpPr>
          <p:cNvPr id="498" name="Google Shape;498;p7"/>
          <p:cNvGrpSpPr/>
          <p:nvPr/>
        </p:nvGrpSpPr>
        <p:grpSpPr>
          <a:xfrm>
            <a:off x="395894" y="219519"/>
            <a:ext cx="8518865" cy="4788281"/>
            <a:chOff x="395894" y="219519"/>
            <a:chExt cx="8518865" cy="4788281"/>
          </a:xfrm>
        </p:grpSpPr>
        <p:sp>
          <p:nvSpPr>
            <p:cNvPr id="499" name="Google Shape;499;p7"/>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0" name="Google Shape;500;p7"/>
            <p:cNvGrpSpPr/>
            <p:nvPr/>
          </p:nvGrpSpPr>
          <p:grpSpPr>
            <a:xfrm>
              <a:off x="8341543" y="2282008"/>
              <a:ext cx="569676" cy="380612"/>
              <a:chOff x="8341543" y="2282008"/>
              <a:chExt cx="569676" cy="380612"/>
            </a:xfrm>
          </p:grpSpPr>
          <p:sp>
            <p:nvSpPr>
              <p:cNvPr id="501" name="Google Shape;501;p7"/>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7"/>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3" name="Google Shape;503;p7"/>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4" name="Google Shape;504;p7"/>
            <p:cNvGrpSpPr/>
            <p:nvPr/>
          </p:nvGrpSpPr>
          <p:grpSpPr>
            <a:xfrm>
              <a:off x="8341543" y="1721094"/>
              <a:ext cx="569676" cy="380612"/>
              <a:chOff x="8341543" y="1721094"/>
              <a:chExt cx="569676" cy="380612"/>
            </a:xfrm>
          </p:grpSpPr>
          <p:sp>
            <p:nvSpPr>
              <p:cNvPr id="505" name="Google Shape;505;p7"/>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7"/>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7" name="Google Shape;507;p7"/>
            <p:cNvGrpSpPr/>
            <p:nvPr/>
          </p:nvGrpSpPr>
          <p:grpSpPr>
            <a:xfrm>
              <a:off x="8346273" y="1183592"/>
              <a:ext cx="568486" cy="388014"/>
              <a:chOff x="8346273" y="1183592"/>
              <a:chExt cx="568486" cy="388014"/>
            </a:xfrm>
          </p:grpSpPr>
          <p:sp>
            <p:nvSpPr>
              <p:cNvPr id="508" name="Google Shape;508;p7"/>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7"/>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0" name="Google Shape;510;p7"/>
            <p:cNvGrpSpPr/>
            <p:nvPr/>
          </p:nvGrpSpPr>
          <p:grpSpPr>
            <a:xfrm>
              <a:off x="8341543" y="606635"/>
              <a:ext cx="569676" cy="388014"/>
              <a:chOff x="8341543" y="606635"/>
              <a:chExt cx="569676" cy="388014"/>
            </a:xfrm>
          </p:grpSpPr>
          <p:sp>
            <p:nvSpPr>
              <p:cNvPr id="511" name="Google Shape;511;p7"/>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7"/>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3" name="Google Shape;513;p7"/>
            <p:cNvGrpSpPr/>
            <p:nvPr/>
          </p:nvGrpSpPr>
          <p:grpSpPr>
            <a:xfrm>
              <a:off x="8341543" y="2842933"/>
              <a:ext cx="569676" cy="380612"/>
              <a:chOff x="8341543" y="2282008"/>
              <a:chExt cx="569676" cy="380612"/>
            </a:xfrm>
          </p:grpSpPr>
          <p:sp>
            <p:nvSpPr>
              <p:cNvPr id="514" name="Google Shape;514;p7"/>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7"/>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6" name="Google Shape;516;p7"/>
            <p:cNvGrpSpPr/>
            <p:nvPr/>
          </p:nvGrpSpPr>
          <p:grpSpPr>
            <a:xfrm>
              <a:off x="8341543" y="3403858"/>
              <a:ext cx="569676" cy="380612"/>
              <a:chOff x="8341543" y="2282008"/>
              <a:chExt cx="569676" cy="380612"/>
            </a:xfrm>
          </p:grpSpPr>
          <p:sp>
            <p:nvSpPr>
              <p:cNvPr id="517" name="Google Shape;517;p7"/>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7"/>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9" name="Google Shape;519;p7"/>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7"/>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1" name="Google Shape;521;p7"/>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522" name="Google Shape;522;p7"/>
          <p:cNvSpPr txBox="1">
            <a:spLocks noGrp="1"/>
          </p:cNvSpPr>
          <p:nvPr>
            <p:ph type="subTitle" idx="1"/>
          </p:nvPr>
        </p:nvSpPr>
        <p:spPr>
          <a:xfrm>
            <a:off x="5558685" y="2109350"/>
            <a:ext cx="2417400" cy="396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2000" b="1">
                <a:solidFill>
                  <a:schemeClr val="accent1"/>
                </a:solidFill>
              </a:defRPr>
            </a:lvl1pPr>
            <a:lvl2pPr lvl="1" rtl="0">
              <a:spcBef>
                <a:spcPts val="0"/>
              </a:spcBef>
              <a:spcAft>
                <a:spcPts val="0"/>
              </a:spcAft>
              <a:buNone/>
              <a:defRPr sz="2000" b="1">
                <a:solidFill>
                  <a:schemeClr val="accent1"/>
                </a:solidFill>
              </a:defRPr>
            </a:lvl2pPr>
            <a:lvl3pPr lvl="2" rtl="0">
              <a:spcBef>
                <a:spcPts val="0"/>
              </a:spcBef>
              <a:spcAft>
                <a:spcPts val="0"/>
              </a:spcAft>
              <a:buNone/>
              <a:defRPr sz="2000" b="1">
                <a:solidFill>
                  <a:schemeClr val="accent1"/>
                </a:solidFill>
              </a:defRPr>
            </a:lvl3pPr>
            <a:lvl4pPr lvl="3" rtl="0">
              <a:spcBef>
                <a:spcPts val="0"/>
              </a:spcBef>
              <a:spcAft>
                <a:spcPts val="0"/>
              </a:spcAft>
              <a:buNone/>
              <a:defRPr sz="2000" b="1">
                <a:solidFill>
                  <a:schemeClr val="accent1"/>
                </a:solidFill>
              </a:defRPr>
            </a:lvl4pPr>
            <a:lvl5pPr lvl="4" rtl="0">
              <a:spcBef>
                <a:spcPts val="0"/>
              </a:spcBef>
              <a:spcAft>
                <a:spcPts val="0"/>
              </a:spcAft>
              <a:buNone/>
              <a:defRPr sz="2000" b="1">
                <a:solidFill>
                  <a:schemeClr val="accent1"/>
                </a:solidFill>
              </a:defRPr>
            </a:lvl5pPr>
            <a:lvl6pPr lvl="5" rtl="0">
              <a:spcBef>
                <a:spcPts val="0"/>
              </a:spcBef>
              <a:spcAft>
                <a:spcPts val="0"/>
              </a:spcAft>
              <a:buNone/>
              <a:defRPr sz="2000" b="1">
                <a:solidFill>
                  <a:schemeClr val="accent1"/>
                </a:solidFill>
              </a:defRPr>
            </a:lvl6pPr>
            <a:lvl7pPr lvl="6" rtl="0">
              <a:spcBef>
                <a:spcPts val="0"/>
              </a:spcBef>
              <a:spcAft>
                <a:spcPts val="0"/>
              </a:spcAft>
              <a:buNone/>
              <a:defRPr sz="2000" b="1">
                <a:solidFill>
                  <a:schemeClr val="accent1"/>
                </a:solidFill>
              </a:defRPr>
            </a:lvl7pPr>
            <a:lvl8pPr lvl="7" rtl="0">
              <a:spcBef>
                <a:spcPts val="0"/>
              </a:spcBef>
              <a:spcAft>
                <a:spcPts val="0"/>
              </a:spcAft>
              <a:buNone/>
              <a:defRPr sz="2000" b="1">
                <a:solidFill>
                  <a:schemeClr val="accent1"/>
                </a:solidFill>
              </a:defRPr>
            </a:lvl8pPr>
            <a:lvl9pPr lvl="8" rtl="0">
              <a:spcBef>
                <a:spcPts val="0"/>
              </a:spcBef>
              <a:spcAft>
                <a:spcPts val="0"/>
              </a:spcAft>
              <a:buNone/>
              <a:defRPr sz="2000" b="1">
                <a:solidFill>
                  <a:schemeClr val="accent1"/>
                </a:solidFill>
              </a:defRPr>
            </a:lvl9pPr>
          </a:lstStyle>
          <a:p>
            <a:endParaRPr/>
          </a:p>
        </p:txBody>
      </p:sp>
      <p:sp>
        <p:nvSpPr>
          <p:cNvPr id="523" name="Google Shape;523;p7"/>
          <p:cNvSpPr txBox="1">
            <a:spLocks noGrp="1"/>
          </p:cNvSpPr>
          <p:nvPr>
            <p:ph type="subTitle" idx="2"/>
          </p:nvPr>
        </p:nvSpPr>
        <p:spPr>
          <a:xfrm>
            <a:off x="5556263" y="2463297"/>
            <a:ext cx="2417400" cy="1326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a:lvl1pPr>
            <a:lvl2pPr lvl="1" rtl="0">
              <a:spcBef>
                <a:spcPts val="0"/>
              </a:spcBef>
              <a:spcAft>
                <a:spcPts val="0"/>
              </a:spcAft>
              <a:buNone/>
              <a:defRPr sz="1800"/>
            </a:lvl2pPr>
            <a:lvl3pPr lvl="2" rtl="0">
              <a:spcBef>
                <a:spcPts val="0"/>
              </a:spcBef>
              <a:spcAft>
                <a:spcPts val="0"/>
              </a:spcAft>
              <a:buNone/>
              <a:defRPr sz="1800"/>
            </a:lvl3pPr>
            <a:lvl4pPr lvl="3" rtl="0">
              <a:spcBef>
                <a:spcPts val="0"/>
              </a:spcBef>
              <a:spcAft>
                <a:spcPts val="0"/>
              </a:spcAft>
              <a:buNone/>
              <a:defRPr sz="1800"/>
            </a:lvl4pPr>
            <a:lvl5pPr lvl="4" rtl="0">
              <a:spcBef>
                <a:spcPts val="0"/>
              </a:spcBef>
              <a:spcAft>
                <a:spcPts val="0"/>
              </a:spcAft>
              <a:buNone/>
              <a:defRPr sz="1800"/>
            </a:lvl5pPr>
            <a:lvl6pPr lvl="5" rtl="0">
              <a:spcBef>
                <a:spcPts val="0"/>
              </a:spcBef>
              <a:spcAft>
                <a:spcPts val="0"/>
              </a:spcAft>
              <a:buNone/>
              <a:defRPr sz="1800"/>
            </a:lvl6pPr>
            <a:lvl7pPr lvl="6" rtl="0">
              <a:spcBef>
                <a:spcPts val="0"/>
              </a:spcBef>
              <a:spcAft>
                <a:spcPts val="0"/>
              </a:spcAft>
              <a:buNone/>
              <a:defRPr sz="1800"/>
            </a:lvl7pPr>
            <a:lvl8pPr lvl="7" rtl="0">
              <a:spcBef>
                <a:spcPts val="0"/>
              </a:spcBef>
              <a:spcAft>
                <a:spcPts val="0"/>
              </a:spcAft>
              <a:buNone/>
              <a:defRPr sz="1800"/>
            </a:lvl8pPr>
            <a:lvl9pPr lvl="8" rtl="0">
              <a:spcBef>
                <a:spcPts val="0"/>
              </a:spcBef>
              <a:spcAft>
                <a:spcPts val="0"/>
              </a:spcAft>
              <a:buNone/>
              <a:defRPr sz="1800"/>
            </a:lvl9pPr>
          </a:lstStyle>
          <a:p>
            <a:endParaRPr/>
          </a:p>
        </p:txBody>
      </p:sp>
      <p:sp>
        <p:nvSpPr>
          <p:cNvPr id="524" name="Google Shape;524;p7"/>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7"/>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7"/>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7"/>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7"/>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7"/>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7"/>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7"/>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7"/>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7"/>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7"/>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7"/>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7"/>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7"/>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7"/>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7"/>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7"/>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7"/>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7"/>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7"/>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7"/>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7"/>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7"/>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7"/>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7"/>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7"/>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7"/>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7"/>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7"/>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7"/>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7"/>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7"/>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7"/>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7"/>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7"/>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7"/>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7"/>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7"/>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7"/>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7"/>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7"/>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7"/>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7"/>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7"/>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7"/>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7"/>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7"/>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7"/>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7"/>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7"/>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74"/>
        <p:cNvGrpSpPr/>
        <p:nvPr/>
      </p:nvGrpSpPr>
      <p:grpSpPr>
        <a:xfrm>
          <a:off x="0" y="0"/>
          <a:ext cx="0" cy="0"/>
          <a:chOff x="0" y="0"/>
          <a:chExt cx="0" cy="0"/>
        </a:xfrm>
      </p:grpSpPr>
      <p:grpSp>
        <p:nvGrpSpPr>
          <p:cNvPr id="575" name="Google Shape;575;p8"/>
          <p:cNvGrpSpPr/>
          <p:nvPr/>
        </p:nvGrpSpPr>
        <p:grpSpPr>
          <a:xfrm>
            <a:off x="395894" y="219519"/>
            <a:ext cx="8518865" cy="4788281"/>
            <a:chOff x="395894" y="219519"/>
            <a:chExt cx="8518865" cy="4788281"/>
          </a:xfrm>
        </p:grpSpPr>
        <p:sp>
          <p:nvSpPr>
            <p:cNvPr id="576" name="Google Shape;576;p8"/>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7" name="Google Shape;577;p8"/>
            <p:cNvGrpSpPr/>
            <p:nvPr/>
          </p:nvGrpSpPr>
          <p:grpSpPr>
            <a:xfrm>
              <a:off x="8341543" y="2282008"/>
              <a:ext cx="569676" cy="380612"/>
              <a:chOff x="8341543" y="2282008"/>
              <a:chExt cx="569676" cy="380612"/>
            </a:xfrm>
          </p:grpSpPr>
          <p:sp>
            <p:nvSpPr>
              <p:cNvPr id="578" name="Google Shape;578;p8"/>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8"/>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0" name="Google Shape;580;p8"/>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1" name="Google Shape;581;p8"/>
            <p:cNvGrpSpPr/>
            <p:nvPr/>
          </p:nvGrpSpPr>
          <p:grpSpPr>
            <a:xfrm>
              <a:off x="8341543" y="1721094"/>
              <a:ext cx="569676" cy="380612"/>
              <a:chOff x="8341543" y="1721094"/>
              <a:chExt cx="569676" cy="380612"/>
            </a:xfrm>
          </p:grpSpPr>
          <p:sp>
            <p:nvSpPr>
              <p:cNvPr id="582" name="Google Shape;582;p8"/>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8"/>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4" name="Google Shape;584;p8"/>
            <p:cNvGrpSpPr/>
            <p:nvPr/>
          </p:nvGrpSpPr>
          <p:grpSpPr>
            <a:xfrm>
              <a:off x="8346273" y="1183592"/>
              <a:ext cx="568486" cy="388014"/>
              <a:chOff x="8346273" y="1183592"/>
              <a:chExt cx="568486" cy="388014"/>
            </a:xfrm>
          </p:grpSpPr>
          <p:sp>
            <p:nvSpPr>
              <p:cNvPr id="585" name="Google Shape;585;p8"/>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8"/>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7" name="Google Shape;587;p8"/>
            <p:cNvGrpSpPr/>
            <p:nvPr/>
          </p:nvGrpSpPr>
          <p:grpSpPr>
            <a:xfrm>
              <a:off x="8341543" y="606635"/>
              <a:ext cx="569676" cy="388014"/>
              <a:chOff x="8341543" y="606635"/>
              <a:chExt cx="569676" cy="388014"/>
            </a:xfrm>
          </p:grpSpPr>
          <p:sp>
            <p:nvSpPr>
              <p:cNvPr id="588" name="Google Shape;588;p8"/>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8"/>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0" name="Google Shape;590;p8"/>
            <p:cNvGrpSpPr/>
            <p:nvPr/>
          </p:nvGrpSpPr>
          <p:grpSpPr>
            <a:xfrm>
              <a:off x="8341543" y="2842933"/>
              <a:ext cx="569676" cy="380612"/>
              <a:chOff x="8341543" y="2282008"/>
              <a:chExt cx="569676" cy="380612"/>
            </a:xfrm>
          </p:grpSpPr>
          <p:sp>
            <p:nvSpPr>
              <p:cNvPr id="591" name="Google Shape;591;p8"/>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8"/>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3" name="Google Shape;593;p8"/>
            <p:cNvGrpSpPr/>
            <p:nvPr/>
          </p:nvGrpSpPr>
          <p:grpSpPr>
            <a:xfrm>
              <a:off x="8341543" y="3403858"/>
              <a:ext cx="569676" cy="380612"/>
              <a:chOff x="8341543" y="2282008"/>
              <a:chExt cx="569676" cy="380612"/>
            </a:xfrm>
          </p:grpSpPr>
          <p:sp>
            <p:nvSpPr>
              <p:cNvPr id="594" name="Google Shape;594;p8"/>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8"/>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6" name="Google Shape;596;p8"/>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8"/>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8" name="Google Shape;598;p8"/>
          <p:cNvSpPr txBox="1">
            <a:spLocks noGrp="1"/>
          </p:cNvSpPr>
          <p:nvPr>
            <p:ph type="title"/>
          </p:nvPr>
        </p:nvSpPr>
        <p:spPr>
          <a:xfrm>
            <a:off x="1529550" y="1682550"/>
            <a:ext cx="6084900" cy="7227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1"/>
              </a:buClr>
              <a:buSzPts val="7200"/>
              <a:buNone/>
              <a:defRPr sz="7200">
                <a:solidFill>
                  <a:schemeClr val="accent1"/>
                </a:solidFill>
              </a:defRPr>
            </a:lvl1pPr>
            <a:lvl2pPr lvl="1" algn="ctr">
              <a:spcBef>
                <a:spcPts val="0"/>
              </a:spcBef>
              <a:spcAft>
                <a:spcPts val="0"/>
              </a:spcAft>
              <a:buClr>
                <a:schemeClr val="accent1"/>
              </a:buClr>
              <a:buSzPts val="7200"/>
              <a:buNone/>
              <a:defRPr sz="7200">
                <a:solidFill>
                  <a:schemeClr val="accent1"/>
                </a:solidFill>
              </a:defRPr>
            </a:lvl2pPr>
            <a:lvl3pPr lvl="2" algn="ctr">
              <a:spcBef>
                <a:spcPts val="0"/>
              </a:spcBef>
              <a:spcAft>
                <a:spcPts val="0"/>
              </a:spcAft>
              <a:buClr>
                <a:schemeClr val="accent1"/>
              </a:buClr>
              <a:buSzPts val="7200"/>
              <a:buNone/>
              <a:defRPr sz="7200">
                <a:solidFill>
                  <a:schemeClr val="accent1"/>
                </a:solidFill>
              </a:defRPr>
            </a:lvl3pPr>
            <a:lvl4pPr lvl="3" algn="ctr">
              <a:spcBef>
                <a:spcPts val="0"/>
              </a:spcBef>
              <a:spcAft>
                <a:spcPts val="0"/>
              </a:spcAft>
              <a:buClr>
                <a:schemeClr val="accent1"/>
              </a:buClr>
              <a:buSzPts val="7200"/>
              <a:buNone/>
              <a:defRPr sz="7200">
                <a:solidFill>
                  <a:schemeClr val="accent1"/>
                </a:solidFill>
              </a:defRPr>
            </a:lvl4pPr>
            <a:lvl5pPr lvl="4" algn="ctr">
              <a:spcBef>
                <a:spcPts val="0"/>
              </a:spcBef>
              <a:spcAft>
                <a:spcPts val="0"/>
              </a:spcAft>
              <a:buClr>
                <a:schemeClr val="accent1"/>
              </a:buClr>
              <a:buSzPts val="7200"/>
              <a:buNone/>
              <a:defRPr sz="7200">
                <a:solidFill>
                  <a:schemeClr val="accent1"/>
                </a:solidFill>
              </a:defRPr>
            </a:lvl5pPr>
            <a:lvl6pPr lvl="5" algn="ctr">
              <a:spcBef>
                <a:spcPts val="0"/>
              </a:spcBef>
              <a:spcAft>
                <a:spcPts val="0"/>
              </a:spcAft>
              <a:buClr>
                <a:schemeClr val="accent1"/>
              </a:buClr>
              <a:buSzPts val="7200"/>
              <a:buNone/>
              <a:defRPr sz="7200">
                <a:solidFill>
                  <a:schemeClr val="accent1"/>
                </a:solidFill>
              </a:defRPr>
            </a:lvl6pPr>
            <a:lvl7pPr lvl="6" algn="ctr">
              <a:spcBef>
                <a:spcPts val="0"/>
              </a:spcBef>
              <a:spcAft>
                <a:spcPts val="0"/>
              </a:spcAft>
              <a:buClr>
                <a:schemeClr val="accent1"/>
              </a:buClr>
              <a:buSzPts val="7200"/>
              <a:buNone/>
              <a:defRPr sz="7200">
                <a:solidFill>
                  <a:schemeClr val="accent1"/>
                </a:solidFill>
              </a:defRPr>
            </a:lvl7pPr>
            <a:lvl8pPr lvl="7" algn="ctr">
              <a:spcBef>
                <a:spcPts val="0"/>
              </a:spcBef>
              <a:spcAft>
                <a:spcPts val="0"/>
              </a:spcAft>
              <a:buClr>
                <a:schemeClr val="accent1"/>
              </a:buClr>
              <a:buSzPts val="7200"/>
              <a:buNone/>
              <a:defRPr sz="7200">
                <a:solidFill>
                  <a:schemeClr val="accent1"/>
                </a:solidFill>
              </a:defRPr>
            </a:lvl8pPr>
            <a:lvl9pPr lvl="8" algn="ctr">
              <a:spcBef>
                <a:spcPts val="0"/>
              </a:spcBef>
              <a:spcAft>
                <a:spcPts val="0"/>
              </a:spcAft>
              <a:buClr>
                <a:schemeClr val="accent1"/>
              </a:buClr>
              <a:buSzPts val="7200"/>
              <a:buNone/>
              <a:defRPr sz="7200">
                <a:solidFill>
                  <a:schemeClr val="accent1"/>
                </a:solidFill>
              </a:defRPr>
            </a:lvl9pPr>
          </a:lstStyle>
          <a:p>
            <a:endParaRPr/>
          </a:p>
        </p:txBody>
      </p:sp>
      <p:sp>
        <p:nvSpPr>
          <p:cNvPr id="599" name="Google Shape;599;p8"/>
          <p:cNvSpPr txBox="1">
            <a:spLocks noGrp="1"/>
          </p:cNvSpPr>
          <p:nvPr>
            <p:ph type="subTitle" idx="1"/>
          </p:nvPr>
        </p:nvSpPr>
        <p:spPr>
          <a:xfrm>
            <a:off x="1534825" y="2405250"/>
            <a:ext cx="6084900" cy="1055700"/>
          </a:xfrm>
          <a:prstGeom prst="rect">
            <a:avLst/>
          </a:prstGeom>
        </p:spPr>
        <p:txBody>
          <a:bodyPr spcFirstLastPara="1" wrap="square" lIns="91425" tIns="91425" rIns="91425" bIns="91425" anchor="ctr" anchorCtr="0">
            <a:noAutofit/>
          </a:bodyPr>
          <a:lstStyle>
            <a:lvl1pPr lvl="0" algn="ctr">
              <a:spcBef>
                <a:spcPts val="0"/>
              </a:spcBef>
              <a:spcAft>
                <a:spcPts val="0"/>
              </a:spcAft>
              <a:buNone/>
              <a:defRPr sz="1600"/>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a:endParaRPr/>
          </a:p>
        </p:txBody>
      </p:sp>
      <p:sp>
        <p:nvSpPr>
          <p:cNvPr id="600" name="Google Shape;600;p8"/>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8"/>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8"/>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8"/>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8"/>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8"/>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8"/>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8"/>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8"/>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8"/>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8"/>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8"/>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8"/>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8"/>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8"/>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8"/>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8"/>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8"/>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8"/>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8"/>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8"/>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8"/>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8"/>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8"/>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8"/>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8"/>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8"/>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8"/>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8"/>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8"/>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8"/>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8"/>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8"/>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8"/>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8"/>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8"/>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8"/>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8"/>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8"/>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8"/>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8"/>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8"/>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8"/>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8"/>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8"/>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8"/>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8"/>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8"/>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8"/>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8"/>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50"/>
        <p:cNvGrpSpPr/>
        <p:nvPr/>
      </p:nvGrpSpPr>
      <p:grpSpPr>
        <a:xfrm>
          <a:off x="0" y="0"/>
          <a:ext cx="0" cy="0"/>
          <a:chOff x="0" y="0"/>
          <a:chExt cx="0" cy="0"/>
        </a:xfrm>
      </p:grpSpPr>
      <p:grpSp>
        <p:nvGrpSpPr>
          <p:cNvPr id="651" name="Google Shape;651;p9"/>
          <p:cNvGrpSpPr/>
          <p:nvPr/>
        </p:nvGrpSpPr>
        <p:grpSpPr>
          <a:xfrm>
            <a:off x="395894" y="219519"/>
            <a:ext cx="8518865" cy="4788281"/>
            <a:chOff x="395894" y="219519"/>
            <a:chExt cx="8518865" cy="4788281"/>
          </a:xfrm>
        </p:grpSpPr>
        <p:sp>
          <p:nvSpPr>
            <p:cNvPr id="652" name="Google Shape;652;p9"/>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3" name="Google Shape;653;p9"/>
            <p:cNvGrpSpPr/>
            <p:nvPr/>
          </p:nvGrpSpPr>
          <p:grpSpPr>
            <a:xfrm>
              <a:off x="8341543" y="2282008"/>
              <a:ext cx="569676" cy="380612"/>
              <a:chOff x="8341543" y="2282008"/>
              <a:chExt cx="569676" cy="380612"/>
            </a:xfrm>
          </p:grpSpPr>
          <p:sp>
            <p:nvSpPr>
              <p:cNvPr id="654" name="Google Shape;654;p9"/>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9"/>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6" name="Google Shape;656;p9"/>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7" name="Google Shape;657;p9"/>
            <p:cNvGrpSpPr/>
            <p:nvPr/>
          </p:nvGrpSpPr>
          <p:grpSpPr>
            <a:xfrm>
              <a:off x="8341543" y="1721094"/>
              <a:ext cx="569676" cy="380612"/>
              <a:chOff x="8341543" y="1721094"/>
              <a:chExt cx="569676" cy="380612"/>
            </a:xfrm>
          </p:grpSpPr>
          <p:sp>
            <p:nvSpPr>
              <p:cNvPr id="658" name="Google Shape;658;p9"/>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9"/>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0" name="Google Shape;660;p9"/>
            <p:cNvGrpSpPr/>
            <p:nvPr/>
          </p:nvGrpSpPr>
          <p:grpSpPr>
            <a:xfrm>
              <a:off x="8346273" y="1183592"/>
              <a:ext cx="568486" cy="388014"/>
              <a:chOff x="8346273" y="1183592"/>
              <a:chExt cx="568486" cy="388014"/>
            </a:xfrm>
          </p:grpSpPr>
          <p:sp>
            <p:nvSpPr>
              <p:cNvPr id="661" name="Google Shape;661;p9"/>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9"/>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3" name="Google Shape;663;p9"/>
            <p:cNvGrpSpPr/>
            <p:nvPr/>
          </p:nvGrpSpPr>
          <p:grpSpPr>
            <a:xfrm>
              <a:off x="8341543" y="606635"/>
              <a:ext cx="569676" cy="388014"/>
              <a:chOff x="8341543" y="606635"/>
              <a:chExt cx="569676" cy="388014"/>
            </a:xfrm>
          </p:grpSpPr>
          <p:sp>
            <p:nvSpPr>
              <p:cNvPr id="664" name="Google Shape;664;p9"/>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9"/>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6" name="Google Shape;666;p9"/>
            <p:cNvGrpSpPr/>
            <p:nvPr/>
          </p:nvGrpSpPr>
          <p:grpSpPr>
            <a:xfrm>
              <a:off x="8341543" y="2842933"/>
              <a:ext cx="569676" cy="380612"/>
              <a:chOff x="8341543" y="2282008"/>
              <a:chExt cx="569676" cy="380612"/>
            </a:xfrm>
          </p:grpSpPr>
          <p:sp>
            <p:nvSpPr>
              <p:cNvPr id="667" name="Google Shape;667;p9"/>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9"/>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9" name="Google Shape;669;p9"/>
            <p:cNvGrpSpPr/>
            <p:nvPr/>
          </p:nvGrpSpPr>
          <p:grpSpPr>
            <a:xfrm>
              <a:off x="8341543" y="3403858"/>
              <a:ext cx="569676" cy="380612"/>
              <a:chOff x="8341543" y="2282008"/>
              <a:chExt cx="569676" cy="380612"/>
            </a:xfrm>
          </p:grpSpPr>
          <p:sp>
            <p:nvSpPr>
              <p:cNvPr id="670" name="Google Shape;670;p9"/>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9"/>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2" name="Google Shape;672;p9"/>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9"/>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4" name="Google Shape;674;p9"/>
          <p:cNvSpPr txBox="1">
            <a:spLocks noGrp="1"/>
          </p:cNvSpPr>
          <p:nvPr>
            <p:ph type="title"/>
          </p:nvPr>
        </p:nvSpPr>
        <p:spPr>
          <a:xfrm>
            <a:off x="2014800" y="1482700"/>
            <a:ext cx="5114400" cy="138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107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75" name="Google Shape;675;p9"/>
          <p:cNvSpPr txBox="1">
            <a:spLocks noGrp="1"/>
          </p:cNvSpPr>
          <p:nvPr>
            <p:ph type="subTitle" idx="1"/>
          </p:nvPr>
        </p:nvSpPr>
        <p:spPr>
          <a:xfrm>
            <a:off x="2594250" y="2750800"/>
            <a:ext cx="3955500" cy="994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800"/>
            </a:lvl1pPr>
            <a:lvl2pPr lvl="1" algn="ctr" rtl="0">
              <a:spcBef>
                <a:spcPts val="0"/>
              </a:spcBef>
              <a:spcAft>
                <a:spcPts val="0"/>
              </a:spcAft>
              <a:buNone/>
              <a:defRPr sz="1800"/>
            </a:lvl2pPr>
            <a:lvl3pPr lvl="2" algn="ctr" rtl="0">
              <a:spcBef>
                <a:spcPts val="0"/>
              </a:spcBef>
              <a:spcAft>
                <a:spcPts val="0"/>
              </a:spcAft>
              <a:buNone/>
              <a:defRPr sz="1800"/>
            </a:lvl3pPr>
            <a:lvl4pPr lvl="3" algn="ctr" rtl="0">
              <a:spcBef>
                <a:spcPts val="0"/>
              </a:spcBef>
              <a:spcAft>
                <a:spcPts val="0"/>
              </a:spcAft>
              <a:buNone/>
              <a:defRPr sz="1800"/>
            </a:lvl4pPr>
            <a:lvl5pPr lvl="4" algn="ctr" rtl="0">
              <a:spcBef>
                <a:spcPts val="0"/>
              </a:spcBef>
              <a:spcAft>
                <a:spcPts val="0"/>
              </a:spcAft>
              <a:buNone/>
              <a:defRPr sz="1800"/>
            </a:lvl5pPr>
            <a:lvl6pPr lvl="5" algn="ctr" rtl="0">
              <a:spcBef>
                <a:spcPts val="0"/>
              </a:spcBef>
              <a:spcAft>
                <a:spcPts val="0"/>
              </a:spcAft>
              <a:buNone/>
              <a:defRPr sz="1800"/>
            </a:lvl6pPr>
            <a:lvl7pPr lvl="6" algn="ctr" rtl="0">
              <a:spcBef>
                <a:spcPts val="0"/>
              </a:spcBef>
              <a:spcAft>
                <a:spcPts val="0"/>
              </a:spcAft>
              <a:buNone/>
              <a:defRPr sz="1800"/>
            </a:lvl7pPr>
            <a:lvl8pPr lvl="7" algn="ctr" rtl="0">
              <a:spcBef>
                <a:spcPts val="0"/>
              </a:spcBef>
              <a:spcAft>
                <a:spcPts val="0"/>
              </a:spcAft>
              <a:buNone/>
              <a:defRPr sz="1800"/>
            </a:lvl8pPr>
            <a:lvl9pPr lvl="8" algn="ctr" rtl="0">
              <a:spcBef>
                <a:spcPts val="0"/>
              </a:spcBef>
              <a:spcAft>
                <a:spcPts val="0"/>
              </a:spcAft>
              <a:buNone/>
              <a:defRPr sz="1800"/>
            </a:lvl9pPr>
          </a:lstStyle>
          <a:p>
            <a:endParaRPr/>
          </a:p>
        </p:txBody>
      </p:sp>
      <p:sp>
        <p:nvSpPr>
          <p:cNvPr id="676" name="Google Shape;676;p9"/>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9"/>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9"/>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9"/>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9"/>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9"/>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9"/>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9"/>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9"/>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9"/>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9"/>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9"/>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9"/>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9"/>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9"/>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9"/>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9"/>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9"/>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9"/>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9"/>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9"/>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9"/>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9"/>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9"/>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9"/>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9"/>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9"/>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9"/>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9"/>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9"/>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9"/>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9"/>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9"/>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9"/>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9"/>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9"/>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9"/>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9"/>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9"/>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9"/>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9"/>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9"/>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9"/>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9"/>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9"/>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9"/>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9"/>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9"/>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9"/>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9"/>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726"/>
        <p:cNvGrpSpPr/>
        <p:nvPr/>
      </p:nvGrpSpPr>
      <p:grpSpPr>
        <a:xfrm>
          <a:off x="0" y="0"/>
          <a:ext cx="0" cy="0"/>
          <a:chOff x="0" y="0"/>
          <a:chExt cx="0" cy="0"/>
        </a:xfrm>
      </p:grpSpPr>
      <p:grpSp>
        <p:nvGrpSpPr>
          <p:cNvPr id="727" name="Google Shape;727;p10"/>
          <p:cNvGrpSpPr/>
          <p:nvPr/>
        </p:nvGrpSpPr>
        <p:grpSpPr>
          <a:xfrm>
            <a:off x="395894" y="219519"/>
            <a:ext cx="8518865" cy="4788281"/>
            <a:chOff x="395894" y="219519"/>
            <a:chExt cx="8518865" cy="4788281"/>
          </a:xfrm>
        </p:grpSpPr>
        <p:sp>
          <p:nvSpPr>
            <p:cNvPr id="728" name="Google Shape;728;p10"/>
            <p:cNvSpPr/>
            <p:nvPr/>
          </p:nvSpPr>
          <p:spPr>
            <a:xfrm>
              <a:off x="661185" y="219519"/>
              <a:ext cx="8068819" cy="4788281"/>
            </a:xfrm>
            <a:custGeom>
              <a:avLst/>
              <a:gdLst/>
              <a:ahLst/>
              <a:cxnLst/>
              <a:rect l="l" t="t" r="r" b="b"/>
              <a:pathLst>
                <a:path w="257584" h="146846" extrusionOk="0">
                  <a:moveTo>
                    <a:pt x="7146" y="1"/>
                  </a:moveTo>
                  <a:cubicBezTo>
                    <a:pt x="3214" y="1"/>
                    <a:pt x="1" y="3214"/>
                    <a:pt x="1" y="7146"/>
                  </a:cubicBezTo>
                  <a:lnTo>
                    <a:pt x="1" y="139700"/>
                  </a:lnTo>
                  <a:cubicBezTo>
                    <a:pt x="1" y="143632"/>
                    <a:pt x="3214" y="146845"/>
                    <a:pt x="7146" y="146845"/>
                  </a:cubicBezTo>
                  <a:lnTo>
                    <a:pt x="250438" y="146845"/>
                  </a:lnTo>
                  <a:cubicBezTo>
                    <a:pt x="254408" y="146845"/>
                    <a:pt x="257584" y="143632"/>
                    <a:pt x="257584" y="139700"/>
                  </a:cubicBezTo>
                  <a:lnTo>
                    <a:pt x="257584" y="7146"/>
                  </a:lnTo>
                  <a:cubicBezTo>
                    <a:pt x="257584" y="3214"/>
                    <a:pt x="254408" y="1"/>
                    <a:pt x="250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9" name="Google Shape;729;p10"/>
            <p:cNvGrpSpPr/>
            <p:nvPr/>
          </p:nvGrpSpPr>
          <p:grpSpPr>
            <a:xfrm>
              <a:off x="8341543" y="2282008"/>
              <a:ext cx="569676" cy="380612"/>
              <a:chOff x="8341543" y="2282008"/>
              <a:chExt cx="569676" cy="380612"/>
            </a:xfrm>
          </p:grpSpPr>
          <p:sp>
            <p:nvSpPr>
              <p:cNvPr id="730" name="Google Shape;730;p10"/>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0"/>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2" name="Google Shape;732;p10"/>
            <p:cNvSpPr/>
            <p:nvPr/>
          </p:nvSpPr>
          <p:spPr>
            <a:xfrm>
              <a:off x="8341543" y="4447718"/>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3" name="Google Shape;733;p10"/>
            <p:cNvGrpSpPr/>
            <p:nvPr/>
          </p:nvGrpSpPr>
          <p:grpSpPr>
            <a:xfrm>
              <a:off x="8341543" y="1721094"/>
              <a:ext cx="569676" cy="380612"/>
              <a:chOff x="8341543" y="1721094"/>
              <a:chExt cx="569676" cy="380612"/>
            </a:xfrm>
          </p:grpSpPr>
          <p:sp>
            <p:nvSpPr>
              <p:cNvPr id="734" name="Google Shape;734;p10"/>
              <p:cNvSpPr/>
              <p:nvPr/>
            </p:nvSpPr>
            <p:spPr>
              <a:xfrm>
                <a:off x="8341543" y="1800869"/>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0"/>
              <p:cNvSpPr/>
              <p:nvPr/>
            </p:nvSpPr>
            <p:spPr>
              <a:xfrm>
                <a:off x="8341543" y="1721094"/>
                <a:ext cx="569676" cy="300837"/>
              </a:xfrm>
              <a:custGeom>
                <a:avLst/>
                <a:gdLst/>
                <a:ahLst/>
                <a:cxnLst/>
                <a:rect l="l" t="t" r="r" b="b"/>
                <a:pathLst>
                  <a:path w="18186" h="9226" extrusionOk="0">
                    <a:moveTo>
                      <a:pt x="0" y="0"/>
                    </a:moveTo>
                    <a:lnTo>
                      <a:pt x="0" y="9225"/>
                    </a:lnTo>
                    <a:lnTo>
                      <a:pt x="18186" y="9225"/>
                    </a:lnTo>
                    <a:lnTo>
                      <a:pt x="16824" y="4462"/>
                    </a:lnTo>
                    <a:lnTo>
                      <a:pt x="181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6" name="Google Shape;736;p10"/>
            <p:cNvGrpSpPr/>
            <p:nvPr/>
          </p:nvGrpSpPr>
          <p:grpSpPr>
            <a:xfrm>
              <a:off x="8346273" y="1183592"/>
              <a:ext cx="568486" cy="388014"/>
              <a:chOff x="8346273" y="1183592"/>
              <a:chExt cx="568486" cy="388014"/>
            </a:xfrm>
          </p:grpSpPr>
          <p:sp>
            <p:nvSpPr>
              <p:cNvPr id="737" name="Google Shape;737;p10"/>
              <p:cNvSpPr/>
              <p:nvPr/>
            </p:nvSpPr>
            <p:spPr>
              <a:xfrm>
                <a:off x="8346273" y="1263367"/>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0"/>
              <p:cNvSpPr/>
              <p:nvPr/>
            </p:nvSpPr>
            <p:spPr>
              <a:xfrm>
                <a:off x="8346273" y="1183592"/>
                <a:ext cx="568486" cy="308239"/>
              </a:xfrm>
              <a:custGeom>
                <a:avLst/>
                <a:gdLst/>
                <a:ahLst/>
                <a:cxnLst/>
                <a:rect l="l" t="t" r="r" b="b"/>
                <a:pathLst>
                  <a:path w="18148" h="9453" extrusionOk="0">
                    <a:moveTo>
                      <a:pt x="0" y="0"/>
                    </a:moveTo>
                    <a:lnTo>
                      <a:pt x="0" y="9452"/>
                    </a:lnTo>
                    <a:lnTo>
                      <a:pt x="18148" y="9452"/>
                    </a:lnTo>
                    <a:lnTo>
                      <a:pt x="16787" y="4688"/>
                    </a:lnTo>
                    <a:lnTo>
                      <a:pt x="18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9" name="Google Shape;739;p10"/>
            <p:cNvGrpSpPr/>
            <p:nvPr/>
          </p:nvGrpSpPr>
          <p:grpSpPr>
            <a:xfrm>
              <a:off x="8341543" y="606635"/>
              <a:ext cx="569676" cy="388014"/>
              <a:chOff x="8341543" y="606635"/>
              <a:chExt cx="569676" cy="388014"/>
            </a:xfrm>
          </p:grpSpPr>
          <p:sp>
            <p:nvSpPr>
              <p:cNvPr id="740" name="Google Shape;740;p10"/>
              <p:cNvSpPr/>
              <p:nvPr/>
            </p:nvSpPr>
            <p:spPr>
              <a:xfrm>
                <a:off x="8341543" y="686410"/>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0"/>
              <p:cNvSpPr/>
              <p:nvPr/>
            </p:nvSpPr>
            <p:spPr>
              <a:xfrm>
                <a:off x="8341543" y="606635"/>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2" name="Google Shape;742;p10"/>
            <p:cNvGrpSpPr/>
            <p:nvPr/>
          </p:nvGrpSpPr>
          <p:grpSpPr>
            <a:xfrm>
              <a:off x="8341543" y="2842933"/>
              <a:ext cx="569676" cy="380612"/>
              <a:chOff x="8341543" y="2282008"/>
              <a:chExt cx="569676" cy="380612"/>
            </a:xfrm>
          </p:grpSpPr>
          <p:sp>
            <p:nvSpPr>
              <p:cNvPr id="743" name="Google Shape;743;p10"/>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0"/>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5" name="Google Shape;745;p10"/>
            <p:cNvGrpSpPr/>
            <p:nvPr/>
          </p:nvGrpSpPr>
          <p:grpSpPr>
            <a:xfrm>
              <a:off x="8341543" y="3403858"/>
              <a:ext cx="569676" cy="380612"/>
              <a:chOff x="8341543" y="2282008"/>
              <a:chExt cx="569676" cy="380612"/>
            </a:xfrm>
          </p:grpSpPr>
          <p:sp>
            <p:nvSpPr>
              <p:cNvPr id="746" name="Google Shape;746;p10"/>
              <p:cNvSpPr/>
              <p:nvPr/>
            </p:nvSpPr>
            <p:spPr>
              <a:xfrm>
                <a:off x="8341543" y="2361783"/>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rgbClr val="595959">
                  <a:alpha val="14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0"/>
              <p:cNvSpPr/>
              <p:nvPr/>
            </p:nvSpPr>
            <p:spPr>
              <a:xfrm>
                <a:off x="8341543" y="2282008"/>
                <a:ext cx="569676" cy="300837"/>
              </a:xfrm>
              <a:custGeom>
                <a:avLst/>
                <a:gdLst/>
                <a:ahLst/>
                <a:cxnLst/>
                <a:rect l="l" t="t" r="r" b="b"/>
                <a:pathLst>
                  <a:path w="18186" h="9226" extrusionOk="0">
                    <a:moveTo>
                      <a:pt x="0" y="1"/>
                    </a:moveTo>
                    <a:lnTo>
                      <a:pt x="0" y="9226"/>
                    </a:lnTo>
                    <a:lnTo>
                      <a:pt x="18186" y="9226"/>
                    </a:lnTo>
                    <a:lnTo>
                      <a:pt x="16673" y="4462"/>
                    </a:lnTo>
                    <a:lnTo>
                      <a:pt x="181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8" name="Google Shape;748;p10"/>
            <p:cNvSpPr/>
            <p:nvPr/>
          </p:nvSpPr>
          <p:spPr>
            <a:xfrm>
              <a:off x="8341543" y="4367943"/>
              <a:ext cx="569676" cy="308239"/>
            </a:xfrm>
            <a:custGeom>
              <a:avLst/>
              <a:gdLst/>
              <a:ahLst/>
              <a:cxnLst/>
              <a:rect l="l" t="t" r="r" b="b"/>
              <a:pathLst>
                <a:path w="18186" h="9453" extrusionOk="0">
                  <a:moveTo>
                    <a:pt x="0" y="0"/>
                  </a:moveTo>
                  <a:lnTo>
                    <a:pt x="0" y="9452"/>
                  </a:lnTo>
                  <a:lnTo>
                    <a:pt x="18186" y="9452"/>
                  </a:lnTo>
                  <a:lnTo>
                    <a:pt x="16824" y="4613"/>
                  </a:lnTo>
                  <a:lnTo>
                    <a:pt x="1818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0"/>
            <p:cNvSpPr/>
            <p:nvPr/>
          </p:nvSpPr>
          <p:spPr>
            <a:xfrm>
              <a:off x="395894" y="219519"/>
              <a:ext cx="8053438" cy="4788281"/>
            </a:xfrm>
            <a:custGeom>
              <a:avLst/>
              <a:gdLst/>
              <a:ahLst/>
              <a:cxnLst/>
              <a:rect l="l" t="t" r="r" b="b"/>
              <a:pathLst>
                <a:path w="257093" h="146846" extrusionOk="0">
                  <a:moveTo>
                    <a:pt x="7146" y="1"/>
                  </a:moveTo>
                  <a:cubicBezTo>
                    <a:pt x="3177" y="1"/>
                    <a:pt x="1" y="3214"/>
                    <a:pt x="1" y="7146"/>
                  </a:cubicBezTo>
                  <a:lnTo>
                    <a:pt x="1" y="139700"/>
                  </a:lnTo>
                  <a:cubicBezTo>
                    <a:pt x="1" y="143632"/>
                    <a:pt x="3177" y="146845"/>
                    <a:pt x="7146" y="146845"/>
                  </a:cubicBezTo>
                  <a:lnTo>
                    <a:pt x="249947" y="146845"/>
                  </a:lnTo>
                  <a:cubicBezTo>
                    <a:pt x="253879" y="146845"/>
                    <a:pt x="257093" y="143632"/>
                    <a:pt x="257093" y="139700"/>
                  </a:cubicBezTo>
                  <a:lnTo>
                    <a:pt x="257093" y="7146"/>
                  </a:lnTo>
                  <a:cubicBezTo>
                    <a:pt x="257093" y="3214"/>
                    <a:pt x="253879" y="1"/>
                    <a:pt x="249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0" name="Google Shape;750;p10"/>
          <p:cNvSpPr txBox="1">
            <a:spLocks noGrp="1"/>
          </p:cNvSpPr>
          <p:nvPr>
            <p:ph type="title"/>
          </p:nvPr>
        </p:nvSpPr>
        <p:spPr>
          <a:xfrm>
            <a:off x="3438550" y="2009550"/>
            <a:ext cx="4979400" cy="11244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800"/>
              <a:buNone/>
              <a:defRPr sz="40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751" name="Google Shape;751;p10"/>
          <p:cNvSpPr/>
          <p:nvPr/>
        </p:nvSpPr>
        <p:spPr>
          <a:xfrm>
            <a:off x="546317" y="94193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0"/>
          <p:cNvSpPr/>
          <p:nvPr/>
        </p:nvSpPr>
        <p:spPr>
          <a:xfrm>
            <a:off x="281025" y="966589"/>
            <a:ext cx="324527" cy="82660"/>
          </a:xfrm>
          <a:custGeom>
            <a:avLst/>
            <a:gdLst/>
            <a:ahLst/>
            <a:cxnLst/>
            <a:rect l="l" t="t" r="r" b="b"/>
            <a:pathLst>
              <a:path w="10360" h="2535"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0"/>
          <p:cNvSpPr/>
          <p:nvPr/>
        </p:nvSpPr>
        <p:spPr>
          <a:xfrm>
            <a:off x="304707" y="104921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0"/>
          <p:cNvSpPr/>
          <p:nvPr/>
        </p:nvSpPr>
        <p:spPr>
          <a:xfrm>
            <a:off x="605521" y="100728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0"/>
          <p:cNvSpPr/>
          <p:nvPr/>
        </p:nvSpPr>
        <p:spPr>
          <a:xfrm>
            <a:off x="546317" y="1298240"/>
            <a:ext cx="79378" cy="133169"/>
          </a:xfrm>
          <a:custGeom>
            <a:avLst/>
            <a:gdLst/>
            <a:ahLst/>
            <a:cxnLst/>
            <a:rect l="l" t="t" r="r" b="b"/>
            <a:pathLst>
              <a:path w="2534" h="4084" extrusionOk="0">
                <a:moveTo>
                  <a:pt x="1286" y="0"/>
                </a:moveTo>
                <a:cubicBezTo>
                  <a:pt x="567" y="0"/>
                  <a:pt x="0" y="908"/>
                  <a:pt x="0" y="2042"/>
                </a:cubicBezTo>
                <a:cubicBezTo>
                  <a:pt x="0" y="3176"/>
                  <a:pt x="567" y="4083"/>
                  <a:pt x="1286" y="4083"/>
                </a:cubicBezTo>
                <a:cubicBezTo>
                  <a:pt x="1966" y="4083"/>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0"/>
          <p:cNvSpPr/>
          <p:nvPr/>
        </p:nvSpPr>
        <p:spPr>
          <a:xfrm>
            <a:off x="281025" y="1324130"/>
            <a:ext cx="324527" cy="81388"/>
          </a:xfrm>
          <a:custGeom>
            <a:avLst/>
            <a:gdLst/>
            <a:ahLst/>
            <a:cxnLst/>
            <a:rect l="l" t="t" r="r" b="b"/>
            <a:pathLst>
              <a:path w="10360" h="2496" extrusionOk="0">
                <a:moveTo>
                  <a:pt x="794" y="0"/>
                </a:moveTo>
                <a:cubicBezTo>
                  <a:pt x="341" y="0"/>
                  <a:pt x="0" y="567"/>
                  <a:pt x="0" y="1248"/>
                </a:cubicBezTo>
                <a:cubicBezTo>
                  <a:pt x="0" y="1928"/>
                  <a:pt x="341" y="2495"/>
                  <a:pt x="794" y="2495"/>
                </a:cubicBezTo>
                <a:lnTo>
                  <a:pt x="9566" y="2495"/>
                </a:lnTo>
                <a:cubicBezTo>
                  <a:pt x="10019" y="2495"/>
                  <a:pt x="10360" y="1928"/>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0"/>
          <p:cNvSpPr/>
          <p:nvPr/>
        </p:nvSpPr>
        <p:spPr>
          <a:xfrm>
            <a:off x="304707" y="14054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0"/>
          <p:cNvSpPr/>
          <p:nvPr/>
        </p:nvSpPr>
        <p:spPr>
          <a:xfrm>
            <a:off x="605521" y="136479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0"/>
          <p:cNvSpPr/>
          <p:nvPr/>
        </p:nvSpPr>
        <p:spPr>
          <a:xfrm>
            <a:off x="282216" y="1335217"/>
            <a:ext cx="323337" cy="70302"/>
          </a:xfrm>
          <a:custGeom>
            <a:avLst/>
            <a:gdLst/>
            <a:ahLst/>
            <a:cxnLst/>
            <a:rect l="l" t="t" r="r" b="b"/>
            <a:pathLst>
              <a:path w="10322" h="2156" extrusionOk="0">
                <a:moveTo>
                  <a:pt x="10057" y="0"/>
                </a:moveTo>
                <a:lnTo>
                  <a:pt x="10057" y="0"/>
                </a:lnTo>
                <a:cubicBezTo>
                  <a:pt x="10095" y="76"/>
                  <a:pt x="10095" y="190"/>
                  <a:pt x="10095" y="303"/>
                </a:cubicBezTo>
                <a:cubicBezTo>
                  <a:pt x="10095" y="983"/>
                  <a:pt x="9755" y="1551"/>
                  <a:pt x="9301" y="1551"/>
                </a:cubicBezTo>
                <a:lnTo>
                  <a:pt x="530" y="1551"/>
                </a:lnTo>
                <a:cubicBezTo>
                  <a:pt x="303" y="1551"/>
                  <a:pt x="114" y="1437"/>
                  <a:pt x="0" y="1210"/>
                </a:cubicBezTo>
                <a:lnTo>
                  <a:pt x="0" y="1210"/>
                </a:lnTo>
                <a:cubicBezTo>
                  <a:pt x="76" y="1740"/>
                  <a:pt x="378" y="2118"/>
                  <a:pt x="719" y="2155"/>
                </a:cubicBezTo>
                <a:lnTo>
                  <a:pt x="9528" y="2155"/>
                </a:lnTo>
                <a:cubicBezTo>
                  <a:pt x="9981" y="2155"/>
                  <a:pt x="10322" y="1588"/>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0"/>
          <p:cNvSpPr/>
          <p:nvPr/>
        </p:nvSpPr>
        <p:spPr>
          <a:xfrm>
            <a:off x="546317" y="1655749"/>
            <a:ext cx="79378" cy="131930"/>
          </a:xfrm>
          <a:custGeom>
            <a:avLst/>
            <a:gdLst/>
            <a:ahLst/>
            <a:cxnLst/>
            <a:rect l="l" t="t" r="r" b="b"/>
            <a:pathLst>
              <a:path w="2534" h="4046" extrusionOk="0">
                <a:moveTo>
                  <a:pt x="1286" y="0"/>
                </a:moveTo>
                <a:cubicBezTo>
                  <a:pt x="567" y="0"/>
                  <a:pt x="0" y="908"/>
                  <a:pt x="0" y="2004"/>
                </a:cubicBezTo>
                <a:cubicBezTo>
                  <a:pt x="0" y="3138"/>
                  <a:pt x="567" y="4046"/>
                  <a:pt x="1286" y="4046"/>
                </a:cubicBezTo>
                <a:cubicBezTo>
                  <a:pt x="1966" y="4046"/>
                  <a:pt x="2533" y="3138"/>
                  <a:pt x="2533" y="2004"/>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10"/>
          <p:cNvSpPr/>
          <p:nvPr/>
        </p:nvSpPr>
        <p:spPr>
          <a:xfrm>
            <a:off x="281025" y="1680400"/>
            <a:ext cx="324527" cy="82627"/>
          </a:xfrm>
          <a:custGeom>
            <a:avLst/>
            <a:gdLst/>
            <a:ahLst/>
            <a:cxnLst/>
            <a:rect l="l" t="t" r="r" b="b"/>
            <a:pathLst>
              <a:path w="10360" h="2534" extrusionOk="0">
                <a:moveTo>
                  <a:pt x="794" y="1"/>
                </a:moveTo>
                <a:cubicBezTo>
                  <a:pt x="341" y="1"/>
                  <a:pt x="0" y="568"/>
                  <a:pt x="0" y="1248"/>
                </a:cubicBezTo>
                <a:cubicBezTo>
                  <a:pt x="0" y="1967"/>
                  <a:pt x="341" y="2534"/>
                  <a:pt x="794" y="2534"/>
                </a:cubicBezTo>
                <a:lnTo>
                  <a:pt x="9566" y="2534"/>
                </a:lnTo>
                <a:cubicBezTo>
                  <a:pt x="10019" y="2534"/>
                  <a:pt x="10360" y="1967"/>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0"/>
          <p:cNvSpPr/>
          <p:nvPr/>
        </p:nvSpPr>
        <p:spPr>
          <a:xfrm>
            <a:off x="304707" y="1761756"/>
            <a:ext cx="32014" cy="1272"/>
          </a:xfrm>
          <a:custGeom>
            <a:avLst/>
            <a:gdLst/>
            <a:ahLst/>
            <a:cxnLst/>
            <a:rect l="l" t="t" r="r" b="b"/>
            <a:pathLst>
              <a:path w="1022" h="39" extrusionOk="0">
                <a:moveTo>
                  <a:pt x="1021" y="39"/>
                </a:moveTo>
                <a:lnTo>
                  <a:pt x="38" y="39"/>
                </a:lnTo>
                <a:cubicBezTo>
                  <a:pt x="38" y="39"/>
                  <a:pt x="38" y="39"/>
                  <a:pt x="38" y="39"/>
                </a:cubicBezTo>
                <a:cubicBezTo>
                  <a:pt x="38" y="39"/>
                  <a:pt x="38" y="39"/>
                  <a:pt x="38" y="39"/>
                </a:cubicBezTo>
                <a:lnTo>
                  <a:pt x="1021" y="39"/>
                </a:lnTo>
                <a:lnTo>
                  <a:pt x="1021" y="39"/>
                </a:lnTo>
                <a:close/>
                <a:moveTo>
                  <a:pt x="1" y="39"/>
                </a:moveTo>
                <a:lnTo>
                  <a:pt x="1" y="39"/>
                </a:lnTo>
                <a:lnTo>
                  <a:pt x="1" y="39"/>
                </a:lnTo>
                <a:close/>
                <a:moveTo>
                  <a:pt x="1" y="39"/>
                </a:moveTo>
                <a:lnTo>
                  <a:pt x="1" y="39"/>
                </a:lnTo>
                <a:lnTo>
                  <a:pt x="1" y="39"/>
                </a:lnTo>
                <a:close/>
                <a:moveTo>
                  <a:pt x="1" y="39"/>
                </a:moveTo>
                <a:lnTo>
                  <a:pt x="1" y="39"/>
                </a:lnTo>
                <a:lnTo>
                  <a:pt x="1" y="39"/>
                </a:lnTo>
                <a:close/>
                <a:moveTo>
                  <a:pt x="1" y="39"/>
                </a:moveTo>
                <a:cubicBezTo>
                  <a:pt x="1" y="39"/>
                  <a:pt x="1" y="39"/>
                  <a:pt x="1" y="1"/>
                </a:cubicBezTo>
                <a:cubicBezTo>
                  <a:pt x="1" y="39"/>
                  <a:pt x="1" y="39"/>
                  <a:pt x="1" y="39"/>
                </a:cubicBez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0"/>
          <p:cNvSpPr/>
          <p:nvPr/>
        </p:nvSpPr>
        <p:spPr>
          <a:xfrm>
            <a:off x="605521" y="17210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0"/>
          <p:cNvSpPr/>
          <p:nvPr/>
        </p:nvSpPr>
        <p:spPr>
          <a:xfrm>
            <a:off x="282216" y="1691487"/>
            <a:ext cx="323337" cy="71541"/>
          </a:xfrm>
          <a:custGeom>
            <a:avLst/>
            <a:gdLst/>
            <a:ahLst/>
            <a:cxnLst/>
            <a:rect l="l" t="t" r="r" b="b"/>
            <a:pathLst>
              <a:path w="10322" h="2194" extrusionOk="0">
                <a:moveTo>
                  <a:pt x="10057" y="1"/>
                </a:moveTo>
                <a:cubicBezTo>
                  <a:pt x="10095" y="114"/>
                  <a:pt x="10095" y="228"/>
                  <a:pt x="10095" y="303"/>
                </a:cubicBezTo>
                <a:cubicBezTo>
                  <a:pt x="10095" y="1022"/>
                  <a:pt x="9755" y="1589"/>
                  <a:pt x="9301" y="1589"/>
                </a:cubicBezTo>
                <a:lnTo>
                  <a:pt x="530" y="1589"/>
                </a:lnTo>
                <a:cubicBezTo>
                  <a:pt x="303" y="1589"/>
                  <a:pt x="114" y="1438"/>
                  <a:pt x="0" y="1249"/>
                </a:cubicBezTo>
                <a:lnTo>
                  <a:pt x="0" y="1249"/>
                </a:lnTo>
                <a:cubicBezTo>
                  <a:pt x="76" y="1740"/>
                  <a:pt x="340" y="2156"/>
                  <a:pt x="719" y="2156"/>
                </a:cubicBezTo>
                <a:cubicBezTo>
                  <a:pt x="719" y="2194"/>
                  <a:pt x="719" y="2194"/>
                  <a:pt x="719" y="2194"/>
                </a:cubicBezTo>
                <a:lnTo>
                  <a:pt x="9528" y="2194"/>
                </a:lnTo>
                <a:cubicBezTo>
                  <a:pt x="9981" y="2194"/>
                  <a:pt x="10322" y="1627"/>
                  <a:pt x="10322" y="908"/>
                </a:cubicBez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0"/>
          <p:cNvSpPr/>
          <p:nvPr/>
        </p:nvSpPr>
        <p:spPr>
          <a:xfrm>
            <a:off x="546317" y="2012018"/>
            <a:ext cx="79378" cy="133202"/>
          </a:xfrm>
          <a:custGeom>
            <a:avLst/>
            <a:gdLst/>
            <a:ahLst/>
            <a:cxnLst/>
            <a:rect l="l" t="t" r="r" b="b"/>
            <a:pathLst>
              <a:path w="2534" h="4085" extrusionOk="0">
                <a:moveTo>
                  <a:pt x="1286" y="1"/>
                </a:moveTo>
                <a:cubicBezTo>
                  <a:pt x="567" y="1"/>
                  <a:pt x="0" y="908"/>
                  <a:pt x="0" y="2042"/>
                </a:cubicBezTo>
                <a:cubicBezTo>
                  <a:pt x="0" y="3177"/>
                  <a:pt x="567" y="4084"/>
                  <a:pt x="1286" y="4084"/>
                </a:cubicBezTo>
                <a:cubicBezTo>
                  <a:pt x="1966" y="4084"/>
                  <a:pt x="2533" y="3177"/>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0"/>
          <p:cNvSpPr/>
          <p:nvPr/>
        </p:nvSpPr>
        <p:spPr>
          <a:xfrm>
            <a:off x="281025" y="203790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10"/>
          <p:cNvSpPr/>
          <p:nvPr/>
        </p:nvSpPr>
        <p:spPr>
          <a:xfrm>
            <a:off x="304707" y="211929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10"/>
          <p:cNvSpPr/>
          <p:nvPr/>
        </p:nvSpPr>
        <p:spPr>
          <a:xfrm>
            <a:off x="605521" y="2077364"/>
            <a:ext cx="31" cy="1272"/>
          </a:xfrm>
          <a:custGeom>
            <a:avLst/>
            <a:gdLst/>
            <a:ahLst/>
            <a:cxnLst/>
            <a:rect l="l" t="t" r="r" b="b"/>
            <a:pathLst>
              <a:path w="1" h="39" extrusionOk="0">
                <a:moveTo>
                  <a:pt x="1" y="38"/>
                </a:moveTo>
                <a:lnTo>
                  <a:pt x="1" y="38"/>
                </a:lnTo>
                <a:lnTo>
                  <a:pt x="1" y="38"/>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0"/>
          <p:cNvSpPr/>
          <p:nvPr/>
        </p:nvSpPr>
        <p:spPr>
          <a:xfrm>
            <a:off x="282216" y="2049028"/>
            <a:ext cx="323337" cy="70302"/>
          </a:xfrm>
          <a:custGeom>
            <a:avLst/>
            <a:gdLst/>
            <a:ahLst/>
            <a:cxnLst/>
            <a:rect l="l" t="t" r="r" b="b"/>
            <a:pathLst>
              <a:path w="10322" h="2156" extrusionOk="0">
                <a:moveTo>
                  <a:pt x="10057" y="0"/>
                </a:moveTo>
                <a:cubicBezTo>
                  <a:pt x="10095" y="76"/>
                  <a:pt x="10095" y="189"/>
                  <a:pt x="10095" y="303"/>
                </a:cubicBezTo>
                <a:cubicBezTo>
                  <a:pt x="10095" y="983"/>
                  <a:pt x="9755" y="1550"/>
                  <a:pt x="9301" y="1550"/>
                </a:cubicBezTo>
                <a:lnTo>
                  <a:pt x="530" y="1550"/>
                </a:lnTo>
                <a:cubicBezTo>
                  <a:pt x="303" y="1550"/>
                  <a:pt x="114" y="1437"/>
                  <a:pt x="0" y="1210"/>
                </a:cubicBezTo>
                <a:lnTo>
                  <a:pt x="0" y="1210"/>
                </a:lnTo>
                <a:cubicBezTo>
                  <a:pt x="76" y="1739"/>
                  <a:pt x="340" y="2117"/>
                  <a:pt x="719" y="2155"/>
                </a:cubicBezTo>
                <a:lnTo>
                  <a:pt x="9528" y="2155"/>
                </a:lnTo>
                <a:cubicBezTo>
                  <a:pt x="9981" y="2155"/>
                  <a:pt x="10322" y="1588"/>
                  <a:pt x="10322" y="907"/>
                </a:cubicBezTo>
                <a:lnTo>
                  <a:pt x="10322" y="870"/>
                </a:ln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0"/>
          <p:cNvSpPr/>
          <p:nvPr/>
        </p:nvSpPr>
        <p:spPr>
          <a:xfrm>
            <a:off x="546317" y="2369560"/>
            <a:ext cx="79378" cy="131930"/>
          </a:xfrm>
          <a:custGeom>
            <a:avLst/>
            <a:gdLst/>
            <a:ahLst/>
            <a:cxnLst/>
            <a:rect l="l" t="t" r="r" b="b"/>
            <a:pathLst>
              <a:path w="2534" h="4046" extrusionOk="0">
                <a:moveTo>
                  <a:pt x="1286" y="0"/>
                </a:moveTo>
                <a:cubicBezTo>
                  <a:pt x="567" y="0"/>
                  <a:pt x="0" y="907"/>
                  <a:pt x="0" y="2004"/>
                </a:cubicBezTo>
                <a:cubicBezTo>
                  <a:pt x="0" y="3138"/>
                  <a:pt x="567" y="4045"/>
                  <a:pt x="1286" y="4045"/>
                </a:cubicBezTo>
                <a:cubicBezTo>
                  <a:pt x="1966" y="4045"/>
                  <a:pt x="2533" y="3138"/>
                  <a:pt x="2533" y="2004"/>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10"/>
          <p:cNvSpPr/>
          <p:nvPr/>
        </p:nvSpPr>
        <p:spPr>
          <a:xfrm>
            <a:off x="281025" y="2394211"/>
            <a:ext cx="324527" cy="81388"/>
          </a:xfrm>
          <a:custGeom>
            <a:avLst/>
            <a:gdLst/>
            <a:ahLst/>
            <a:cxnLst/>
            <a:rect l="l" t="t" r="r" b="b"/>
            <a:pathLst>
              <a:path w="10360" h="2496" extrusionOk="0">
                <a:moveTo>
                  <a:pt x="794" y="0"/>
                </a:moveTo>
                <a:cubicBezTo>
                  <a:pt x="341" y="0"/>
                  <a:pt x="0" y="567"/>
                  <a:pt x="0" y="1248"/>
                </a:cubicBezTo>
                <a:cubicBezTo>
                  <a:pt x="0" y="1966"/>
                  <a:pt x="341" y="2495"/>
                  <a:pt x="794" y="2495"/>
                </a:cubicBezTo>
                <a:lnTo>
                  <a:pt x="9566" y="2495"/>
                </a:lnTo>
                <a:cubicBezTo>
                  <a:pt x="10019" y="2495"/>
                  <a:pt x="10360" y="1966"/>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0"/>
          <p:cNvSpPr/>
          <p:nvPr/>
        </p:nvSpPr>
        <p:spPr>
          <a:xfrm>
            <a:off x="304707" y="247556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10"/>
          <p:cNvSpPr/>
          <p:nvPr/>
        </p:nvSpPr>
        <p:spPr>
          <a:xfrm>
            <a:off x="605521" y="2434872"/>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0"/>
          <p:cNvSpPr/>
          <p:nvPr/>
        </p:nvSpPr>
        <p:spPr>
          <a:xfrm>
            <a:off x="282216" y="2405297"/>
            <a:ext cx="323337" cy="70302"/>
          </a:xfrm>
          <a:custGeom>
            <a:avLst/>
            <a:gdLst/>
            <a:ahLst/>
            <a:cxnLst/>
            <a:rect l="l" t="t" r="r" b="b"/>
            <a:pathLst>
              <a:path w="10322" h="2156" extrusionOk="0">
                <a:moveTo>
                  <a:pt x="10057" y="0"/>
                </a:moveTo>
                <a:cubicBezTo>
                  <a:pt x="10095" y="114"/>
                  <a:pt x="10095" y="189"/>
                  <a:pt x="10095" y="303"/>
                </a:cubicBezTo>
                <a:cubicBezTo>
                  <a:pt x="10095" y="1021"/>
                  <a:pt x="9755" y="1551"/>
                  <a:pt x="9301" y="1551"/>
                </a:cubicBezTo>
                <a:lnTo>
                  <a:pt x="530" y="1551"/>
                </a:lnTo>
                <a:cubicBezTo>
                  <a:pt x="303" y="1551"/>
                  <a:pt x="114" y="1437"/>
                  <a:pt x="0" y="1248"/>
                </a:cubicBezTo>
                <a:lnTo>
                  <a:pt x="0" y="1248"/>
                </a:lnTo>
                <a:cubicBezTo>
                  <a:pt x="76" y="1777"/>
                  <a:pt x="378" y="2155"/>
                  <a:pt x="719" y="2155"/>
                </a:cubicBezTo>
                <a:lnTo>
                  <a:pt x="9528" y="2155"/>
                </a:lnTo>
                <a:cubicBezTo>
                  <a:pt x="9981" y="2155"/>
                  <a:pt x="10322" y="1626"/>
                  <a:pt x="10322" y="908"/>
                </a:cubicBezTo>
                <a:cubicBezTo>
                  <a:pt x="10322" y="530"/>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10"/>
          <p:cNvSpPr/>
          <p:nvPr/>
        </p:nvSpPr>
        <p:spPr>
          <a:xfrm>
            <a:off x="546317" y="2725829"/>
            <a:ext cx="79378" cy="131930"/>
          </a:xfrm>
          <a:custGeom>
            <a:avLst/>
            <a:gdLst/>
            <a:ahLst/>
            <a:cxnLst/>
            <a:rect l="l" t="t" r="r" b="b"/>
            <a:pathLst>
              <a:path w="2534" h="4046" extrusionOk="0">
                <a:moveTo>
                  <a:pt x="1286" y="0"/>
                </a:moveTo>
                <a:cubicBezTo>
                  <a:pt x="567" y="0"/>
                  <a:pt x="0" y="908"/>
                  <a:pt x="0" y="2042"/>
                </a:cubicBezTo>
                <a:cubicBezTo>
                  <a:pt x="0" y="3138"/>
                  <a:pt x="567" y="4046"/>
                  <a:pt x="1286" y="4046"/>
                </a:cubicBezTo>
                <a:cubicBezTo>
                  <a:pt x="1966" y="4046"/>
                  <a:pt x="2533" y="3138"/>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10"/>
          <p:cNvSpPr/>
          <p:nvPr/>
        </p:nvSpPr>
        <p:spPr>
          <a:xfrm>
            <a:off x="281025" y="2751719"/>
            <a:ext cx="324527" cy="81388"/>
          </a:xfrm>
          <a:custGeom>
            <a:avLst/>
            <a:gdLst/>
            <a:ahLst/>
            <a:cxnLst/>
            <a:rect l="l" t="t" r="r" b="b"/>
            <a:pathLst>
              <a:path w="10360" h="2496" extrusionOk="0">
                <a:moveTo>
                  <a:pt x="794" y="0"/>
                </a:moveTo>
                <a:cubicBezTo>
                  <a:pt x="341" y="0"/>
                  <a:pt x="0" y="530"/>
                  <a:pt x="0" y="1248"/>
                </a:cubicBezTo>
                <a:cubicBezTo>
                  <a:pt x="0" y="1929"/>
                  <a:pt x="341" y="2496"/>
                  <a:pt x="794" y="2496"/>
                </a:cubicBezTo>
                <a:lnTo>
                  <a:pt x="9566" y="2496"/>
                </a:lnTo>
                <a:cubicBezTo>
                  <a:pt x="10019" y="2496"/>
                  <a:pt x="10360" y="1929"/>
                  <a:pt x="10360" y="1248"/>
                </a:cubicBezTo>
                <a:cubicBezTo>
                  <a:pt x="10360" y="530"/>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10"/>
          <p:cNvSpPr/>
          <p:nvPr/>
        </p:nvSpPr>
        <p:spPr>
          <a:xfrm>
            <a:off x="304707" y="283307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10"/>
          <p:cNvSpPr/>
          <p:nvPr/>
        </p:nvSpPr>
        <p:spPr>
          <a:xfrm>
            <a:off x="605521" y="2791174"/>
            <a:ext cx="31" cy="1272"/>
          </a:xfrm>
          <a:custGeom>
            <a:avLst/>
            <a:gdLst/>
            <a:ahLst/>
            <a:cxnLst/>
            <a:rect l="l" t="t" r="r" b="b"/>
            <a:pathLst>
              <a:path w="1" h="39" extrusionOk="0">
                <a:moveTo>
                  <a:pt x="1" y="38"/>
                </a:moveTo>
                <a:lnTo>
                  <a:pt x="1" y="38"/>
                </a:lnTo>
                <a:lnTo>
                  <a:pt x="1" y="38"/>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10"/>
          <p:cNvSpPr/>
          <p:nvPr/>
        </p:nvSpPr>
        <p:spPr>
          <a:xfrm>
            <a:off x="282216" y="2761567"/>
            <a:ext cx="323337" cy="71541"/>
          </a:xfrm>
          <a:custGeom>
            <a:avLst/>
            <a:gdLst/>
            <a:ahLst/>
            <a:cxnLst/>
            <a:rect l="l" t="t" r="r" b="b"/>
            <a:pathLst>
              <a:path w="10322" h="2194" extrusionOk="0">
                <a:moveTo>
                  <a:pt x="10057" y="1"/>
                </a:moveTo>
                <a:cubicBezTo>
                  <a:pt x="10095" y="114"/>
                  <a:pt x="10095" y="228"/>
                  <a:pt x="10095" y="341"/>
                </a:cubicBezTo>
                <a:cubicBezTo>
                  <a:pt x="10095" y="1022"/>
                  <a:pt x="9755" y="1589"/>
                  <a:pt x="9301" y="1589"/>
                </a:cubicBezTo>
                <a:lnTo>
                  <a:pt x="530" y="1589"/>
                </a:lnTo>
                <a:cubicBezTo>
                  <a:pt x="303" y="1589"/>
                  <a:pt x="114" y="1475"/>
                  <a:pt x="0" y="1248"/>
                </a:cubicBezTo>
                <a:lnTo>
                  <a:pt x="0" y="1248"/>
                </a:lnTo>
                <a:cubicBezTo>
                  <a:pt x="76" y="1778"/>
                  <a:pt x="340" y="2156"/>
                  <a:pt x="719" y="2194"/>
                </a:cubicBezTo>
                <a:lnTo>
                  <a:pt x="9528" y="2194"/>
                </a:lnTo>
                <a:cubicBezTo>
                  <a:pt x="9981" y="2194"/>
                  <a:pt x="10322" y="1627"/>
                  <a:pt x="10322" y="946"/>
                </a:cubicBezTo>
                <a:lnTo>
                  <a:pt x="10322" y="908"/>
                </a:lnTo>
                <a:cubicBezTo>
                  <a:pt x="10322" y="568"/>
                  <a:pt x="10208" y="228"/>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10"/>
          <p:cNvSpPr/>
          <p:nvPr/>
        </p:nvSpPr>
        <p:spPr>
          <a:xfrm>
            <a:off x="546317" y="3083338"/>
            <a:ext cx="79378" cy="131963"/>
          </a:xfrm>
          <a:custGeom>
            <a:avLst/>
            <a:gdLst/>
            <a:ahLst/>
            <a:cxnLst/>
            <a:rect l="l" t="t" r="r" b="b"/>
            <a:pathLst>
              <a:path w="2534" h="4047" extrusionOk="0">
                <a:moveTo>
                  <a:pt x="1286" y="1"/>
                </a:moveTo>
                <a:cubicBezTo>
                  <a:pt x="567" y="1"/>
                  <a:pt x="0" y="908"/>
                  <a:pt x="0" y="2004"/>
                </a:cubicBezTo>
                <a:cubicBezTo>
                  <a:pt x="0" y="3139"/>
                  <a:pt x="567" y="4046"/>
                  <a:pt x="1286" y="4046"/>
                </a:cubicBezTo>
                <a:cubicBezTo>
                  <a:pt x="1966" y="4046"/>
                  <a:pt x="2533" y="3139"/>
                  <a:pt x="2533" y="2004"/>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10"/>
          <p:cNvSpPr/>
          <p:nvPr/>
        </p:nvSpPr>
        <p:spPr>
          <a:xfrm>
            <a:off x="281025" y="3107989"/>
            <a:ext cx="324527" cy="81421"/>
          </a:xfrm>
          <a:custGeom>
            <a:avLst/>
            <a:gdLst/>
            <a:ahLst/>
            <a:cxnLst/>
            <a:rect l="l" t="t" r="r" b="b"/>
            <a:pathLst>
              <a:path w="10360" h="2497" extrusionOk="0">
                <a:moveTo>
                  <a:pt x="794" y="1"/>
                </a:moveTo>
                <a:cubicBezTo>
                  <a:pt x="341" y="1"/>
                  <a:pt x="0" y="568"/>
                  <a:pt x="0" y="1248"/>
                </a:cubicBezTo>
                <a:cubicBezTo>
                  <a:pt x="0" y="1929"/>
                  <a:pt x="341" y="2496"/>
                  <a:pt x="794" y="2496"/>
                </a:cubicBezTo>
                <a:lnTo>
                  <a:pt x="9566" y="2496"/>
                </a:lnTo>
                <a:cubicBezTo>
                  <a:pt x="10019" y="2496"/>
                  <a:pt x="10360" y="1929"/>
                  <a:pt x="10360" y="1248"/>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10"/>
          <p:cNvSpPr/>
          <p:nvPr/>
        </p:nvSpPr>
        <p:spPr>
          <a:xfrm>
            <a:off x="304707" y="3189377"/>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cubicBezTo>
                  <a:pt x="1" y="0"/>
                  <a:pt x="1" y="0"/>
                  <a:pt x="1" y="0"/>
                </a:cubicBezTo>
                <a:cubicBezTo>
                  <a:pt x="1" y="0"/>
                  <a:pt x="1" y="0"/>
                  <a:pt x="1" y="0"/>
                </a:cubicBez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10"/>
          <p:cNvSpPr/>
          <p:nvPr/>
        </p:nvSpPr>
        <p:spPr>
          <a:xfrm>
            <a:off x="605521" y="314868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10"/>
          <p:cNvSpPr/>
          <p:nvPr/>
        </p:nvSpPr>
        <p:spPr>
          <a:xfrm>
            <a:off x="282216" y="3119108"/>
            <a:ext cx="323337" cy="70302"/>
          </a:xfrm>
          <a:custGeom>
            <a:avLst/>
            <a:gdLst/>
            <a:ahLst/>
            <a:cxnLst/>
            <a:rect l="l" t="t" r="r" b="b"/>
            <a:pathLst>
              <a:path w="10322" h="2156" extrusionOk="0">
                <a:moveTo>
                  <a:pt x="10057" y="0"/>
                </a:moveTo>
                <a:cubicBezTo>
                  <a:pt x="10095" y="113"/>
                  <a:pt x="10095" y="189"/>
                  <a:pt x="10095" y="302"/>
                </a:cubicBezTo>
                <a:cubicBezTo>
                  <a:pt x="10095" y="1021"/>
                  <a:pt x="9755" y="1550"/>
                  <a:pt x="9301" y="1550"/>
                </a:cubicBezTo>
                <a:lnTo>
                  <a:pt x="530" y="1550"/>
                </a:lnTo>
                <a:cubicBezTo>
                  <a:pt x="303" y="1550"/>
                  <a:pt x="114" y="1437"/>
                  <a:pt x="0" y="1248"/>
                </a:cubicBezTo>
                <a:lnTo>
                  <a:pt x="0" y="1248"/>
                </a:lnTo>
                <a:cubicBezTo>
                  <a:pt x="76" y="1739"/>
                  <a:pt x="340" y="2155"/>
                  <a:pt x="719" y="2155"/>
                </a:cubicBezTo>
                <a:lnTo>
                  <a:pt x="9528" y="2155"/>
                </a:lnTo>
                <a:cubicBezTo>
                  <a:pt x="9981" y="2155"/>
                  <a:pt x="10322" y="1588"/>
                  <a:pt x="10322" y="907"/>
                </a:cubicBezTo>
                <a:cubicBezTo>
                  <a:pt x="10322" y="529"/>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10"/>
          <p:cNvSpPr/>
          <p:nvPr/>
        </p:nvSpPr>
        <p:spPr>
          <a:xfrm>
            <a:off x="546317" y="3439640"/>
            <a:ext cx="79378" cy="131930"/>
          </a:xfrm>
          <a:custGeom>
            <a:avLst/>
            <a:gdLst/>
            <a:ahLst/>
            <a:cxnLst/>
            <a:rect l="l" t="t" r="r" b="b"/>
            <a:pathLst>
              <a:path w="2534" h="4046" extrusionOk="0">
                <a:moveTo>
                  <a:pt x="1286" y="0"/>
                </a:moveTo>
                <a:cubicBezTo>
                  <a:pt x="567" y="0"/>
                  <a:pt x="0" y="907"/>
                  <a:pt x="0" y="2042"/>
                </a:cubicBezTo>
                <a:cubicBezTo>
                  <a:pt x="0" y="3138"/>
                  <a:pt x="567" y="4045"/>
                  <a:pt x="1286" y="4045"/>
                </a:cubicBezTo>
                <a:cubicBezTo>
                  <a:pt x="1966" y="4045"/>
                  <a:pt x="2533" y="3138"/>
                  <a:pt x="2533" y="2042"/>
                </a:cubicBezTo>
                <a:cubicBezTo>
                  <a:pt x="2533" y="907"/>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10"/>
          <p:cNvSpPr/>
          <p:nvPr/>
        </p:nvSpPr>
        <p:spPr>
          <a:xfrm>
            <a:off x="281025" y="3465498"/>
            <a:ext cx="324527" cy="81421"/>
          </a:xfrm>
          <a:custGeom>
            <a:avLst/>
            <a:gdLst/>
            <a:ahLst/>
            <a:cxnLst/>
            <a:rect l="l" t="t" r="r" b="b"/>
            <a:pathLst>
              <a:path w="10360" h="2497" extrusionOk="0">
                <a:moveTo>
                  <a:pt x="794" y="1"/>
                </a:moveTo>
                <a:cubicBezTo>
                  <a:pt x="341" y="1"/>
                  <a:pt x="0" y="530"/>
                  <a:pt x="0" y="1249"/>
                </a:cubicBezTo>
                <a:cubicBezTo>
                  <a:pt x="0" y="1929"/>
                  <a:pt x="341" y="2496"/>
                  <a:pt x="794" y="2496"/>
                </a:cubicBezTo>
                <a:lnTo>
                  <a:pt x="9566" y="2496"/>
                </a:lnTo>
                <a:cubicBezTo>
                  <a:pt x="10019" y="2496"/>
                  <a:pt x="10360" y="1929"/>
                  <a:pt x="10360" y="1249"/>
                </a:cubicBezTo>
                <a:cubicBezTo>
                  <a:pt x="10360" y="530"/>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10"/>
          <p:cNvSpPr/>
          <p:nvPr/>
        </p:nvSpPr>
        <p:spPr>
          <a:xfrm>
            <a:off x="304707" y="3546886"/>
            <a:ext cx="32014" cy="33"/>
          </a:xfrm>
          <a:custGeom>
            <a:avLst/>
            <a:gdLst/>
            <a:ahLst/>
            <a:cxnLst/>
            <a:rect l="l" t="t" r="r" b="b"/>
            <a:pathLst>
              <a:path w="1022" h="1" extrusionOk="0">
                <a:moveTo>
                  <a:pt x="1021" y="0"/>
                </a:moveTo>
                <a:lnTo>
                  <a:pt x="38" y="0"/>
                </a:lnTo>
                <a:lnTo>
                  <a:pt x="38" y="0"/>
                </a:lnTo>
                <a:lnTo>
                  <a:pt x="38" y="0"/>
                </a:lnTo>
                <a:lnTo>
                  <a:pt x="1021" y="0"/>
                </a:lnTo>
                <a:lnTo>
                  <a:pt x="102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moveTo>
                  <a:pt x="1" y="0"/>
                </a:moveTo>
                <a:lnTo>
                  <a:pt x="1" y="0"/>
                </a:lnTo>
                <a:lnTo>
                  <a:pt x="1" y="0"/>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0"/>
          <p:cNvSpPr/>
          <p:nvPr/>
        </p:nvSpPr>
        <p:spPr>
          <a:xfrm>
            <a:off x="605521" y="3504953"/>
            <a:ext cx="31" cy="33"/>
          </a:xfrm>
          <a:custGeom>
            <a:avLst/>
            <a:gdLst/>
            <a:ahLst/>
            <a:cxnLst/>
            <a:rect l="l" t="t" r="r" b="b"/>
            <a:pathLst>
              <a:path w="1" h="1" extrusionOk="0">
                <a:moveTo>
                  <a:pt x="1" y="1"/>
                </a:moveTo>
                <a:lnTo>
                  <a:pt x="1" y="1"/>
                </a:lnTo>
                <a:lnTo>
                  <a:pt x="1" y="1"/>
                </a:lnTo>
                <a:close/>
                <a:moveTo>
                  <a:pt x="1" y="1"/>
                </a:moveTo>
                <a:lnTo>
                  <a:pt x="1" y="1"/>
                </a:lnTo>
                <a:lnTo>
                  <a:pt x="1" y="1"/>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0"/>
          <p:cNvSpPr/>
          <p:nvPr/>
        </p:nvSpPr>
        <p:spPr>
          <a:xfrm>
            <a:off x="282216" y="3475378"/>
            <a:ext cx="323337" cy="71541"/>
          </a:xfrm>
          <a:custGeom>
            <a:avLst/>
            <a:gdLst/>
            <a:ahLst/>
            <a:cxnLst/>
            <a:rect l="l" t="t" r="r" b="b"/>
            <a:pathLst>
              <a:path w="10322" h="2194" extrusionOk="0">
                <a:moveTo>
                  <a:pt x="10057" y="0"/>
                </a:moveTo>
                <a:lnTo>
                  <a:pt x="10057" y="0"/>
                </a:ln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6"/>
                </a:cubicBezTo>
                <a:lnTo>
                  <a:pt x="10322" y="908"/>
                </a:lnTo>
                <a:cubicBezTo>
                  <a:pt x="10322" y="568"/>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0"/>
          <p:cNvSpPr/>
          <p:nvPr/>
        </p:nvSpPr>
        <p:spPr>
          <a:xfrm>
            <a:off x="546317" y="3795909"/>
            <a:ext cx="79378" cy="133169"/>
          </a:xfrm>
          <a:custGeom>
            <a:avLst/>
            <a:gdLst/>
            <a:ahLst/>
            <a:cxnLst/>
            <a:rect l="l" t="t" r="r" b="b"/>
            <a:pathLst>
              <a:path w="2534" h="4084" extrusionOk="0">
                <a:moveTo>
                  <a:pt x="1286" y="0"/>
                </a:moveTo>
                <a:cubicBezTo>
                  <a:pt x="567" y="0"/>
                  <a:pt x="0" y="908"/>
                  <a:pt x="0" y="2042"/>
                </a:cubicBezTo>
                <a:cubicBezTo>
                  <a:pt x="0" y="3176"/>
                  <a:pt x="567" y="4084"/>
                  <a:pt x="1286" y="4084"/>
                </a:cubicBezTo>
                <a:cubicBezTo>
                  <a:pt x="1966" y="4084"/>
                  <a:pt x="2533" y="3176"/>
                  <a:pt x="2533" y="2042"/>
                </a:cubicBezTo>
                <a:cubicBezTo>
                  <a:pt x="2533" y="908"/>
                  <a:pt x="1966" y="0"/>
                  <a:pt x="1286" y="0"/>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0"/>
          <p:cNvSpPr/>
          <p:nvPr/>
        </p:nvSpPr>
        <p:spPr>
          <a:xfrm>
            <a:off x="281025" y="3821800"/>
            <a:ext cx="324527" cy="81388"/>
          </a:xfrm>
          <a:custGeom>
            <a:avLst/>
            <a:gdLst/>
            <a:ahLst/>
            <a:cxnLst/>
            <a:rect l="l" t="t" r="r" b="b"/>
            <a:pathLst>
              <a:path w="10360" h="2496" extrusionOk="0">
                <a:moveTo>
                  <a:pt x="794" y="0"/>
                </a:moveTo>
                <a:cubicBezTo>
                  <a:pt x="341" y="0"/>
                  <a:pt x="0" y="567"/>
                  <a:pt x="0" y="1248"/>
                </a:cubicBezTo>
                <a:cubicBezTo>
                  <a:pt x="0" y="1929"/>
                  <a:pt x="341" y="2496"/>
                  <a:pt x="794" y="2496"/>
                </a:cubicBezTo>
                <a:lnTo>
                  <a:pt x="9566" y="2496"/>
                </a:lnTo>
                <a:cubicBezTo>
                  <a:pt x="10019" y="2496"/>
                  <a:pt x="10360" y="1929"/>
                  <a:pt x="10360" y="1248"/>
                </a:cubicBezTo>
                <a:cubicBezTo>
                  <a:pt x="10360" y="567"/>
                  <a:pt x="10019" y="0"/>
                  <a:pt x="9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0"/>
          <p:cNvSpPr/>
          <p:nvPr/>
        </p:nvSpPr>
        <p:spPr>
          <a:xfrm>
            <a:off x="304707" y="3903155"/>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cubicBezTo>
                  <a:pt x="1" y="1"/>
                  <a:pt x="1" y="1"/>
                  <a:pt x="1" y="1"/>
                </a:cubicBezTo>
                <a:cubicBezTo>
                  <a:pt x="1" y="1"/>
                  <a:pt x="1" y="1"/>
                  <a:pt x="1" y="1"/>
                </a:cubicBez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0"/>
          <p:cNvSpPr/>
          <p:nvPr/>
        </p:nvSpPr>
        <p:spPr>
          <a:xfrm>
            <a:off x="605521" y="3862494"/>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0"/>
          <p:cNvSpPr/>
          <p:nvPr/>
        </p:nvSpPr>
        <p:spPr>
          <a:xfrm>
            <a:off x="282216" y="3832886"/>
            <a:ext cx="323337" cy="70302"/>
          </a:xfrm>
          <a:custGeom>
            <a:avLst/>
            <a:gdLst/>
            <a:ahLst/>
            <a:cxnLst/>
            <a:rect l="l" t="t" r="r" b="b"/>
            <a:pathLst>
              <a:path w="10322" h="2156" extrusionOk="0">
                <a:moveTo>
                  <a:pt x="10057" y="1"/>
                </a:moveTo>
                <a:lnTo>
                  <a:pt x="10057" y="1"/>
                </a:lnTo>
                <a:cubicBezTo>
                  <a:pt x="10095" y="76"/>
                  <a:pt x="10095" y="190"/>
                  <a:pt x="10095" y="303"/>
                </a:cubicBezTo>
                <a:cubicBezTo>
                  <a:pt x="10095" y="984"/>
                  <a:pt x="9755" y="1551"/>
                  <a:pt x="9301" y="1551"/>
                </a:cubicBezTo>
                <a:lnTo>
                  <a:pt x="530" y="1551"/>
                </a:lnTo>
                <a:cubicBezTo>
                  <a:pt x="303" y="1551"/>
                  <a:pt x="114" y="1437"/>
                  <a:pt x="0" y="1210"/>
                </a:cubicBezTo>
                <a:lnTo>
                  <a:pt x="0" y="1210"/>
                </a:lnTo>
                <a:cubicBezTo>
                  <a:pt x="76" y="1740"/>
                  <a:pt x="340" y="2118"/>
                  <a:pt x="719" y="2156"/>
                </a:cubicBezTo>
                <a:lnTo>
                  <a:pt x="9528" y="2156"/>
                </a:lnTo>
                <a:cubicBezTo>
                  <a:pt x="9981" y="2156"/>
                  <a:pt x="10322" y="1589"/>
                  <a:pt x="10322" y="908"/>
                </a:cubicBezTo>
                <a:cubicBezTo>
                  <a:pt x="10322" y="530"/>
                  <a:pt x="10208" y="227"/>
                  <a:pt x="10057" y="1"/>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0"/>
          <p:cNvSpPr/>
          <p:nvPr/>
        </p:nvSpPr>
        <p:spPr>
          <a:xfrm>
            <a:off x="546317" y="4153418"/>
            <a:ext cx="79378" cy="131963"/>
          </a:xfrm>
          <a:custGeom>
            <a:avLst/>
            <a:gdLst/>
            <a:ahLst/>
            <a:cxnLst/>
            <a:rect l="l" t="t" r="r" b="b"/>
            <a:pathLst>
              <a:path w="2534" h="4047" extrusionOk="0">
                <a:moveTo>
                  <a:pt x="1286" y="1"/>
                </a:moveTo>
                <a:cubicBezTo>
                  <a:pt x="567" y="1"/>
                  <a:pt x="0" y="908"/>
                  <a:pt x="0" y="2042"/>
                </a:cubicBezTo>
                <a:cubicBezTo>
                  <a:pt x="0" y="3139"/>
                  <a:pt x="567" y="4046"/>
                  <a:pt x="1286" y="4046"/>
                </a:cubicBezTo>
                <a:cubicBezTo>
                  <a:pt x="1966" y="4046"/>
                  <a:pt x="2533" y="3139"/>
                  <a:pt x="2533" y="2042"/>
                </a:cubicBezTo>
                <a:cubicBezTo>
                  <a:pt x="2533" y="908"/>
                  <a:pt x="1966" y="1"/>
                  <a:pt x="1286" y="1"/>
                </a:cubicBezTo>
                <a:close/>
              </a:path>
            </a:pathLst>
          </a:custGeom>
          <a:solidFill>
            <a:srgbClr val="E2CD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0"/>
          <p:cNvSpPr/>
          <p:nvPr/>
        </p:nvSpPr>
        <p:spPr>
          <a:xfrm>
            <a:off x="281025" y="4178069"/>
            <a:ext cx="324527" cy="82627"/>
          </a:xfrm>
          <a:custGeom>
            <a:avLst/>
            <a:gdLst/>
            <a:ahLst/>
            <a:cxnLst/>
            <a:rect l="l" t="t" r="r" b="b"/>
            <a:pathLst>
              <a:path w="10360" h="2534" extrusionOk="0">
                <a:moveTo>
                  <a:pt x="794" y="1"/>
                </a:moveTo>
                <a:cubicBezTo>
                  <a:pt x="341" y="1"/>
                  <a:pt x="0" y="568"/>
                  <a:pt x="0" y="1286"/>
                </a:cubicBezTo>
                <a:cubicBezTo>
                  <a:pt x="0" y="1967"/>
                  <a:pt x="341" y="2534"/>
                  <a:pt x="794" y="2534"/>
                </a:cubicBezTo>
                <a:lnTo>
                  <a:pt x="9566" y="2534"/>
                </a:lnTo>
                <a:cubicBezTo>
                  <a:pt x="10019" y="2534"/>
                  <a:pt x="10360" y="1967"/>
                  <a:pt x="10360" y="1286"/>
                </a:cubicBezTo>
                <a:cubicBezTo>
                  <a:pt x="10360" y="568"/>
                  <a:pt x="10019" y="1"/>
                  <a:pt x="9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0"/>
          <p:cNvSpPr/>
          <p:nvPr/>
        </p:nvSpPr>
        <p:spPr>
          <a:xfrm>
            <a:off x="304707" y="4260664"/>
            <a:ext cx="32014" cy="33"/>
          </a:xfrm>
          <a:custGeom>
            <a:avLst/>
            <a:gdLst/>
            <a:ahLst/>
            <a:cxnLst/>
            <a:rect l="l" t="t" r="r" b="b"/>
            <a:pathLst>
              <a:path w="1022" h="1" extrusionOk="0">
                <a:moveTo>
                  <a:pt x="1021" y="1"/>
                </a:moveTo>
                <a:lnTo>
                  <a:pt x="38" y="1"/>
                </a:lnTo>
                <a:lnTo>
                  <a:pt x="38" y="1"/>
                </a:lnTo>
                <a:lnTo>
                  <a:pt x="38" y="1"/>
                </a:lnTo>
                <a:lnTo>
                  <a:pt x="1021" y="1"/>
                </a:lnTo>
                <a:lnTo>
                  <a:pt x="1021" y="1"/>
                </a:lnTo>
                <a:close/>
                <a:moveTo>
                  <a:pt x="1" y="1"/>
                </a:moveTo>
                <a:lnTo>
                  <a:pt x="1" y="1"/>
                </a:lnTo>
                <a:lnTo>
                  <a:pt x="1" y="1"/>
                </a:lnTo>
                <a:close/>
                <a:moveTo>
                  <a:pt x="1" y="1"/>
                </a:moveTo>
                <a:lnTo>
                  <a:pt x="1" y="1"/>
                </a:lnTo>
                <a:lnTo>
                  <a:pt x="1" y="1"/>
                </a:lnTo>
                <a:close/>
                <a:moveTo>
                  <a:pt x="1" y="1"/>
                </a:moveTo>
                <a:lnTo>
                  <a:pt x="1" y="1"/>
                </a:lnTo>
                <a:lnTo>
                  <a:pt x="1" y="1"/>
                </a:lnTo>
                <a:close/>
                <a:moveTo>
                  <a:pt x="1" y="1"/>
                </a:moveTo>
                <a:cubicBezTo>
                  <a:pt x="1" y="1"/>
                  <a:pt x="1" y="1"/>
                  <a:pt x="1" y="1"/>
                </a:cubicBezTo>
                <a:cubicBezTo>
                  <a:pt x="1" y="1"/>
                  <a:pt x="1" y="1"/>
                  <a:pt x="1" y="1"/>
                </a:cubicBezTo>
                <a:close/>
                <a:moveTo>
                  <a:pt x="1" y="1"/>
                </a:moveTo>
                <a:lnTo>
                  <a:pt x="1" y="1"/>
                </a:lnTo>
                <a:lnTo>
                  <a:pt x="1" y="1"/>
                </a:lnTo>
                <a:close/>
              </a:path>
            </a:pathLst>
          </a:custGeom>
          <a:solidFill>
            <a:srgbClr val="6C2D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0"/>
          <p:cNvSpPr/>
          <p:nvPr/>
        </p:nvSpPr>
        <p:spPr>
          <a:xfrm>
            <a:off x="605521" y="4218763"/>
            <a:ext cx="31" cy="33"/>
          </a:xfrm>
          <a:custGeom>
            <a:avLst/>
            <a:gdLst/>
            <a:ahLst/>
            <a:cxnLst/>
            <a:rect l="l" t="t" r="r" b="b"/>
            <a:pathLst>
              <a:path w="1" h="1" extrusionOk="0">
                <a:moveTo>
                  <a:pt x="1" y="0"/>
                </a:moveTo>
                <a:lnTo>
                  <a:pt x="1" y="0"/>
                </a:lnTo>
                <a:lnTo>
                  <a:pt x="1" y="0"/>
                </a:lnTo>
                <a:close/>
                <a:moveTo>
                  <a:pt x="1" y="0"/>
                </a:moveTo>
                <a:lnTo>
                  <a:pt x="1" y="0"/>
                </a:lnTo>
                <a:lnTo>
                  <a:pt x="1" y="0"/>
                </a:lnTo>
                <a:close/>
              </a:path>
            </a:pathLst>
          </a:custGeom>
          <a:solidFill>
            <a:srgbClr val="BEA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0"/>
          <p:cNvSpPr/>
          <p:nvPr/>
        </p:nvSpPr>
        <p:spPr>
          <a:xfrm>
            <a:off x="282216" y="4189188"/>
            <a:ext cx="323337" cy="71508"/>
          </a:xfrm>
          <a:custGeom>
            <a:avLst/>
            <a:gdLst/>
            <a:ahLst/>
            <a:cxnLst/>
            <a:rect l="l" t="t" r="r" b="b"/>
            <a:pathLst>
              <a:path w="10322" h="2193" extrusionOk="0">
                <a:moveTo>
                  <a:pt x="10057" y="0"/>
                </a:moveTo>
                <a:lnTo>
                  <a:pt x="10057" y="0"/>
                </a:lnTo>
                <a:cubicBezTo>
                  <a:pt x="10095" y="113"/>
                  <a:pt x="10095" y="227"/>
                  <a:pt x="10095" y="340"/>
                </a:cubicBezTo>
                <a:cubicBezTo>
                  <a:pt x="10095" y="1021"/>
                  <a:pt x="9755" y="1588"/>
                  <a:pt x="9301" y="1588"/>
                </a:cubicBezTo>
                <a:lnTo>
                  <a:pt x="530" y="1588"/>
                </a:lnTo>
                <a:cubicBezTo>
                  <a:pt x="303" y="1588"/>
                  <a:pt x="114" y="1437"/>
                  <a:pt x="0" y="1248"/>
                </a:cubicBezTo>
                <a:lnTo>
                  <a:pt x="0" y="1248"/>
                </a:lnTo>
                <a:cubicBezTo>
                  <a:pt x="76" y="1777"/>
                  <a:pt x="378" y="2155"/>
                  <a:pt x="719" y="2193"/>
                </a:cubicBezTo>
                <a:lnTo>
                  <a:pt x="9528" y="2193"/>
                </a:lnTo>
                <a:cubicBezTo>
                  <a:pt x="9981" y="2193"/>
                  <a:pt x="10322" y="1626"/>
                  <a:pt x="10322" y="945"/>
                </a:cubicBezTo>
                <a:lnTo>
                  <a:pt x="10322" y="907"/>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0"/>
          <p:cNvSpPr/>
          <p:nvPr/>
        </p:nvSpPr>
        <p:spPr>
          <a:xfrm>
            <a:off x="282216" y="977708"/>
            <a:ext cx="323337" cy="71541"/>
          </a:xfrm>
          <a:custGeom>
            <a:avLst/>
            <a:gdLst/>
            <a:ahLst/>
            <a:cxnLst/>
            <a:rect l="l" t="t" r="r" b="b"/>
            <a:pathLst>
              <a:path w="10322" h="2194" extrusionOk="0">
                <a:moveTo>
                  <a:pt x="10057" y="0"/>
                </a:moveTo>
                <a:cubicBezTo>
                  <a:pt x="10095" y="114"/>
                  <a:pt x="10095" y="227"/>
                  <a:pt x="10095" y="341"/>
                </a:cubicBezTo>
                <a:cubicBezTo>
                  <a:pt x="10095" y="1021"/>
                  <a:pt x="9755" y="1588"/>
                  <a:pt x="9301" y="1588"/>
                </a:cubicBezTo>
                <a:lnTo>
                  <a:pt x="530" y="1588"/>
                </a:lnTo>
                <a:cubicBezTo>
                  <a:pt x="303" y="1588"/>
                  <a:pt x="114" y="1437"/>
                  <a:pt x="0" y="1248"/>
                </a:cubicBezTo>
                <a:lnTo>
                  <a:pt x="0" y="1248"/>
                </a:lnTo>
                <a:cubicBezTo>
                  <a:pt x="76" y="1777"/>
                  <a:pt x="340" y="2155"/>
                  <a:pt x="719" y="2193"/>
                </a:cubicBezTo>
                <a:lnTo>
                  <a:pt x="9528" y="2193"/>
                </a:lnTo>
                <a:cubicBezTo>
                  <a:pt x="9981" y="2193"/>
                  <a:pt x="10322" y="1626"/>
                  <a:pt x="10322" y="945"/>
                </a:cubicBezTo>
                <a:lnTo>
                  <a:pt x="10322" y="908"/>
                </a:lnTo>
                <a:cubicBezTo>
                  <a:pt x="10322" y="567"/>
                  <a:pt x="10208" y="227"/>
                  <a:pt x="10057"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6225" y="441350"/>
            <a:ext cx="7691400" cy="572700"/>
          </a:xfrm>
          <a:prstGeom prst="rect">
            <a:avLst/>
          </a:prstGeom>
          <a:noFill/>
          <a:ln>
            <a:noFill/>
          </a:ln>
        </p:spPr>
        <p:txBody>
          <a:bodyPr spcFirstLastPara="1" wrap="square" lIns="91425" tIns="91425" rIns="91425" bIns="91425" anchor="t" anchorCtr="0">
            <a:noAutofit/>
          </a:bodyPr>
          <a:lstStyle>
            <a:lvl1pPr lvl="0" algn="ctr">
              <a:lnSpc>
                <a:spcPct val="80000"/>
              </a:lnSpc>
              <a:spcBef>
                <a:spcPts val="0"/>
              </a:spcBef>
              <a:spcAft>
                <a:spcPts val="0"/>
              </a:spcAft>
              <a:buClr>
                <a:schemeClr val="accent6"/>
              </a:buClr>
              <a:buSzPts val="2800"/>
              <a:buFont typeface="Jua"/>
              <a:buNone/>
              <a:defRPr sz="2800" b="1">
                <a:solidFill>
                  <a:schemeClr val="accent6"/>
                </a:solidFill>
                <a:latin typeface="Jua"/>
                <a:ea typeface="Jua"/>
                <a:cs typeface="Jua"/>
                <a:sym typeface="Jua"/>
              </a:defRPr>
            </a:lvl1pPr>
            <a:lvl2pPr lvl="1" algn="ctr">
              <a:lnSpc>
                <a:spcPct val="80000"/>
              </a:lnSpc>
              <a:spcBef>
                <a:spcPts val="0"/>
              </a:spcBef>
              <a:spcAft>
                <a:spcPts val="0"/>
              </a:spcAft>
              <a:buClr>
                <a:schemeClr val="accent6"/>
              </a:buClr>
              <a:buSzPts val="2800"/>
              <a:buFont typeface="Jua"/>
              <a:buNone/>
              <a:defRPr sz="2800" b="1">
                <a:solidFill>
                  <a:schemeClr val="accent6"/>
                </a:solidFill>
                <a:latin typeface="Jua"/>
                <a:ea typeface="Jua"/>
                <a:cs typeface="Jua"/>
                <a:sym typeface="Jua"/>
              </a:defRPr>
            </a:lvl2pPr>
            <a:lvl3pPr lvl="2" algn="ctr">
              <a:lnSpc>
                <a:spcPct val="80000"/>
              </a:lnSpc>
              <a:spcBef>
                <a:spcPts val="0"/>
              </a:spcBef>
              <a:spcAft>
                <a:spcPts val="0"/>
              </a:spcAft>
              <a:buClr>
                <a:schemeClr val="accent6"/>
              </a:buClr>
              <a:buSzPts val="2800"/>
              <a:buFont typeface="Jua"/>
              <a:buNone/>
              <a:defRPr sz="2800" b="1">
                <a:solidFill>
                  <a:schemeClr val="accent6"/>
                </a:solidFill>
                <a:latin typeface="Jua"/>
                <a:ea typeface="Jua"/>
                <a:cs typeface="Jua"/>
                <a:sym typeface="Jua"/>
              </a:defRPr>
            </a:lvl3pPr>
            <a:lvl4pPr lvl="3" algn="ctr">
              <a:lnSpc>
                <a:spcPct val="80000"/>
              </a:lnSpc>
              <a:spcBef>
                <a:spcPts val="0"/>
              </a:spcBef>
              <a:spcAft>
                <a:spcPts val="0"/>
              </a:spcAft>
              <a:buClr>
                <a:schemeClr val="accent6"/>
              </a:buClr>
              <a:buSzPts val="2800"/>
              <a:buFont typeface="Jua"/>
              <a:buNone/>
              <a:defRPr sz="2800" b="1">
                <a:solidFill>
                  <a:schemeClr val="accent6"/>
                </a:solidFill>
                <a:latin typeface="Jua"/>
                <a:ea typeface="Jua"/>
                <a:cs typeface="Jua"/>
                <a:sym typeface="Jua"/>
              </a:defRPr>
            </a:lvl4pPr>
            <a:lvl5pPr lvl="4" algn="ctr">
              <a:lnSpc>
                <a:spcPct val="80000"/>
              </a:lnSpc>
              <a:spcBef>
                <a:spcPts val="0"/>
              </a:spcBef>
              <a:spcAft>
                <a:spcPts val="0"/>
              </a:spcAft>
              <a:buClr>
                <a:schemeClr val="accent6"/>
              </a:buClr>
              <a:buSzPts val="2800"/>
              <a:buFont typeface="Jua"/>
              <a:buNone/>
              <a:defRPr sz="2800" b="1">
                <a:solidFill>
                  <a:schemeClr val="accent6"/>
                </a:solidFill>
                <a:latin typeface="Jua"/>
                <a:ea typeface="Jua"/>
                <a:cs typeface="Jua"/>
                <a:sym typeface="Jua"/>
              </a:defRPr>
            </a:lvl5pPr>
            <a:lvl6pPr lvl="5" algn="ctr">
              <a:lnSpc>
                <a:spcPct val="80000"/>
              </a:lnSpc>
              <a:spcBef>
                <a:spcPts val="0"/>
              </a:spcBef>
              <a:spcAft>
                <a:spcPts val="0"/>
              </a:spcAft>
              <a:buClr>
                <a:schemeClr val="accent6"/>
              </a:buClr>
              <a:buSzPts val="2800"/>
              <a:buFont typeface="Jua"/>
              <a:buNone/>
              <a:defRPr sz="2800" b="1">
                <a:solidFill>
                  <a:schemeClr val="accent6"/>
                </a:solidFill>
                <a:latin typeface="Jua"/>
                <a:ea typeface="Jua"/>
                <a:cs typeface="Jua"/>
                <a:sym typeface="Jua"/>
              </a:defRPr>
            </a:lvl6pPr>
            <a:lvl7pPr lvl="6" algn="ctr">
              <a:lnSpc>
                <a:spcPct val="80000"/>
              </a:lnSpc>
              <a:spcBef>
                <a:spcPts val="0"/>
              </a:spcBef>
              <a:spcAft>
                <a:spcPts val="0"/>
              </a:spcAft>
              <a:buClr>
                <a:schemeClr val="accent6"/>
              </a:buClr>
              <a:buSzPts val="2800"/>
              <a:buFont typeface="Jua"/>
              <a:buNone/>
              <a:defRPr sz="2800" b="1">
                <a:solidFill>
                  <a:schemeClr val="accent6"/>
                </a:solidFill>
                <a:latin typeface="Jua"/>
                <a:ea typeface="Jua"/>
                <a:cs typeface="Jua"/>
                <a:sym typeface="Jua"/>
              </a:defRPr>
            </a:lvl7pPr>
            <a:lvl8pPr lvl="7" algn="ctr">
              <a:lnSpc>
                <a:spcPct val="80000"/>
              </a:lnSpc>
              <a:spcBef>
                <a:spcPts val="0"/>
              </a:spcBef>
              <a:spcAft>
                <a:spcPts val="0"/>
              </a:spcAft>
              <a:buClr>
                <a:schemeClr val="accent6"/>
              </a:buClr>
              <a:buSzPts val="2800"/>
              <a:buFont typeface="Jua"/>
              <a:buNone/>
              <a:defRPr sz="2800" b="1">
                <a:solidFill>
                  <a:schemeClr val="accent6"/>
                </a:solidFill>
                <a:latin typeface="Jua"/>
                <a:ea typeface="Jua"/>
                <a:cs typeface="Jua"/>
                <a:sym typeface="Jua"/>
              </a:defRPr>
            </a:lvl8pPr>
            <a:lvl9pPr lvl="8" algn="ctr">
              <a:lnSpc>
                <a:spcPct val="80000"/>
              </a:lnSpc>
              <a:spcBef>
                <a:spcPts val="0"/>
              </a:spcBef>
              <a:spcAft>
                <a:spcPts val="0"/>
              </a:spcAft>
              <a:buClr>
                <a:schemeClr val="accent6"/>
              </a:buClr>
              <a:buSzPts val="2800"/>
              <a:buFont typeface="Jua"/>
              <a:buNone/>
              <a:defRPr sz="2800" b="1">
                <a:solidFill>
                  <a:schemeClr val="accent6"/>
                </a:solidFill>
                <a:latin typeface="Jua"/>
                <a:ea typeface="Jua"/>
                <a:cs typeface="Jua"/>
                <a:sym typeface="Ju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ctr" anchorCtr="0">
            <a:noAutofit/>
          </a:bodyPr>
          <a:lstStyle>
            <a:lvl1pPr marL="457200" lvl="0" indent="-330200">
              <a:lnSpc>
                <a:spcPct val="100000"/>
              </a:lnSpc>
              <a:spcBef>
                <a:spcPts val="0"/>
              </a:spcBef>
              <a:spcAft>
                <a:spcPts val="0"/>
              </a:spcAft>
              <a:buClr>
                <a:srgbClr val="174A80"/>
              </a:buClr>
              <a:buSzPts val="1600"/>
              <a:buFont typeface="Quicksand Medium"/>
              <a:buChar char="●"/>
              <a:defRPr sz="1600">
                <a:solidFill>
                  <a:srgbClr val="174A80"/>
                </a:solidFill>
                <a:latin typeface="Quicksand Medium"/>
                <a:ea typeface="Quicksand Medium"/>
                <a:cs typeface="Quicksand Medium"/>
                <a:sym typeface="Quicksand Medium"/>
              </a:defRPr>
            </a:lvl1pPr>
            <a:lvl2pPr marL="914400" lvl="1" indent="-330200">
              <a:lnSpc>
                <a:spcPct val="100000"/>
              </a:lnSpc>
              <a:spcBef>
                <a:spcPts val="0"/>
              </a:spcBef>
              <a:spcAft>
                <a:spcPts val="0"/>
              </a:spcAft>
              <a:buClr>
                <a:srgbClr val="174A80"/>
              </a:buClr>
              <a:buSzPts val="1600"/>
              <a:buFont typeface="Quicksand Medium"/>
              <a:buChar char="○"/>
              <a:defRPr sz="1600">
                <a:solidFill>
                  <a:srgbClr val="174A80"/>
                </a:solidFill>
                <a:latin typeface="Quicksand Medium"/>
                <a:ea typeface="Quicksand Medium"/>
                <a:cs typeface="Quicksand Medium"/>
                <a:sym typeface="Quicksand Medium"/>
              </a:defRPr>
            </a:lvl2pPr>
            <a:lvl3pPr marL="1371600" lvl="2" indent="-330200">
              <a:lnSpc>
                <a:spcPct val="100000"/>
              </a:lnSpc>
              <a:spcBef>
                <a:spcPts val="0"/>
              </a:spcBef>
              <a:spcAft>
                <a:spcPts val="0"/>
              </a:spcAft>
              <a:buClr>
                <a:srgbClr val="174A80"/>
              </a:buClr>
              <a:buSzPts val="1600"/>
              <a:buFont typeface="Quicksand Medium"/>
              <a:buChar char="■"/>
              <a:defRPr sz="1600">
                <a:solidFill>
                  <a:srgbClr val="174A80"/>
                </a:solidFill>
                <a:latin typeface="Quicksand Medium"/>
                <a:ea typeface="Quicksand Medium"/>
                <a:cs typeface="Quicksand Medium"/>
                <a:sym typeface="Quicksand Medium"/>
              </a:defRPr>
            </a:lvl3pPr>
            <a:lvl4pPr marL="1828800" lvl="3" indent="-330200">
              <a:lnSpc>
                <a:spcPct val="100000"/>
              </a:lnSpc>
              <a:spcBef>
                <a:spcPts val="0"/>
              </a:spcBef>
              <a:spcAft>
                <a:spcPts val="0"/>
              </a:spcAft>
              <a:buClr>
                <a:srgbClr val="174A80"/>
              </a:buClr>
              <a:buSzPts val="1600"/>
              <a:buFont typeface="Quicksand Medium"/>
              <a:buChar char="●"/>
              <a:defRPr sz="1600">
                <a:solidFill>
                  <a:srgbClr val="174A80"/>
                </a:solidFill>
                <a:latin typeface="Quicksand Medium"/>
                <a:ea typeface="Quicksand Medium"/>
                <a:cs typeface="Quicksand Medium"/>
                <a:sym typeface="Quicksand Medium"/>
              </a:defRPr>
            </a:lvl4pPr>
            <a:lvl5pPr marL="2286000" lvl="4" indent="-330200">
              <a:lnSpc>
                <a:spcPct val="100000"/>
              </a:lnSpc>
              <a:spcBef>
                <a:spcPts val="0"/>
              </a:spcBef>
              <a:spcAft>
                <a:spcPts val="0"/>
              </a:spcAft>
              <a:buClr>
                <a:srgbClr val="174A80"/>
              </a:buClr>
              <a:buSzPts val="1600"/>
              <a:buFont typeface="Quicksand Medium"/>
              <a:buChar char="○"/>
              <a:defRPr sz="1600">
                <a:solidFill>
                  <a:srgbClr val="174A80"/>
                </a:solidFill>
                <a:latin typeface="Quicksand Medium"/>
                <a:ea typeface="Quicksand Medium"/>
                <a:cs typeface="Quicksand Medium"/>
                <a:sym typeface="Quicksand Medium"/>
              </a:defRPr>
            </a:lvl5pPr>
            <a:lvl6pPr marL="2743200" lvl="5" indent="-330200">
              <a:lnSpc>
                <a:spcPct val="100000"/>
              </a:lnSpc>
              <a:spcBef>
                <a:spcPts val="0"/>
              </a:spcBef>
              <a:spcAft>
                <a:spcPts val="0"/>
              </a:spcAft>
              <a:buClr>
                <a:srgbClr val="174A80"/>
              </a:buClr>
              <a:buSzPts val="1600"/>
              <a:buFont typeface="Quicksand Medium"/>
              <a:buChar char="■"/>
              <a:defRPr sz="1600">
                <a:solidFill>
                  <a:srgbClr val="174A80"/>
                </a:solidFill>
                <a:latin typeface="Quicksand Medium"/>
                <a:ea typeface="Quicksand Medium"/>
                <a:cs typeface="Quicksand Medium"/>
                <a:sym typeface="Quicksand Medium"/>
              </a:defRPr>
            </a:lvl6pPr>
            <a:lvl7pPr marL="3200400" lvl="6" indent="-330200">
              <a:lnSpc>
                <a:spcPct val="100000"/>
              </a:lnSpc>
              <a:spcBef>
                <a:spcPts val="0"/>
              </a:spcBef>
              <a:spcAft>
                <a:spcPts val="0"/>
              </a:spcAft>
              <a:buClr>
                <a:srgbClr val="174A80"/>
              </a:buClr>
              <a:buSzPts val="1600"/>
              <a:buFont typeface="Quicksand Medium"/>
              <a:buChar char="●"/>
              <a:defRPr sz="1600">
                <a:solidFill>
                  <a:srgbClr val="174A80"/>
                </a:solidFill>
                <a:latin typeface="Quicksand Medium"/>
                <a:ea typeface="Quicksand Medium"/>
                <a:cs typeface="Quicksand Medium"/>
                <a:sym typeface="Quicksand Medium"/>
              </a:defRPr>
            </a:lvl7pPr>
            <a:lvl8pPr marL="3657600" lvl="7" indent="-330200">
              <a:lnSpc>
                <a:spcPct val="100000"/>
              </a:lnSpc>
              <a:spcBef>
                <a:spcPts val="0"/>
              </a:spcBef>
              <a:spcAft>
                <a:spcPts val="0"/>
              </a:spcAft>
              <a:buClr>
                <a:srgbClr val="174A80"/>
              </a:buClr>
              <a:buSzPts val="1600"/>
              <a:buFont typeface="Quicksand Medium"/>
              <a:buChar char="○"/>
              <a:defRPr sz="1600">
                <a:solidFill>
                  <a:srgbClr val="174A80"/>
                </a:solidFill>
                <a:latin typeface="Quicksand Medium"/>
                <a:ea typeface="Quicksand Medium"/>
                <a:cs typeface="Quicksand Medium"/>
                <a:sym typeface="Quicksand Medium"/>
              </a:defRPr>
            </a:lvl8pPr>
            <a:lvl9pPr marL="4114800" lvl="8" indent="-330200">
              <a:lnSpc>
                <a:spcPct val="100000"/>
              </a:lnSpc>
              <a:spcBef>
                <a:spcPts val="0"/>
              </a:spcBef>
              <a:spcAft>
                <a:spcPts val="0"/>
              </a:spcAft>
              <a:buClr>
                <a:srgbClr val="174A80"/>
              </a:buClr>
              <a:buSzPts val="1600"/>
              <a:buFont typeface="Quicksand Medium"/>
              <a:buChar char="■"/>
              <a:defRPr sz="1600">
                <a:solidFill>
                  <a:srgbClr val="174A80"/>
                </a:solidFill>
                <a:latin typeface="Quicksand Medium"/>
                <a:ea typeface="Quicksand Medium"/>
                <a:cs typeface="Quicksand Medium"/>
                <a:sym typeface="Quicksand Mediu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2" r:id="rId12"/>
    <p:sldLayoutId id="2147483663" r:id="rId13"/>
    <p:sldLayoutId id="2147483664" r:id="rId14"/>
    <p:sldLayoutId id="2147483665"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slide" Target="slide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ube 1">
            <a:extLst>
              <a:ext uri="{FF2B5EF4-FFF2-40B4-BE49-F238E27FC236}">
                <a16:creationId xmlns:a16="http://schemas.microsoft.com/office/drawing/2014/main" id="{526DC594-1891-D729-200C-DD198618FF90}"/>
              </a:ext>
            </a:extLst>
          </p:cNvPr>
          <p:cNvSpPr/>
          <p:nvPr/>
        </p:nvSpPr>
        <p:spPr>
          <a:xfrm>
            <a:off x="1719382" y="895351"/>
            <a:ext cx="2269429" cy="3099070"/>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86064B0F-A322-61DE-B6F4-56DE697427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9382" y="1011460"/>
            <a:ext cx="2198721" cy="2982961"/>
          </a:xfrm>
          <a:prstGeom prst="rect">
            <a:avLst/>
          </a:prstGeom>
        </p:spPr>
      </p:pic>
      <p:sp>
        <p:nvSpPr>
          <p:cNvPr id="4" name="タイトル 1">
            <a:extLst>
              <a:ext uri="{FF2B5EF4-FFF2-40B4-BE49-F238E27FC236}">
                <a16:creationId xmlns:a16="http://schemas.microsoft.com/office/drawing/2014/main" id="{4E94349F-3A33-FBE2-B0BE-E5C84DD57FC8}"/>
              </a:ext>
            </a:extLst>
          </p:cNvPr>
          <p:cNvSpPr txBox="1">
            <a:spLocks/>
          </p:cNvSpPr>
          <p:nvPr/>
        </p:nvSpPr>
        <p:spPr>
          <a:xfrm>
            <a:off x="3743268" y="1391673"/>
            <a:ext cx="5073868" cy="469019"/>
          </a:xfrm>
          <a:prstGeom prst="rect">
            <a:avLst/>
          </a:prstGeom>
        </p:spPr>
        <p:txBody>
          <a:bodyPr lIns="68580" tIns="34290" rIns="68580" bIns="34290" anchor="b"/>
          <a:lstStyle>
            <a:lvl1pPr algn="ctr" defTabSz="914400" rtl="0" eaLnBrk="1" latinLnBrk="0" hangingPunct="1">
              <a:spcBef>
                <a:spcPct val="0"/>
              </a:spcBef>
              <a:buNone/>
              <a:defRPr sz="9600" kern="1200" spc="1500" baseline="0">
                <a:solidFill>
                  <a:schemeClr val="tx1"/>
                </a:solidFill>
                <a:latin typeface="+mj-lt"/>
                <a:ea typeface="+mj-ea"/>
                <a:cs typeface="+mj-cs"/>
              </a:defRPr>
            </a:lvl1pPr>
          </a:lstStyle>
          <a:p>
            <a:pPr defTabSz="1632713">
              <a:defRPr/>
            </a:pPr>
            <a:r>
              <a:rPr kumimoji="1" lang="en-US" altLang="ja-JP" sz="3200" b="1" spc="0" dirty="0">
                <a:solidFill>
                  <a:schemeClr val="bg2">
                    <a:lumMod val="25000"/>
                  </a:schemeClr>
                </a:solidFill>
                <a:latin typeface="Arial" pitchFamily="34" charset="0"/>
                <a:cs typeface="Arial" pitchFamily="34" charset="0"/>
              </a:rPr>
              <a:t>MEDIA MENGAJAR</a:t>
            </a:r>
            <a:endParaRPr kumimoji="1" lang="ja-JP" altLang="en-US" sz="3200" b="1" spc="0" dirty="0">
              <a:solidFill>
                <a:schemeClr val="bg2">
                  <a:lumMod val="25000"/>
                </a:schemeClr>
              </a:solidFill>
              <a:latin typeface="Arial" pitchFamily="34" charset="0"/>
              <a:cs typeface="Arial" pitchFamily="34" charset="0"/>
            </a:endParaRPr>
          </a:p>
        </p:txBody>
      </p:sp>
      <p:sp>
        <p:nvSpPr>
          <p:cNvPr id="5" name="テキスト プレースホルダー 11">
            <a:extLst>
              <a:ext uri="{FF2B5EF4-FFF2-40B4-BE49-F238E27FC236}">
                <a16:creationId xmlns:a16="http://schemas.microsoft.com/office/drawing/2014/main" id="{844D6C39-09A9-0BE4-68D9-3C2BD5B76C15}"/>
              </a:ext>
            </a:extLst>
          </p:cNvPr>
          <p:cNvSpPr txBox="1">
            <a:spLocks/>
          </p:cNvSpPr>
          <p:nvPr/>
        </p:nvSpPr>
        <p:spPr>
          <a:xfrm>
            <a:off x="3886204" y="1784725"/>
            <a:ext cx="4787995" cy="718215"/>
          </a:xfrm>
          <a:prstGeom prst="rect">
            <a:avLst/>
          </a:prstGeom>
        </p:spPr>
        <p:txBody>
          <a:bodyPr anchor="t">
            <a:noAutofit/>
          </a:bodyPr>
          <a:lstStyle>
            <a:lvl1pPr marL="342900" indent="-342900" algn="ctr" defTabSz="914400" rtl="0" eaLnBrk="1" latinLnBrk="0" hangingPunct="1">
              <a:spcBef>
                <a:spcPct val="20000"/>
              </a:spcBef>
              <a:buFont typeface="Arial" pitchFamily="34" charset="0"/>
              <a:buChar char="•"/>
              <a:defRPr sz="4000" kern="1200" spc="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en-US" sz="3200" b="1" dirty="0" err="1">
                <a:solidFill>
                  <a:srgbClr val="E83809"/>
                </a:solidFill>
                <a:latin typeface="Calibri" panose="020F0502020204030204" pitchFamily="34" charset="0"/>
                <a:cs typeface="Calibri" panose="020F0502020204030204" pitchFamily="34" charset="0"/>
              </a:rPr>
              <a:t>Pendidikan</a:t>
            </a:r>
            <a:r>
              <a:rPr lang="en-US" sz="3200" b="1" dirty="0">
                <a:solidFill>
                  <a:srgbClr val="E83809"/>
                </a:solidFill>
                <a:latin typeface="Calibri" panose="020F0502020204030204" pitchFamily="34" charset="0"/>
                <a:cs typeface="Calibri" panose="020F0502020204030204" pitchFamily="34" charset="0"/>
              </a:rPr>
              <a:t> Agama Islam </a:t>
            </a:r>
            <a:r>
              <a:rPr lang="en-US" sz="3200" b="1" dirty="0" err="1">
                <a:solidFill>
                  <a:srgbClr val="E83809"/>
                </a:solidFill>
                <a:latin typeface="Calibri" panose="020F0502020204030204" pitchFamily="34" charset="0"/>
                <a:cs typeface="Calibri" panose="020F0502020204030204" pitchFamily="34" charset="0"/>
              </a:rPr>
              <a:t>dan</a:t>
            </a:r>
            <a:r>
              <a:rPr lang="en-US" sz="3200" b="1" dirty="0">
                <a:solidFill>
                  <a:srgbClr val="E83809"/>
                </a:solidFill>
                <a:latin typeface="Calibri" panose="020F0502020204030204" pitchFamily="34" charset="0"/>
                <a:cs typeface="Calibri" panose="020F0502020204030204" pitchFamily="34" charset="0"/>
              </a:rPr>
              <a:t> Budi </a:t>
            </a:r>
            <a:r>
              <a:rPr lang="en-US" sz="3200" b="1" dirty="0" err="1">
                <a:solidFill>
                  <a:srgbClr val="E83809"/>
                </a:solidFill>
                <a:latin typeface="Calibri" panose="020F0502020204030204" pitchFamily="34" charset="0"/>
                <a:cs typeface="Calibri" panose="020F0502020204030204" pitchFamily="34" charset="0"/>
              </a:rPr>
              <a:t>Pekerti</a:t>
            </a:r>
            <a:endParaRPr lang="en-US" sz="3200" b="1" dirty="0">
              <a:solidFill>
                <a:srgbClr val="E83809"/>
              </a:solidFill>
              <a:latin typeface="Calibri" panose="020F0502020204030204" pitchFamily="34" charset="0"/>
              <a:cs typeface="Calibri" panose="020F0502020204030204" pitchFamily="34" charset="0"/>
            </a:endParaRPr>
          </a:p>
        </p:txBody>
      </p:sp>
      <p:cxnSp>
        <p:nvCxnSpPr>
          <p:cNvPr id="6" name="直線コネクタ 9">
            <a:extLst>
              <a:ext uri="{FF2B5EF4-FFF2-40B4-BE49-F238E27FC236}">
                <a16:creationId xmlns:a16="http://schemas.microsoft.com/office/drawing/2014/main" id="{4F8E48F1-EFF4-9660-EEE6-8C035D16511F}"/>
              </a:ext>
            </a:extLst>
          </p:cNvPr>
          <p:cNvCxnSpPr/>
          <p:nvPr/>
        </p:nvCxnSpPr>
        <p:spPr>
          <a:xfrm>
            <a:off x="4175251" y="2865918"/>
            <a:ext cx="4495775" cy="0"/>
          </a:xfrm>
          <a:prstGeom prst="line">
            <a:avLst/>
          </a:prstGeom>
          <a:noFill/>
          <a:ln w="28575" cap="flat" cmpd="sng" algn="ctr">
            <a:solidFill>
              <a:schemeClr val="tx1">
                <a:lumMod val="65000"/>
                <a:lumOff val="35000"/>
              </a:schemeClr>
            </a:solidFill>
            <a:prstDash val="solid"/>
            <a:headEnd type="oval"/>
            <a:tailEnd type="oval"/>
          </a:ln>
          <a:effectLst/>
        </p:spPr>
      </p:cxnSp>
      <p:sp>
        <p:nvSpPr>
          <p:cNvPr id="7" name="Rectangle 6">
            <a:extLst>
              <a:ext uri="{FF2B5EF4-FFF2-40B4-BE49-F238E27FC236}">
                <a16:creationId xmlns:a16="http://schemas.microsoft.com/office/drawing/2014/main" id="{B156A54B-8BC2-BA26-B4C5-43122F2590FF}"/>
              </a:ext>
            </a:extLst>
          </p:cNvPr>
          <p:cNvSpPr/>
          <p:nvPr/>
        </p:nvSpPr>
        <p:spPr>
          <a:xfrm>
            <a:off x="5195760" y="2959241"/>
            <a:ext cx="2134239" cy="284693"/>
          </a:xfrm>
          <a:prstGeom prst="rect">
            <a:avLst/>
          </a:prstGeom>
        </p:spPr>
        <p:txBody>
          <a:bodyPr wrap="none" lIns="68580" tIns="34290" rIns="68580" bIns="34290">
            <a:spAutoFit/>
          </a:bodyPr>
          <a:lstStyle/>
          <a:p>
            <a:pPr algn="ctr"/>
            <a:r>
              <a:rPr lang="en-US" b="1" dirty="0">
                <a:solidFill>
                  <a:schemeClr val="bg2">
                    <a:lumMod val="25000"/>
                  </a:schemeClr>
                </a:solidFill>
              </a:rPr>
              <a:t>UNTUK SMP KELAS VII</a:t>
            </a:r>
            <a:endParaRPr lang="id-ID" b="1" dirty="0">
              <a:solidFill>
                <a:schemeClr val="bg2">
                  <a:lumMod val="25000"/>
                </a:schemeClr>
              </a:solidFill>
            </a:endParaRPr>
          </a:p>
        </p:txBody>
      </p:sp>
    </p:spTree>
    <p:extLst>
      <p:ext uri="{BB962C8B-B14F-4D97-AF65-F5344CB8AC3E}">
        <p14:creationId xmlns:p14="http://schemas.microsoft.com/office/powerpoint/2010/main" val="1648759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10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6" presetClass="entr" presetSubtype="37"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Vertical)">
                                      <p:cBhvr>
                                        <p:cTn id="16" dur="1000"/>
                                        <p:tgtEl>
                                          <p:spTgt spid="6"/>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Effect transition="in" filter="fade">
                                      <p:cBhvr>
                                        <p:cTn id="2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8000"/>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525442-5B1A-CAF8-ED1F-B257362D5255}"/>
              </a:ext>
            </a:extLst>
          </p:cNvPr>
          <p:cNvSpPr txBox="1"/>
          <p:nvPr/>
        </p:nvSpPr>
        <p:spPr>
          <a:xfrm>
            <a:off x="1770321" y="1694587"/>
            <a:ext cx="5821326" cy="1754326"/>
          </a:xfrm>
          <a:prstGeom prst="rect">
            <a:avLst/>
          </a:prstGeom>
          <a:noFill/>
          <a:ln>
            <a:solidFill>
              <a:schemeClr val="tx2">
                <a:lumMod val="50000"/>
              </a:schemeClr>
            </a:solidFill>
          </a:ln>
        </p:spPr>
        <p:txBody>
          <a:bodyPr wrap="square" rtlCol="0">
            <a:spAutoFit/>
          </a:bodyPr>
          <a:lstStyle/>
          <a:p>
            <a:pPr algn="ctr"/>
            <a:r>
              <a:rPr lang="en-US" sz="3600" dirty="0" err="1">
                <a:solidFill>
                  <a:schemeClr val="accent3">
                    <a:lumMod val="10000"/>
                  </a:schemeClr>
                </a:solidFill>
                <a:latin typeface="Arial Black" panose="020B0A04020102020204" pitchFamily="34" charset="0"/>
              </a:rPr>
              <a:t>Penciptaan</a:t>
            </a:r>
            <a:r>
              <a:rPr lang="en-US" sz="3600" dirty="0">
                <a:solidFill>
                  <a:schemeClr val="accent3">
                    <a:lumMod val="10000"/>
                  </a:schemeClr>
                </a:solidFill>
                <a:latin typeface="Arial Black" panose="020B0A04020102020204" pitchFamily="34" charset="0"/>
              </a:rPr>
              <a:t> </a:t>
            </a:r>
            <a:r>
              <a:rPr lang="en-US" sz="3600" dirty="0" err="1">
                <a:solidFill>
                  <a:schemeClr val="accent3">
                    <a:lumMod val="10000"/>
                  </a:schemeClr>
                </a:solidFill>
                <a:latin typeface="Arial Black" panose="020B0A04020102020204" pitchFamily="34" charset="0"/>
              </a:rPr>
              <a:t>Alam</a:t>
            </a:r>
            <a:r>
              <a:rPr lang="en-US" sz="3600" dirty="0">
                <a:solidFill>
                  <a:schemeClr val="accent3">
                    <a:lumMod val="10000"/>
                  </a:schemeClr>
                </a:solidFill>
                <a:latin typeface="Arial Black" panose="020B0A04020102020204" pitchFamily="34" charset="0"/>
              </a:rPr>
              <a:t> </a:t>
            </a:r>
            <a:r>
              <a:rPr lang="en-US" sz="3600" dirty="0" err="1">
                <a:solidFill>
                  <a:schemeClr val="accent3">
                    <a:lumMod val="10000"/>
                  </a:schemeClr>
                </a:solidFill>
                <a:latin typeface="Arial Black" panose="020B0A04020102020204" pitchFamily="34" charset="0"/>
              </a:rPr>
              <a:t>Semesta</a:t>
            </a:r>
            <a:r>
              <a:rPr lang="en-US" sz="3600" dirty="0">
                <a:solidFill>
                  <a:schemeClr val="accent3">
                    <a:lumMod val="10000"/>
                  </a:schemeClr>
                </a:solidFill>
                <a:latin typeface="Arial Black" panose="020B0A04020102020204" pitchFamily="34" charset="0"/>
              </a:rPr>
              <a:t> Bukti </a:t>
            </a:r>
            <a:r>
              <a:rPr lang="en-US" sz="3600" dirty="0" err="1">
                <a:solidFill>
                  <a:schemeClr val="accent3">
                    <a:lumMod val="10000"/>
                  </a:schemeClr>
                </a:solidFill>
                <a:latin typeface="Arial Black" panose="020B0A04020102020204" pitchFamily="34" charset="0"/>
              </a:rPr>
              <a:t>Kekuasaan</a:t>
            </a:r>
            <a:r>
              <a:rPr lang="en-US" sz="3600" dirty="0">
                <a:solidFill>
                  <a:schemeClr val="accent3">
                    <a:lumMod val="10000"/>
                  </a:schemeClr>
                </a:solidFill>
                <a:latin typeface="Arial Black" panose="020B0A04020102020204" pitchFamily="34" charset="0"/>
              </a:rPr>
              <a:t> Allah </a:t>
            </a:r>
            <a:r>
              <a:rPr lang="en-US" sz="3600" dirty="0" err="1">
                <a:solidFill>
                  <a:schemeClr val="accent3">
                    <a:lumMod val="10000"/>
                  </a:schemeClr>
                </a:solidFill>
                <a:latin typeface="Arial Black" panose="020B0A04020102020204" pitchFamily="34" charset="0"/>
              </a:rPr>
              <a:t>Swt</a:t>
            </a:r>
            <a:r>
              <a:rPr lang="en-US" sz="3600" dirty="0">
                <a:solidFill>
                  <a:schemeClr val="accent3">
                    <a:lumMod val="10000"/>
                  </a:schemeClr>
                </a:solidFill>
                <a:latin typeface="Arial Black" panose="020B0A04020102020204" pitchFamily="34" charset="0"/>
              </a:rPr>
              <a:t>. </a:t>
            </a:r>
            <a:endParaRPr lang="en-ID" sz="3600" dirty="0">
              <a:solidFill>
                <a:schemeClr val="accent3">
                  <a:lumMod val="10000"/>
                </a:schemeClr>
              </a:solidFill>
              <a:latin typeface="Arial Black" panose="020B0A04020102020204" pitchFamily="34" charset="0"/>
            </a:endParaRPr>
          </a:p>
        </p:txBody>
      </p:sp>
      <p:sp>
        <p:nvSpPr>
          <p:cNvPr id="3" name="TextBox 2">
            <a:extLst>
              <a:ext uri="{FF2B5EF4-FFF2-40B4-BE49-F238E27FC236}">
                <a16:creationId xmlns:a16="http://schemas.microsoft.com/office/drawing/2014/main" id="{E2038150-462C-9832-0FC3-5BBBF74CF42D}"/>
              </a:ext>
            </a:extLst>
          </p:cNvPr>
          <p:cNvSpPr txBox="1"/>
          <p:nvPr/>
        </p:nvSpPr>
        <p:spPr>
          <a:xfrm>
            <a:off x="3407735" y="1153129"/>
            <a:ext cx="2328530" cy="369332"/>
          </a:xfrm>
          <a:prstGeom prst="rect">
            <a:avLst/>
          </a:prstGeom>
          <a:noFill/>
        </p:spPr>
        <p:txBody>
          <a:bodyPr wrap="square" rtlCol="0">
            <a:spAutoFit/>
          </a:bodyPr>
          <a:lstStyle/>
          <a:p>
            <a:pPr algn="ctr"/>
            <a:r>
              <a:rPr lang="en-US" sz="1800" b="1" dirty="0">
                <a:solidFill>
                  <a:schemeClr val="tx2">
                    <a:lumMod val="50000"/>
                  </a:schemeClr>
                </a:solidFill>
                <a:latin typeface="Arial Black" panose="020B0A04020102020204" pitchFamily="34" charset="0"/>
              </a:rPr>
              <a:t>BAB 6</a:t>
            </a:r>
            <a:endParaRPr lang="en-ID" sz="1800" b="1" dirty="0">
              <a:solidFill>
                <a:schemeClr val="tx2">
                  <a:lumMod val="50000"/>
                </a:schemeClr>
              </a:solidFill>
              <a:latin typeface="Arial Black" panose="020B0A04020102020204" pitchFamily="34" charset="0"/>
            </a:endParaRPr>
          </a:p>
        </p:txBody>
      </p:sp>
    </p:spTree>
    <p:extLst>
      <p:ext uri="{BB962C8B-B14F-4D97-AF65-F5344CB8AC3E}">
        <p14:creationId xmlns:p14="http://schemas.microsoft.com/office/powerpoint/2010/main" val="4189162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41"/>
        <p:cNvGrpSpPr/>
        <p:nvPr/>
      </p:nvGrpSpPr>
      <p:grpSpPr>
        <a:xfrm>
          <a:off x="0" y="0"/>
          <a:ext cx="0" cy="0"/>
          <a:chOff x="0" y="0"/>
          <a:chExt cx="0" cy="0"/>
        </a:xfrm>
      </p:grpSpPr>
      <p:sp>
        <p:nvSpPr>
          <p:cNvPr id="1742" name="Google Shape;1742;p27"/>
          <p:cNvSpPr txBox="1">
            <a:spLocks noGrp="1"/>
          </p:cNvSpPr>
          <p:nvPr>
            <p:ph type="title"/>
          </p:nvPr>
        </p:nvSpPr>
        <p:spPr>
          <a:xfrm>
            <a:off x="726300" y="409452"/>
            <a:ext cx="76914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Arial Black" panose="020B0A04020102020204" pitchFamily="34" charset="0"/>
              </a:rPr>
              <a:t>Q.S. Al-Anbiya̍/21: 30</a:t>
            </a:r>
            <a:endParaRPr dirty="0">
              <a:latin typeface="Arial Black" panose="020B0A04020102020204" pitchFamily="34" charset="0"/>
            </a:endParaRPr>
          </a:p>
        </p:txBody>
      </p:sp>
      <p:pic>
        <p:nvPicPr>
          <p:cNvPr id="6" name="Picture 5">
            <a:extLst>
              <a:ext uri="{FF2B5EF4-FFF2-40B4-BE49-F238E27FC236}">
                <a16:creationId xmlns:a16="http://schemas.microsoft.com/office/drawing/2014/main" id="{911311E0-3D3F-7E0F-96D9-D9D66EE79D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
        <p:nvSpPr>
          <p:cNvPr id="5" name="TextBox 4">
            <a:extLst>
              <a:ext uri="{FF2B5EF4-FFF2-40B4-BE49-F238E27FC236}">
                <a16:creationId xmlns:a16="http://schemas.microsoft.com/office/drawing/2014/main" id="{F0696D63-1F50-6C9C-40AC-94A4FAE48D24}"/>
              </a:ext>
            </a:extLst>
          </p:cNvPr>
          <p:cNvSpPr txBox="1"/>
          <p:nvPr/>
        </p:nvSpPr>
        <p:spPr>
          <a:xfrm>
            <a:off x="1127051" y="1078092"/>
            <a:ext cx="6730409" cy="1508105"/>
          </a:xfrm>
          <a:prstGeom prst="rect">
            <a:avLst/>
          </a:prstGeom>
          <a:noFill/>
        </p:spPr>
        <p:txBody>
          <a:bodyPr wrap="square">
            <a:spAutoFit/>
          </a:bodyPr>
          <a:lstStyle/>
          <a:p>
            <a:pPr algn="r">
              <a:lnSpc>
                <a:spcPct val="150000"/>
              </a:lnSpc>
            </a:pPr>
            <a:r>
              <a:rPr lang="ar-SA" sz="3200" b="0" i="0" dirty="0">
                <a:solidFill>
                  <a:srgbClr val="000000"/>
                </a:solidFill>
                <a:effectLst/>
                <a:latin typeface="Adobe Naskh Medium" panose="01010101010101010101" pitchFamily="50" charset="-78"/>
                <a:cs typeface="Adobe Naskh Medium" panose="01010101010101010101" pitchFamily="50" charset="-78"/>
              </a:rPr>
              <a:t>اَوَلَمْ يَرَ الَّذِيْنَ كَفَرُوْٓا اَنَّ السَّمٰوٰتِ وَالْاَرْضَ كَانَتَا رَتْقًا فَفَتَقْنٰهُمَاۗ وَجَعَلْنَا مِنَ الْمَاۤءِ كُلَّ شَيْءٍ حَيٍّۗ اَفَلَا يُؤْمِنُوْنَ</a:t>
            </a:r>
            <a:endParaRPr lang="en-ID" sz="3200" dirty="0">
              <a:latin typeface="Adobe Naskh Medium" panose="01010101010101010101" pitchFamily="50" charset="-78"/>
              <a:cs typeface="Adobe Naskh Medium" panose="01010101010101010101" pitchFamily="50" charset="-78"/>
            </a:endParaRPr>
          </a:p>
        </p:txBody>
      </p:sp>
      <p:sp>
        <p:nvSpPr>
          <p:cNvPr id="3" name="TextBox 2">
            <a:extLst>
              <a:ext uri="{FF2B5EF4-FFF2-40B4-BE49-F238E27FC236}">
                <a16:creationId xmlns:a16="http://schemas.microsoft.com/office/drawing/2014/main" id="{C891B6D4-5DAE-081A-DE2F-8B796D37FFDC}"/>
              </a:ext>
            </a:extLst>
          </p:cNvPr>
          <p:cNvSpPr txBox="1"/>
          <p:nvPr/>
        </p:nvSpPr>
        <p:spPr>
          <a:xfrm>
            <a:off x="861237" y="2817628"/>
            <a:ext cx="7400261" cy="1524007"/>
          </a:xfrm>
          <a:prstGeom prst="rect">
            <a:avLst/>
          </a:prstGeom>
          <a:noFill/>
        </p:spPr>
        <p:txBody>
          <a:bodyPr wrap="square" rtlCol="0">
            <a:spAutoFit/>
          </a:bodyPr>
          <a:lstStyle/>
          <a:p>
            <a:pPr algn="just">
              <a:lnSpc>
                <a:spcPct val="150000"/>
              </a:lnSpc>
            </a:pPr>
            <a:r>
              <a:rPr lang="en-US" sz="1600" b="1" dirty="0" err="1">
                <a:solidFill>
                  <a:schemeClr val="tx1">
                    <a:lumMod val="95000"/>
                    <a:lumOff val="5000"/>
                  </a:schemeClr>
                </a:solidFill>
                <a:latin typeface="+mn-lt"/>
              </a:rPr>
              <a:t>Artinya</a:t>
            </a:r>
            <a:r>
              <a:rPr lang="en-US" sz="1600" dirty="0">
                <a:solidFill>
                  <a:schemeClr val="tx1">
                    <a:lumMod val="95000"/>
                    <a:lumOff val="5000"/>
                  </a:schemeClr>
                </a:solidFill>
                <a:latin typeface="+mn-lt"/>
              </a:rPr>
              <a:t>: “</a:t>
            </a:r>
            <a:r>
              <a:rPr lang="en-ID" sz="1600" i="1" dirty="0" err="1">
                <a:solidFill>
                  <a:schemeClr val="tx1">
                    <a:lumMod val="95000"/>
                    <a:lumOff val="5000"/>
                  </a:schemeClr>
                </a:solidFill>
                <a:latin typeface="+mn-lt"/>
              </a:rPr>
              <a:t>A</a:t>
            </a:r>
            <a:r>
              <a:rPr lang="en-ID" sz="1600" b="0" i="1" dirty="0" err="1">
                <a:solidFill>
                  <a:schemeClr val="tx1">
                    <a:lumMod val="95000"/>
                    <a:lumOff val="5000"/>
                  </a:schemeClr>
                </a:solidFill>
                <a:effectLst/>
                <a:latin typeface="+mn-lt"/>
              </a:rPr>
              <a:t>pakah</a:t>
            </a:r>
            <a:r>
              <a:rPr lang="en-ID" sz="1600" b="0" i="1" dirty="0">
                <a:solidFill>
                  <a:schemeClr val="tx1">
                    <a:lumMod val="95000"/>
                    <a:lumOff val="5000"/>
                  </a:schemeClr>
                </a:solidFill>
                <a:effectLst/>
                <a:latin typeface="+mn-lt"/>
              </a:rPr>
              <a:t> orang-orang kafir </a:t>
            </a:r>
            <a:r>
              <a:rPr lang="en-ID" sz="1600" b="0" i="1" dirty="0" err="1">
                <a:solidFill>
                  <a:schemeClr val="tx1">
                    <a:lumMod val="95000"/>
                    <a:lumOff val="5000"/>
                  </a:schemeClr>
                </a:solidFill>
                <a:effectLst/>
                <a:latin typeface="+mn-lt"/>
              </a:rPr>
              <a:t>tidak</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mengetahui</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bahwa</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langit</a:t>
            </a:r>
            <a:r>
              <a:rPr lang="en-ID" sz="1600" b="0" i="1" dirty="0">
                <a:solidFill>
                  <a:schemeClr val="tx1">
                    <a:lumMod val="95000"/>
                    <a:lumOff val="5000"/>
                  </a:schemeClr>
                </a:solidFill>
                <a:effectLst/>
                <a:latin typeface="+mn-lt"/>
              </a:rPr>
              <a:t> dan </a:t>
            </a:r>
            <a:r>
              <a:rPr lang="en-ID" sz="1600" b="0" i="1" dirty="0" err="1">
                <a:solidFill>
                  <a:schemeClr val="tx1">
                    <a:lumMod val="95000"/>
                    <a:lumOff val="5000"/>
                  </a:schemeClr>
                </a:solidFill>
                <a:effectLst/>
                <a:latin typeface="+mn-lt"/>
              </a:rPr>
              <a:t>bumi</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keduanya</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dahulunya</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menyatu</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kemudian</a:t>
            </a:r>
            <a:r>
              <a:rPr lang="en-ID" sz="1600" b="0" i="1" dirty="0">
                <a:solidFill>
                  <a:schemeClr val="tx1">
                    <a:lumMod val="95000"/>
                    <a:lumOff val="5000"/>
                  </a:schemeClr>
                </a:solidFill>
                <a:effectLst/>
                <a:latin typeface="+mn-lt"/>
              </a:rPr>
              <a:t> Kami </a:t>
            </a:r>
            <a:r>
              <a:rPr lang="en-ID" sz="1600" b="0" i="1" dirty="0" err="1">
                <a:solidFill>
                  <a:schemeClr val="tx1">
                    <a:lumMod val="95000"/>
                    <a:lumOff val="5000"/>
                  </a:schemeClr>
                </a:solidFill>
                <a:effectLst/>
                <a:latin typeface="+mn-lt"/>
              </a:rPr>
              <a:t>pisahkan</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antara</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keduanya</a:t>
            </a:r>
            <a:r>
              <a:rPr lang="en-ID" sz="1600" b="0" i="1" dirty="0">
                <a:solidFill>
                  <a:schemeClr val="tx1">
                    <a:lumMod val="95000"/>
                    <a:lumOff val="5000"/>
                  </a:schemeClr>
                </a:solidFill>
                <a:effectLst/>
                <a:latin typeface="+mn-lt"/>
              </a:rPr>
              <a:t>; dan Kami </a:t>
            </a:r>
            <a:r>
              <a:rPr lang="en-ID" sz="1600" b="0" i="1" dirty="0" err="1">
                <a:solidFill>
                  <a:schemeClr val="tx1">
                    <a:lumMod val="95000"/>
                    <a:lumOff val="5000"/>
                  </a:schemeClr>
                </a:solidFill>
                <a:effectLst/>
                <a:latin typeface="+mn-lt"/>
              </a:rPr>
              <a:t>jadikan</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segala</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sesuatu</a:t>
            </a:r>
            <a:r>
              <a:rPr lang="en-ID" sz="1600" b="0" i="1" dirty="0">
                <a:solidFill>
                  <a:schemeClr val="tx1">
                    <a:lumMod val="95000"/>
                    <a:lumOff val="5000"/>
                  </a:schemeClr>
                </a:solidFill>
                <a:effectLst/>
                <a:latin typeface="+mn-lt"/>
              </a:rPr>
              <a:t> yang </a:t>
            </a:r>
            <a:r>
              <a:rPr lang="en-ID" sz="1600" b="0" i="1" dirty="0" err="1">
                <a:solidFill>
                  <a:schemeClr val="tx1">
                    <a:lumMod val="95000"/>
                    <a:lumOff val="5000"/>
                  </a:schemeClr>
                </a:solidFill>
                <a:effectLst/>
                <a:latin typeface="+mn-lt"/>
              </a:rPr>
              <a:t>hidup</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berasal</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dari</a:t>
            </a:r>
            <a:r>
              <a:rPr lang="en-ID" sz="1600" b="0" i="1" dirty="0">
                <a:solidFill>
                  <a:schemeClr val="tx1">
                    <a:lumMod val="95000"/>
                    <a:lumOff val="5000"/>
                  </a:schemeClr>
                </a:solidFill>
                <a:effectLst/>
                <a:latin typeface="+mn-lt"/>
              </a:rPr>
              <a:t> air; </a:t>
            </a:r>
            <a:r>
              <a:rPr lang="en-ID" sz="1600" b="0" i="1" dirty="0" err="1">
                <a:solidFill>
                  <a:schemeClr val="tx1">
                    <a:lumMod val="95000"/>
                    <a:lumOff val="5000"/>
                  </a:schemeClr>
                </a:solidFill>
                <a:effectLst/>
                <a:latin typeface="+mn-lt"/>
              </a:rPr>
              <a:t>maka</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mengapa</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mereka</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tidak</a:t>
            </a:r>
            <a:r>
              <a:rPr lang="en-ID" sz="1600" b="0" i="1" dirty="0">
                <a:solidFill>
                  <a:schemeClr val="tx1">
                    <a:lumMod val="95000"/>
                    <a:lumOff val="5000"/>
                  </a:schemeClr>
                </a:solidFill>
                <a:effectLst/>
                <a:latin typeface="+mn-lt"/>
              </a:rPr>
              <a:t> </a:t>
            </a:r>
            <a:r>
              <a:rPr lang="en-ID" sz="1600" b="0" i="1" dirty="0" err="1">
                <a:solidFill>
                  <a:schemeClr val="tx1">
                    <a:lumMod val="95000"/>
                    <a:lumOff val="5000"/>
                  </a:schemeClr>
                </a:solidFill>
                <a:effectLst/>
                <a:latin typeface="+mn-lt"/>
              </a:rPr>
              <a:t>beriman</a:t>
            </a:r>
            <a:r>
              <a:rPr lang="en-ID" sz="1600" b="0" i="0" dirty="0">
                <a:solidFill>
                  <a:schemeClr val="tx1">
                    <a:lumMod val="95000"/>
                    <a:lumOff val="5000"/>
                  </a:schemeClr>
                </a:solidFill>
                <a:effectLst/>
                <a:latin typeface="+mn-lt"/>
              </a:rPr>
              <a:t>?”</a:t>
            </a:r>
            <a:endParaRPr lang="en-ID" sz="1600" dirty="0">
              <a:solidFill>
                <a:schemeClr val="tx1">
                  <a:lumMod val="95000"/>
                  <a:lumOff val="5000"/>
                </a:schemeClr>
              </a:solidFill>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35"/>
        <p:cNvGrpSpPr/>
        <p:nvPr/>
      </p:nvGrpSpPr>
      <p:grpSpPr>
        <a:xfrm>
          <a:off x="0" y="0"/>
          <a:ext cx="0" cy="0"/>
          <a:chOff x="0" y="0"/>
          <a:chExt cx="0" cy="0"/>
        </a:xfrm>
      </p:grpSpPr>
      <p:pic>
        <p:nvPicPr>
          <p:cNvPr id="8" name="Picture 7">
            <a:extLst>
              <a:ext uri="{FF2B5EF4-FFF2-40B4-BE49-F238E27FC236}">
                <a16:creationId xmlns:a16="http://schemas.microsoft.com/office/drawing/2014/main" id="{09B2F2AB-432B-D744-E2B2-02D152D321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
        <p:nvSpPr>
          <p:cNvPr id="9" name="Rectangle: Rounded Corners 8">
            <a:extLst>
              <a:ext uri="{FF2B5EF4-FFF2-40B4-BE49-F238E27FC236}">
                <a16:creationId xmlns:a16="http://schemas.microsoft.com/office/drawing/2014/main" id="{B1DD0F3A-ED54-9732-D61D-8CF3C24F8538}"/>
              </a:ext>
            </a:extLst>
          </p:cNvPr>
          <p:cNvSpPr/>
          <p:nvPr/>
        </p:nvSpPr>
        <p:spPr>
          <a:xfrm>
            <a:off x="2328530" y="435934"/>
            <a:ext cx="4019108" cy="8293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Arial Black" panose="020B0A04020102020204" pitchFamily="34" charset="0"/>
              </a:rPr>
              <a:t>Isi </a:t>
            </a:r>
            <a:r>
              <a:rPr lang="en-US" sz="2400" dirty="0" err="1">
                <a:latin typeface="Arial Black" panose="020B0A04020102020204" pitchFamily="34" charset="0"/>
              </a:rPr>
              <a:t>Kandungan</a:t>
            </a:r>
            <a:r>
              <a:rPr lang="en-US" sz="2400" dirty="0">
                <a:latin typeface="Arial Black" panose="020B0A04020102020204" pitchFamily="34" charset="0"/>
              </a:rPr>
              <a:t> </a:t>
            </a:r>
          </a:p>
          <a:p>
            <a:pPr algn="ctr"/>
            <a:r>
              <a:rPr lang="en" sz="2400" dirty="0">
                <a:latin typeface="Arial Black" panose="020B0A04020102020204" pitchFamily="34" charset="0"/>
              </a:rPr>
              <a:t>Q.S. Al-Anbiya̍/21: 30</a:t>
            </a:r>
            <a:r>
              <a:rPr lang="en-US" sz="2400" dirty="0">
                <a:latin typeface="Arial Black" panose="020B0A04020102020204" pitchFamily="34" charset="0"/>
              </a:rPr>
              <a:t> </a:t>
            </a:r>
            <a:endParaRPr lang="en-ID" sz="2400" dirty="0">
              <a:latin typeface="Arial Black" panose="020B0A04020102020204" pitchFamily="34" charset="0"/>
            </a:endParaRPr>
          </a:p>
        </p:txBody>
      </p:sp>
      <p:sp>
        <p:nvSpPr>
          <p:cNvPr id="10" name="TextBox 9">
            <a:extLst>
              <a:ext uri="{FF2B5EF4-FFF2-40B4-BE49-F238E27FC236}">
                <a16:creationId xmlns:a16="http://schemas.microsoft.com/office/drawing/2014/main" id="{0DD38B00-AA81-A22F-77F2-C19E6328DDCA}"/>
              </a:ext>
            </a:extLst>
          </p:cNvPr>
          <p:cNvSpPr txBox="1"/>
          <p:nvPr/>
        </p:nvSpPr>
        <p:spPr>
          <a:xfrm>
            <a:off x="1201478" y="1573618"/>
            <a:ext cx="6507126" cy="3001334"/>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sz="1600" b="1" dirty="0" err="1"/>
              <a:t>Menjelaskan</a:t>
            </a:r>
            <a:r>
              <a:rPr lang="en-US" sz="1600" b="1" dirty="0"/>
              <a:t> </a:t>
            </a:r>
            <a:r>
              <a:rPr lang="en-US" sz="1600" b="1" dirty="0" err="1"/>
              <a:t>ketidaktahuan</a:t>
            </a:r>
            <a:r>
              <a:rPr lang="en-US" sz="1600" b="1" dirty="0"/>
              <a:t> orang kafir </a:t>
            </a:r>
            <a:r>
              <a:rPr lang="en-US" sz="1600" b="1" dirty="0" err="1"/>
              <a:t>Mekah</a:t>
            </a:r>
            <a:r>
              <a:rPr lang="en-US" sz="1600" b="1" dirty="0"/>
              <a:t> </a:t>
            </a:r>
            <a:r>
              <a:rPr lang="en-US" sz="1600" b="1" dirty="0" err="1"/>
              <a:t>terhadap</a:t>
            </a:r>
            <a:r>
              <a:rPr lang="en-US" sz="1600" b="1" dirty="0"/>
              <a:t> </a:t>
            </a:r>
            <a:r>
              <a:rPr lang="en-US" sz="1600" b="1" dirty="0" err="1"/>
              <a:t>segala</a:t>
            </a:r>
            <a:r>
              <a:rPr lang="en-US" sz="1600" b="1" dirty="0"/>
              <a:t> </a:t>
            </a:r>
            <a:r>
              <a:rPr lang="en-US" sz="1600" b="1" dirty="0" err="1"/>
              <a:t>ciptaan</a:t>
            </a:r>
            <a:r>
              <a:rPr lang="en-US" sz="1600" b="1" dirty="0"/>
              <a:t> Allah </a:t>
            </a:r>
            <a:r>
              <a:rPr lang="en-US" sz="1600" b="1" dirty="0" err="1"/>
              <a:t>Swt</a:t>
            </a:r>
            <a:r>
              <a:rPr lang="en-US" sz="1600" b="1" dirty="0"/>
              <a:t>. </a:t>
            </a:r>
          </a:p>
          <a:p>
            <a:pPr marL="285750" indent="-285750" algn="just">
              <a:lnSpc>
                <a:spcPct val="150000"/>
              </a:lnSpc>
              <a:buFont typeface="Arial" panose="020B0604020202020204" pitchFamily="34" charset="0"/>
              <a:buChar char="•"/>
            </a:pPr>
            <a:r>
              <a:rPr lang="en-US" sz="1600" b="1" dirty="0" err="1"/>
              <a:t>Menjelaskan</a:t>
            </a:r>
            <a:r>
              <a:rPr lang="en-US" sz="1600" b="1" dirty="0"/>
              <a:t> </a:t>
            </a:r>
            <a:r>
              <a:rPr lang="en-US" sz="1600" b="1" dirty="0" err="1"/>
              <a:t>bahwa</a:t>
            </a:r>
            <a:r>
              <a:rPr lang="en-US" sz="1600" b="1" dirty="0"/>
              <a:t> </a:t>
            </a:r>
            <a:r>
              <a:rPr lang="en-US" sz="1600" b="1" dirty="0" err="1"/>
              <a:t>langit</a:t>
            </a:r>
            <a:r>
              <a:rPr lang="en-US" sz="1600" b="1" dirty="0"/>
              <a:t> dan </a:t>
            </a:r>
            <a:r>
              <a:rPr lang="en-US" sz="1600" b="1" dirty="0" err="1"/>
              <a:t>bumi</a:t>
            </a:r>
            <a:r>
              <a:rPr lang="en-US" sz="1600" b="1" dirty="0"/>
              <a:t> </a:t>
            </a:r>
            <a:r>
              <a:rPr lang="en-US" sz="1600" b="1" dirty="0" err="1"/>
              <a:t>dahulu</a:t>
            </a:r>
            <a:r>
              <a:rPr lang="en-US" sz="1600" b="1" dirty="0"/>
              <a:t> </a:t>
            </a:r>
            <a:r>
              <a:rPr lang="en-US" sz="1600" b="1" dirty="0" err="1"/>
              <a:t>merupakan</a:t>
            </a:r>
            <a:r>
              <a:rPr lang="en-US" sz="1600" b="1" dirty="0"/>
              <a:t> </a:t>
            </a:r>
            <a:r>
              <a:rPr lang="en-US" sz="1600" b="1" dirty="0" err="1"/>
              <a:t>dua</a:t>
            </a:r>
            <a:r>
              <a:rPr lang="en-US" sz="1600" b="1" dirty="0"/>
              <a:t> </a:t>
            </a:r>
            <a:r>
              <a:rPr lang="en-US" sz="1600" b="1" dirty="0" err="1"/>
              <a:t>benda</a:t>
            </a:r>
            <a:r>
              <a:rPr lang="en-US" sz="1600" b="1" dirty="0"/>
              <a:t> yang </a:t>
            </a:r>
            <a:r>
              <a:rPr lang="en-US" sz="1600" b="1" dirty="0" err="1"/>
              <a:t>menyatu</a:t>
            </a:r>
            <a:r>
              <a:rPr lang="en-US" sz="1600" b="1" dirty="0"/>
              <a:t>, </a:t>
            </a:r>
            <a:r>
              <a:rPr lang="en-US" sz="1600" b="1" dirty="0" err="1"/>
              <a:t>kemudian</a:t>
            </a:r>
            <a:r>
              <a:rPr lang="en-US" sz="1600" b="1" dirty="0"/>
              <a:t> Allah </a:t>
            </a:r>
            <a:r>
              <a:rPr lang="en-US" sz="1600" b="1" dirty="0" err="1"/>
              <a:t>Swt</a:t>
            </a:r>
            <a:r>
              <a:rPr lang="en-US" sz="1600" b="1" dirty="0"/>
              <a:t>. </a:t>
            </a:r>
            <a:r>
              <a:rPr lang="en-US" sz="1600" b="1" dirty="0" err="1"/>
              <a:t>memisahkan</a:t>
            </a:r>
            <a:r>
              <a:rPr lang="en-US" sz="1600" b="1" dirty="0"/>
              <a:t> </a:t>
            </a:r>
            <a:r>
              <a:rPr lang="en-US" sz="1600" b="1" dirty="0" err="1"/>
              <a:t>keduanya</a:t>
            </a:r>
            <a:r>
              <a:rPr lang="en-US" sz="1600" b="1" dirty="0"/>
              <a:t>. </a:t>
            </a:r>
          </a:p>
          <a:p>
            <a:pPr marL="285750" indent="-285750" algn="just">
              <a:lnSpc>
                <a:spcPct val="150000"/>
              </a:lnSpc>
              <a:buFont typeface="Arial" panose="020B0604020202020204" pitchFamily="34" charset="0"/>
              <a:buChar char="•"/>
            </a:pPr>
            <a:r>
              <a:rPr lang="en-US" sz="1600" b="1" dirty="0"/>
              <a:t>“</a:t>
            </a:r>
            <a:r>
              <a:rPr lang="en-US" sz="1600" b="1" dirty="0" err="1"/>
              <a:t>menyindir</a:t>
            </a:r>
            <a:r>
              <a:rPr lang="en-US" sz="1600" b="1" dirty="0"/>
              <a:t>” orang-orang kafir yang </a:t>
            </a:r>
            <a:r>
              <a:rPr lang="en-US" sz="1600" b="1" dirty="0" err="1"/>
              <a:t>tetap</a:t>
            </a:r>
            <a:r>
              <a:rPr lang="en-US" sz="1600" b="1" dirty="0"/>
              <a:t> </a:t>
            </a:r>
            <a:r>
              <a:rPr lang="en-US" sz="1600" b="1" dirty="0" err="1"/>
              <a:t>tidak</a:t>
            </a:r>
            <a:r>
              <a:rPr lang="en-US" sz="1600" b="1" dirty="0"/>
              <a:t> </a:t>
            </a:r>
            <a:r>
              <a:rPr lang="en-US" sz="1600" b="1" dirty="0" err="1"/>
              <a:t>beriman</a:t>
            </a:r>
            <a:r>
              <a:rPr lang="en-US" sz="1600" b="1" dirty="0"/>
              <a:t> </a:t>
            </a:r>
            <a:r>
              <a:rPr lang="en-US" sz="1600" b="1" dirty="0" err="1"/>
              <a:t>padahal</a:t>
            </a:r>
            <a:r>
              <a:rPr lang="en-US" sz="1600" b="1" dirty="0"/>
              <a:t> </a:t>
            </a:r>
            <a:r>
              <a:rPr lang="en-US" sz="1600" b="1" dirty="0" err="1"/>
              <a:t>semua</a:t>
            </a:r>
            <a:r>
              <a:rPr lang="en-US" sz="1600" b="1" dirty="0"/>
              <a:t> </a:t>
            </a:r>
            <a:r>
              <a:rPr lang="en-US" sz="1600" b="1" dirty="0" err="1"/>
              <a:t>telah</a:t>
            </a:r>
            <a:r>
              <a:rPr lang="en-US" sz="1600" b="1" dirty="0"/>
              <a:t> </a:t>
            </a:r>
            <a:r>
              <a:rPr lang="en-US" sz="1600" b="1" dirty="0" err="1"/>
              <a:t>dijelaskan</a:t>
            </a:r>
            <a:r>
              <a:rPr lang="en-US" sz="1600" b="1" dirty="0"/>
              <a:t> dan </a:t>
            </a:r>
            <a:r>
              <a:rPr lang="en-US" sz="1600" b="1" dirty="0" err="1"/>
              <a:t>diperlihatkan</a:t>
            </a:r>
            <a:r>
              <a:rPr lang="en-US" sz="1600" b="1" dirty="0"/>
              <a:t> </a:t>
            </a:r>
            <a:r>
              <a:rPr lang="en-US" sz="1600" b="1" dirty="0" err="1"/>
              <a:t>tanda-tanda</a:t>
            </a:r>
            <a:r>
              <a:rPr lang="en-US" sz="1600" b="1" dirty="0"/>
              <a:t> </a:t>
            </a:r>
            <a:r>
              <a:rPr lang="en-US" sz="1600" b="1" dirty="0" err="1"/>
              <a:t>kekuasaan</a:t>
            </a:r>
            <a:r>
              <a:rPr lang="en-US" sz="1600" b="1" dirty="0"/>
              <a:t> Allah </a:t>
            </a:r>
            <a:r>
              <a:rPr lang="en-US" sz="1600" b="1" dirty="0" err="1"/>
              <a:t>Swt</a:t>
            </a:r>
            <a:r>
              <a:rPr lang="en-US" sz="1600" b="1" dirty="0"/>
              <a:t>. </a:t>
            </a:r>
            <a:endParaRPr lang="en-ID" sz="16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95"/>
        <p:cNvGrpSpPr/>
        <p:nvPr/>
      </p:nvGrpSpPr>
      <p:grpSpPr>
        <a:xfrm>
          <a:off x="0" y="0"/>
          <a:ext cx="0" cy="0"/>
          <a:chOff x="0" y="0"/>
          <a:chExt cx="0" cy="0"/>
        </a:xfrm>
      </p:grpSpPr>
      <p:sp>
        <p:nvSpPr>
          <p:cNvPr id="3200" name="Google Shape;3200;p38"/>
          <p:cNvSpPr txBox="1">
            <a:spLocks noGrp="1"/>
          </p:cNvSpPr>
          <p:nvPr>
            <p:ph type="title"/>
          </p:nvPr>
        </p:nvSpPr>
        <p:spPr>
          <a:xfrm>
            <a:off x="726225" y="441350"/>
            <a:ext cx="76914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Arial Black" panose="020B0A04020102020204" pitchFamily="34" charset="0"/>
              </a:rPr>
              <a:t>Q.S. Al-A’r</a:t>
            </a:r>
            <a:r>
              <a:rPr lang="en-ID" dirty="0" err="1">
                <a:latin typeface="Arial Black" panose="020B0A04020102020204" pitchFamily="34" charset="0"/>
                <a:cs typeface="IrisUPC" panose="020B0604020202020204" pitchFamily="34" charset="-34"/>
              </a:rPr>
              <a:t>āf</a:t>
            </a:r>
            <a:r>
              <a:rPr lang="en-ID" dirty="0">
                <a:latin typeface="Arial Black" panose="020B0A04020102020204" pitchFamily="34" charset="0"/>
                <a:cs typeface="IrisUPC" panose="020B0604020202020204" pitchFamily="34" charset="-34"/>
              </a:rPr>
              <a:t>/7: 54</a:t>
            </a:r>
            <a:endParaRPr dirty="0">
              <a:latin typeface="Arial Black" panose="020B0A04020102020204" pitchFamily="34" charset="0"/>
            </a:endParaRPr>
          </a:p>
        </p:txBody>
      </p:sp>
      <p:sp>
        <p:nvSpPr>
          <p:cNvPr id="3208" name="Google Shape;3208;p38"/>
          <p:cNvSpPr/>
          <p:nvPr/>
        </p:nvSpPr>
        <p:spPr>
          <a:xfrm rot="4965428">
            <a:off x="8008535" y="63526"/>
            <a:ext cx="761148" cy="657681"/>
          </a:xfrm>
          <a:custGeom>
            <a:avLst/>
            <a:gdLst/>
            <a:ahLst/>
            <a:cxnLst/>
            <a:rect l="l" t="t" r="r" b="b"/>
            <a:pathLst>
              <a:path w="25370" h="21060" extrusionOk="0">
                <a:moveTo>
                  <a:pt x="20833" y="1"/>
                </a:moveTo>
                <a:lnTo>
                  <a:pt x="1" y="14443"/>
                </a:lnTo>
                <a:cubicBezTo>
                  <a:pt x="1" y="14443"/>
                  <a:pt x="1097" y="14443"/>
                  <a:pt x="1513" y="14972"/>
                </a:cubicBezTo>
                <a:cubicBezTo>
                  <a:pt x="1891" y="15540"/>
                  <a:pt x="1551" y="16371"/>
                  <a:pt x="1551" y="16371"/>
                </a:cubicBezTo>
                <a:cubicBezTo>
                  <a:pt x="1551" y="16371"/>
                  <a:pt x="2647" y="16371"/>
                  <a:pt x="3063" y="16938"/>
                </a:cubicBezTo>
                <a:cubicBezTo>
                  <a:pt x="3479" y="17543"/>
                  <a:pt x="3139" y="18867"/>
                  <a:pt x="3139" y="18867"/>
                </a:cubicBezTo>
                <a:cubicBezTo>
                  <a:pt x="3139" y="18867"/>
                  <a:pt x="4349" y="19018"/>
                  <a:pt x="4613" y="19396"/>
                </a:cubicBezTo>
                <a:cubicBezTo>
                  <a:pt x="4878" y="19774"/>
                  <a:pt x="4727" y="21060"/>
                  <a:pt x="4727" y="21060"/>
                </a:cubicBezTo>
                <a:lnTo>
                  <a:pt x="25370" y="6768"/>
                </a:lnTo>
                <a:cubicBezTo>
                  <a:pt x="23442" y="6579"/>
                  <a:pt x="23782" y="4575"/>
                  <a:pt x="23782" y="4575"/>
                </a:cubicBezTo>
                <a:cubicBezTo>
                  <a:pt x="23782" y="4575"/>
                  <a:pt x="22912" y="4235"/>
                  <a:pt x="22459" y="3819"/>
                </a:cubicBezTo>
                <a:cubicBezTo>
                  <a:pt x="22043" y="3403"/>
                  <a:pt x="22345" y="2156"/>
                  <a:pt x="22345" y="2156"/>
                </a:cubicBezTo>
                <a:cubicBezTo>
                  <a:pt x="22345" y="2156"/>
                  <a:pt x="21173" y="2118"/>
                  <a:pt x="20795" y="1626"/>
                </a:cubicBezTo>
                <a:cubicBezTo>
                  <a:pt x="20455" y="1135"/>
                  <a:pt x="20833" y="1"/>
                  <a:pt x="208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500"/>
          </a:p>
        </p:txBody>
      </p:sp>
      <p:grpSp>
        <p:nvGrpSpPr>
          <p:cNvPr id="3272" name="Google Shape;3272;p38"/>
          <p:cNvGrpSpPr/>
          <p:nvPr/>
        </p:nvGrpSpPr>
        <p:grpSpPr>
          <a:xfrm>
            <a:off x="8569288" y="4423863"/>
            <a:ext cx="194021" cy="191487"/>
            <a:chOff x="6232000" y="1435050"/>
            <a:chExt cx="488225" cy="481850"/>
          </a:xfrm>
        </p:grpSpPr>
        <p:sp>
          <p:nvSpPr>
            <p:cNvPr id="3273" name="Google Shape;3273;p38"/>
            <p:cNvSpPr/>
            <p:nvPr/>
          </p:nvSpPr>
          <p:spPr>
            <a:xfrm>
              <a:off x="6578000" y="1463375"/>
              <a:ext cx="83150" cy="78250"/>
            </a:xfrm>
            <a:custGeom>
              <a:avLst/>
              <a:gdLst/>
              <a:ahLst/>
              <a:cxnLst/>
              <a:rect l="l" t="t" r="r" b="b"/>
              <a:pathLst>
                <a:path w="3326" h="3130" extrusionOk="0">
                  <a:moveTo>
                    <a:pt x="482" y="1"/>
                  </a:moveTo>
                  <a:cubicBezTo>
                    <a:pt x="280" y="1"/>
                    <a:pt x="95" y="114"/>
                    <a:pt x="1" y="293"/>
                  </a:cubicBezTo>
                  <a:lnTo>
                    <a:pt x="3322" y="3130"/>
                  </a:lnTo>
                  <a:lnTo>
                    <a:pt x="3322" y="564"/>
                  </a:lnTo>
                  <a:cubicBezTo>
                    <a:pt x="3325" y="253"/>
                    <a:pt x="3072" y="1"/>
                    <a:pt x="2761" y="1"/>
                  </a:cubicBezTo>
                  <a:cubicBezTo>
                    <a:pt x="2760" y="1"/>
                    <a:pt x="2758" y="1"/>
                    <a:pt x="2756" y="1"/>
                  </a:cubicBezTo>
                  <a:lnTo>
                    <a:pt x="497" y="1"/>
                  </a:lnTo>
                  <a:cubicBezTo>
                    <a:pt x="492" y="1"/>
                    <a:pt x="487" y="1"/>
                    <a:pt x="482" y="1"/>
                  </a:cubicBezTo>
                  <a:close/>
                </a:path>
              </a:pathLst>
            </a:custGeom>
            <a:solidFill>
              <a:srgbClr val="0E2A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74" name="Google Shape;3274;p38"/>
            <p:cNvSpPr/>
            <p:nvPr/>
          </p:nvSpPr>
          <p:spPr>
            <a:xfrm>
              <a:off x="6421725" y="1773850"/>
              <a:ext cx="112950" cy="143050"/>
            </a:xfrm>
            <a:custGeom>
              <a:avLst/>
              <a:gdLst/>
              <a:ahLst/>
              <a:cxnLst/>
              <a:rect l="l" t="t" r="r" b="b"/>
              <a:pathLst>
                <a:path w="4518" h="5722" extrusionOk="0">
                  <a:moveTo>
                    <a:pt x="2822" y="1130"/>
                  </a:moveTo>
                  <a:cubicBezTo>
                    <a:pt x="3325" y="1130"/>
                    <a:pt x="3578" y="1738"/>
                    <a:pt x="3222" y="2093"/>
                  </a:cubicBezTo>
                  <a:cubicBezTo>
                    <a:pt x="3106" y="2209"/>
                    <a:pt x="2964" y="2260"/>
                    <a:pt x="2825" y="2260"/>
                  </a:cubicBezTo>
                  <a:cubicBezTo>
                    <a:pt x="2535" y="2260"/>
                    <a:pt x="2259" y="2036"/>
                    <a:pt x="2259" y="1696"/>
                  </a:cubicBezTo>
                  <a:cubicBezTo>
                    <a:pt x="2259" y="1383"/>
                    <a:pt x="2509" y="1130"/>
                    <a:pt x="2822" y="1130"/>
                  </a:cubicBezTo>
                  <a:close/>
                  <a:moveTo>
                    <a:pt x="0" y="1"/>
                  </a:moveTo>
                  <a:lnTo>
                    <a:pt x="0" y="5722"/>
                  </a:lnTo>
                  <a:lnTo>
                    <a:pt x="4517" y="5722"/>
                  </a:lnTo>
                  <a:lnTo>
                    <a:pt x="4517" y="1"/>
                  </a:lnTo>
                  <a:close/>
                </a:path>
              </a:pathLst>
            </a:custGeom>
            <a:solidFill>
              <a:srgbClr val="0E2A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75" name="Google Shape;3275;p38"/>
            <p:cNvSpPr/>
            <p:nvPr/>
          </p:nvSpPr>
          <p:spPr>
            <a:xfrm>
              <a:off x="6448975" y="1632700"/>
              <a:ext cx="56475" cy="56475"/>
            </a:xfrm>
            <a:custGeom>
              <a:avLst/>
              <a:gdLst/>
              <a:ahLst/>
              <a:cxnLst/>
              <a:rect l="l" t="t" r="r" b="b"/>
              <a:pathLst>
                <a:path w="2259" h="2259" extrusionOk="0">
                  <a:moveTo>
                    <a:pt x="0" y="0"/>
                  </a:moveTo>
                  <a:lnTo>
                    <a:pt x="0" y="2259"/>
                  </a:lnTo>
                  <a:lnTo>
                    <a:pt x="2259" y="2259"/>
                  </a:lnTo>
                  <a:lnTo>
                    <a:pt x="2259" y="0"/>
                  </a:lnTo>
                  <a:close/>
                </a:path>
              </a:pathLst>
            </a:custGeom>
            <a:solidFill>
              <a:srgbClr val="0E2A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76" name="Google Shape;3276;p38"/>
            <p:cNvSpPr/>
            <p:nvPr/>
          </p:nvSpPr>
          <p:spPr>
            <a:xfrm>
              <a:off x="6232000" y="1435050"/>
              <a:ext cx="488225" cy="237825"/>
            </a:xfrm>
            <a:custGeom>
              <a:avLst/>
              <a:gdLst/>
              <a:ahLst/>
              <a:cxnLst/>
              <a:rect l="l" t="t" r="r" b="b"/>
              <a:pathLst>
                <a:path w="19529" h="9513" extrusionOk="0">
                  <a:moveTo>
                    <a:pt x="9821" y="0"/>
                  </a:moveTo>
                  <a:cubicBezTo>
                    <a:pt x="9559" y="0"/>
                    <a:pt x="9297" y="92"/>
                    <a:pt x="9086" y="276"/>
                  </a:cubicBezTo>
                  <a:lnTo>
                    <a:pt x="531" y="7521"/>
                  </a:lnTo>
                  <a:cubicBezTo>
                    <a:pt x="61" y="7921"/>
                    <a:pt x="1" y="8626"/>
                    <a:pt x="395" y="9099"/>
                  </a:cubicBezTo>
                  <a:cubicBezTo>
                    <a:pt x="620" y="9369"/>
                    <a:pt x="942" y="9508"/>
                    <a:pt x="1266" y="9508"/>
                  </a:cubicBezTo>
                  <a:cubicBezTo>
                    <a:pt x="1525" y="9508"/>
                    <a:pt x="1785" y="9419"/>
                    <a:pt x="1997" y="9237"/>
                  </a:cubicBezTo>
                  <a:lnTo>
                    <a:pt x="9821" y="2622"/>
                  </a:lnTo>
                  <a:lnTo>
                    <a:pt x="17544" y="9240"/>
                  </a:lnTo>
                  <a:cubicBezTo>
                    <a:pt x="17759" y="9425"/>
                    <a:pt x="18019" y="9513"/>
                    <a:pt x="18278" y="9513"/>
                  </a:cubicBezTo>
                  <a:cubicBezTo>
                    <a:pt x="18661" y="9513"/>
                    <a:pt x="19039" y="9318"/>
                    <a:pt x="19252" y="8954"/>
                  </a:cubicBezTo>
                  <a:cubicBezTo>
                    <a:pt x="19529" y="8482"/>
                    <a:pt x="19430" y="7879"/>
                    <a:pt x="19014" y="7524"/>
                  </a:cubicBezTo>
                  <a:lnTo>
                    <a:pt x="10555" y="276"/>
                  </a:lnTo>
                  <a:cubicBezTo>
                    <a:pt x="10345" y="92"/>
                    <a:pt x="10083" y="0"/>
                    <a:pt x="9821" y="0"/>
                  </a:cubicBezTo>
                  <a:close/>
                </a:path>
              </a:pathLst>
            </a:custGeom>
            <a:solidFill>
              <a:srgbClr val="0E2A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277" name="Google Shape;3277;p38"/>
            <p:cNvSpPr/>
            <p:nvPr/>
          </p:nvSpPr>
          <p:spPr>
            <a:xfrm>
              <a:off x="6291025" y="1537700"/>
              <a:ext cx="369800" cy="379200"/>
            </a:xfrm>
            <a:custGeom>
              <a:avLst/>
              <a:gdLst/>
              <a:ahLst/>
              <a:cxnLst/>
              <a:rect l="l" t="t" r="r" b="b"/>
              <a:pathLst>
                <a:path w="14792" h="15168" extrusionOk="0">
                  <a:moveTo>
                    <a:pt x="9143" y="2671"/>
                  </a:moveTo>
                  <a:cubicBezTo>
                    <a:pt x="9453" y="2671"/>
                    <a:pt x="9706" y="2924"/>
                    <a:pt x="9706" y="3237"/>
                  </a:cubicBezTo>
                  <a:lnTo>
                    <a:pt x="9706" y="6625"/>
                  </a:lnTo>
                  <a:cubicBezTo>
                    <a:pt x="9706" y="6935"/>
                    <a:pt x="9453" y="7188"/>
                    <a:pt x="9143" y="7188"/>
                  </a:cubicBezTo>
                  <a:lnTo>
                    <a:pt x="5755" y="7188"/>
                  </a:lnTo>
                  <a:cubicBezTo>
                    <a:pt x="5442" y="7188"/>
                    <a:pt x="5189" y="6935"/>
                    <a:pt x="5189" y="6625"/>
                  </a:cubicBezTo>
                  <a:lnTo>
                    <a:pt x="5189" y="3237"/>
                  </a:lnTo>
                  <a:cubicBezTo>
                    <a:pt x="5189" y="2924"/>
                    <a:pt x="5442" y="2671"/>
                    <a:pt x="5755" y="2671"/>
                  </a:cubicBezTo>
                  <a:close/>
                  <a:moveTo>
                    <a:pt x="7448" y="0"/>
                  </a:moveTo>
                  <a:lnTo>
                    <a:pt x="4" y="6291"/>
                  </a:lnTo>
                  <a:lnTo>
                    <a:pt x="4" y="14605"/>
                  </a:lnTo>
                  <a:cubicBezTo>
                    <a:pt x="1" y="14913"/>
                    <a:pt x="254" y="15168"/>
                    <a:pt x="564" y="15168"/>
                  </a:cubicBezTo>
                  <a:cubicBezTo>
                    <a:pt x="566" y="15168"/>
                    <a:pt x="568" y="15168"/>
                    <a:pt x="570" y="15168"/>
                  </a:cubicBezTo>
                  <a:lnTo>
                    <a:pt x="4060" y="15168"/>
                  </a:lnTo>
                  <a:lnTo>
                    <a:pt x="4060" y="8883"/>
                  </a:lnTo>
                  <a:cubicBezTo>
                    <a:pt x="4060" y="8570"/>
                    <a:pt x="4313" y="8317"/>
                    <a:pt x="4626" y="8317"/>
                  </a:cubicBezTo>
                  <a:lnTo>
                    <a:pt x="10272" y="8317"/>
                  </a:lnTo>
                  <a:cubicBezTo>
                    <a:pt x="10582" y="8317"/>
                    <a:pt x="10835" y="8570"/>
                    <a:pt x="10835" y="8883"/>
                  </a:cubicBezTo>
                  <a:lnTo>
                    <a:pt x="10835" y="15168"/>
                  </a:lnTo>
                  <a:lnTo>
                    <a:pt x="14223" y="15168"/>
                  </a:lnTo>
                  <a:cubicBezTo>
                    <a:pt x="14225" y="15168"/>
                    <a:pt x="14227" y="15168"/>
                    <a:pt x="14228" y="15168"/>
                  </a:cubicBezTo>
                  <a:cubicBezTo>
                    <a:pt x="14539" y="15168"/>
                    <a:pt x="14792" y="14913"/>
                    <a:pt x="14789" y="14605"/>
                  </a:cubicBezTo>
                  <a:lnTo>
                    <a:pt x="14789" y="6291"/>
                  </a:lnTo>
                  <a:lnTo>
                    <a:pt x="7448" y="0"/>
                  </a:lnTo>
                  <a:close/>
                </a:path>
              </a:pathLst>
            </a:custGeom>
            <a:solidFill>
              <a:srgbClr val="0E2A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3285" name="Google Shape;3285;p38">
            <a:hlinkClick r:id="" action="ppaction://noaction"/>
          </p:cNvPr>
          <p:cNvSpPr/>
          <p:nvPr/>
        </p:nvSpPr>
        <p:spPr>
          <a:xfrm rot="-2700000">
            <a:off x="1809773" y="642210"/>
            <a:ext cx="170978" cy="170978"/>
          </a:xfrm>
          <a:prstGeom prst="halfFrame">
            <a:avLst>
              <a:gd name="adj1" fmla="val 33333"/>
              <a:gd name="adj2" fmla="val 33333"/>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38">
            <a:hlinkClick r:id="" action="ppaction://noaction"/>
          </p:cNvPr>
          <p:cNvSpPr/>
          <p:nvPr/>
        </p:nvSpPr>
        <p:spPr>
          <a:xfrm rot="8100000">
            <a:off x="6921450" y="604973"/>
            <a:ext cx="170978" cy="170978"/>
          </a:xfrm>
          <a:prstGeom prst="halfFrame">
            <a:avLst>
              <a:gd name="adj1" fmla="val 33333"/>
              <a:gd name="adj2" fmla="val 33333"/>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3" name="Picture 92">
            <a:extLst>
              <a:ext uri="{FF2B5EF4-FFF2-40B4-BE49-F238E27FC236}">
                <a16:creationId xmlns:a16="http://schemas.microsoft.com/office/drawing/2014/main" id="{3786539D-6CB6-75EB-95F8-CABE70D05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
        <p:nvSpPr>
          <p:cNvPr id="2" name="TextBox 1">
            <a:extLst>
              <a:ext uri="{FF2B5EF4-FFF2-40B4-BE49-F238E27FC236}">
                <a16:creationId xmlns:a16="http://schemas.microsoft.com/office/drawing/2014/main" id="{C2A5714D-F7C7-AB31-0DA1-4D8E072C28C5}"/>
              </a:ext>
            </a:extLst>
          </p:cNvPr>
          <p:cNvSpPr txBox="1"/>
          <p:nvPr/>
        </p:nvSpPr>
        <p:spPr>
          <a:xfrm>
            <a:off x="616687" y="1014048"/>
            <a:ext cx="7691399" cy="1977464"/>
          </a:xfrm>
          <a:prstGeom prst="rect">
            <a:avLst/>
          </a:prstGeom>
          <a:noFill/>
        </p:spPr>
        <p:txBody>
          <a:bodyPr wrap="square" rtlCol="0">
            <a:spAutoFit/>
          </a:bodyPr>
          <a:lstStyle/>
          <a:p>
            <a:pPr algn="r">
              <a:lnSpc>
                <a:spcPct val="150000"/>
              </a:lnSpc>
            </a:pPr>
            <a:r>
              <a:rPr lang="ar-SA" sz="2800" b="0" i="0" dirty="0">
                <a:solidFill>
                  <a:srgbClr val="000000"/>
                </a:solidFill>
                <a:effectLst/>
                <a:latin typeface="Adobe Naskh Medium" panose="01010101010101010101" pitchFamily="50" charset="-78"/>
                <a:cs typeface="Adobe Naskh Medium" panose="01010101010101010101" pitchFamily="50" charset="-78"/>
              </a:rPr>
              <a:t>اِنَّ رَبَّكُمُ اللّٰهُ الَّذِيْ خَلَقَ السَّمٰوٰتِ وَالْاَرْضَ فِيْ سِتَّةِ اَيَّامٍ ثُمَّ اسْتَوٰى عَلَى الْعَرْشِۗ يُغْشِى الَّيْلَ النَّهَارَ يَطْلُبُهٗ حَثِيْثًاۙ وَّالشَّمْسَ وَالْقَمَرَ وَالنُّجُوْمَ مُسَخَّرٰتٍۢ بِاَمْرِهٖٓ ۙاَلَا لَهُ الْخَلْقُ وَالْاَمْرُۗ تَبٰرَكَ اللّٰهُ رَبُّ الْعٰلَمِيْنَ</a:t>
            </a:r>
            <a:endParaRPr lang="en-ID" sz="2800" dirty="0">
              <a:latin typeface="Adobe Naskh Medium" panose="01010101010101010101" pitchFamily="50" charset="-78"/>
              <a:cs typeface="Adobe Naskh Medium" panose="01010101010101010101" pitchFamily="50" charset="-78"/>
            </a:endParaRPr>
          </a:p>
        </p:txBody>
      </p:sp>
      <p:sp>
        <p:nvSpPr>
          <p:cNvPr id="3" name="TextBox 2">
            <a:extLst>
              <a:ext uri="{FF2B5EF4-FFF2-40B4-BE49-F238E27FC236}">
                <a16:creationId xmlns:a16="http://schemas.microsoft.com/office/drawing/2014/main" id="{7F169872-A887-DFE8-CB41-7A560CF0DEAC}"/>
              </a:ext>
            </a:extLst>
          </p:cNvPr>
          <p:cNvSpPr txBox="1"/>
          <p:nvPr/>
        </p:nvSpPr>
        <p:spPr>
          <a:xfrm>
            <a:off x="726225" y="2922475"/>
            <a:ext cx="7581861" cy="1668214"/>
          </a:xfrm>
          <a:prstGeom prst="rect">
            <a:avLst/>
          </a:prstGeom>
          <a:noFill/>
        </p:spPr>
        <p:txBody>
          <a:bodyPr wrap="square" rtlCol="0">
            <a:spAutoFit/>
          </a:bodyPr>
          <a:lstStyle/>
          <a:p>
            <a:pPr algn="just">
              <a:lnSpc>
                <a:spcPct val="150000"/>
              </a:lnSpc>
            </a:pPr>
            <a:r>
              <a:rPr lang="en-US" b="1" dirty="0" err="1">
                <a:solidFill>
                  <a:schemeClr val="tx1">
                    <a:lumMod val="95000"/>
                    <a:lumOff val="5000"/>
                  </a:schemeClr>
                </a:solidFill>
                <a:latin typeface="+mn-lt"/>
              </a:rPr>
              <a:t>Artinya</a:t>
            </a:r>
            <a:r>
              <a:rPr lang="en-US" dirty="0">
                <a:solidFill>
                  <a:schemeClr val="tx1">
                    <a:lumMod val="95000"/>
                    <a:lumOff val="5000"/>
                  </a:schemeClr>
                </a:solidFill>
                <a:latin typeface="+mn-lt"/>
              </a:rPr>
              <a:t>: “</a:t>
            </a:r>
            <a:r>
              <a:rPr lang="en-ID" b="0" i="1" dirty="0" err="1">
                <a:solidFill>
                  <a:schemeClr val="tx1">
                    <a:lumMod val="95000"/>
                    <a:lumOff val="5000"/>
                  </a:schemeClr>
                </a:solidFill>
                <a:effectLst/>
                <a:latin typeface="+mn-lt"/>
              </a:rPr>
              <a:t>Sungguh</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Tuhanmu</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adalah</a:t>
            </a:r>
            <a:r>
              <a:rPr lang="en-ID" b="0" i="1" dirty="0">
                <a:solidFill>
                  <a:schemeClr val="tx1">
                    <a:lumMod val="95000"/>
                    <a:lumOff val="5000"/>
                  </a:schemeClr>
                </a:solidFill>
                <a:effectLst/>
                <a:latin typeface="+mn-lt"/>
              </a:rPr>
              <a:t>) Allah yang </a:t>
            </a:r>
            <a:r>
              <a:rPr lang="en-ID" b="0" i="1" dirty="0" err="1">
                <a:solidFill>
                  <a:schemeClr val="tx1">
                    <a:lumMod val="95000"/>
                    <a:lumOff val="5000"/>
                  </a:schemeClr>
                </a:solidFill>
                <a:effectLst/>
                <a:latin typeface="+mn-lt"/>
              </a:rPr>
              <a:t>menciptakan</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langit</a:t>
            </a:r>
            <a:r>
              <a:rPr lang="en-ID" b="0" i="1" dirty="0">
                <a:solidFill>
                  <a:schemeClr val="tx1">
                    <a:lumMod val="95000"/>
                    <a:lumOff val="5000"/>
                  </a:schemeClr>
                </a:solidFill>
                <a:effectLst/>
                <a:latin typeface="+mn-lt"/>
              </a:rPr>
              <a:t> dan </a:t>
            </a:r>
            <a:r>
              <a:rPr lang="en-ID" b="0" i="1" dirty="0" err="1">
                <a:solidFill>
                  <a:schemeClr val="tx1">
                    <a:lumMod val="95000"/>
                    <a:lumOff val="5000"/>
                  </a:schemeClr>
                </a:solidFill>
                <a:effectLst/>
                <a:latin typeface="+mn-lt"/>
              </a:rPr>
              <a:t>bumi</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dalam</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enam</a:t>
            </a:r>
            <a:r>
              <a:rPr lang="en-ID" b="0" i="1" dirty="0">
                <a:solidFill>
                  <a:schemeClr val="tx1">
                    <a:lumMod val="95000"/>
                    <a:lumOff val="5000"/>
                  </a:schemeClr>
                </a:solidFill>
                <a:effectLst/>
                <a:latin typeface="+mn-lt"/>
              </a:rPr>
              <a:t> masa, </a:t>
            </a:r>
            <a:r>
              <a:rPr lang="en-ID" b="0" i="1" dirty="0" err="1">
                <a:solidFill>
                  <a:schemeClr val="tx1">
                    <a:lumMod val="95000"/>
                    <a:lumOff val="5000"/>
                  </a:schemeClr>
                </a:solidFill>
                <a:effectLst/>
                <a:latin typeface="+mn-lt"/>
              </a:rPr>
              <a:t>lalu</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Dia</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bersemayam</a:t>
            </a:r>
            <a:r>
              <a:rPr lang="en-ID" b="0" i="1" dirty="0">
                <a:solidFill>
                  <a:schemeClr val="tx1">
                    <a:lumMod val="95000"/>
                    <a:lumOff val="5000"/>
                  </a:schemeClr>
                </a:solidFill>
                <a:effectLst/>
                <a:latin typeface="+mn-lt"/>
              </a:rPr>
              <a:t> di </a:t>
            </a:r>
            <a:r>
              <a:rPr lang="en-ID" b="0" i="1" dirty="0" err="1">
                <a:solidFill>
                  <a:schemeClr val="tx1">
                    <a:lumMod val="95000"/>
                    <a:lumOff val="5000"/>
                  </a:schemeClr>
                </a:solidFill>
                <a:effectLst/>
                <a:latin typeface="+mn-lt"/>
              </a:rPr>
              <a:t>atas</a:t>
            </a:r>
            <a:r>
              <a:rPr lang="en-ID" b="0" i="1" dirty="0">
                <a:solidFill>
                  <a:schemeClr val="tx1">
                    <a:lumMod val="95000"/>
                    <a:lumOff val="5000"/>
                  </a:schemeClr>
                </a:solidFill>
                <a:effectLst/>
                <a:latin typeface="+mn-lt"/>
              </a:rPr>
              <a:t> ‘Arsy. </a:t>
            </a:r>
            <a:r>
              <a:rPr lang="en-ID" b="0" i="1" dirty="0" err="1">
                <a:solidFill>
                  <a:schemeClr val="tx1">
                    <a:lumMod val="95000"/>
                    <a:lumOff val="5000"/>
                  </a:schemeClr>
                </a:solidFill>
                <a:effectLst/>
                <a:latin typeface="+mn-lt"/>
              </a:rPr>
              <a:t>Dia</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menutupkan</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malam</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kepada</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siang</a:t>
            </a:r>
            <a:r>
              <a:rPr lang="en-ID" b="0" i="1" dirty="0">
                <a:solidFill>
                  <a:schemeClr val="tx1">
                    <a:lumMod val="95000"/>
                    <a:lumOff val="5000"/>
                  </a:schemeClr>
                </a:solidFill>
                <a:effectLst/>
                <a:latin typeface="+mn-lt"/>
              </a:rPr>
              <a:t> yang </a:t>
            </a:r>
            <a:r>
              <a:rPr lang="en-ID" b="0" i="1" dirty="0" err="1">
                <a:solidFill>
                  <a:schemeClr val="tx1">
                    <a:lumMod val="95000"/>
                    <a:lumOff val="5000"/>
                  </a:schemeClr>
                </a:solidFill>
                <a:effectLst/>
                <a:latin typeface="+mn-lt"/>
              </a:rPr>
              <a:t>mengikutinya</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dengan</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cepat</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Dia</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ciptakan</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matahari</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bulan</a:t>
            </a:r>
            <a:r>
              <a:rPr lang="en-ID" b="0" i="1" dirty="0">
                <a:solidFill>
                  <a:schemeClr val="tx1">
                    <a:lumMod val="95000"/>
                    <a:lumOff val="5000"/>
                  </a:schemeClr>
                </a:solidFill>
                <a:effectLst/>
                <a:latin typeface="+mn-lt"/>
              </a:rPr>
              <a:t> dan </a:t>
            </a:r>
            <a:r>
              <a:rPr lang="en-ID" b="0" i="1" dirty="0" err="1">
                <a:solidFill>
                  <a:schemeClr val="tx1">
                    <a:lumMod val="95000"/>
                    <a:lumOff val="5000"/>
                  </a:schemeClr>
                </a:solidFill>
                <a:effectLst/>
                <a:latin typeface="+mn-lt"/>
              </a:rPr>
              <a:t>bintang-bintang</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tunduk</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kepada</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perintah</a:t>
            </a:r>
            <a:r>
              <a:rPr lang="en-ID" b="0" i="1" dirty="0">
                <a:solidFill>
                  <a:schemeClr val="tx1">
                    <a:lumMod val="95000"/>
                    <a:lumOff val="5000"/>
                  </a:schemeClr>
                </a:solidFill>
                <a:effectLst/>
                <a:latin typeface="+mn-lt"/>
              </a:rPr>
              <a:t>-Nya. </a:t>
            </a:r>
            <a:r>
              <a:rPr lang="en-ID" b="0" i="1" dirty="0" err="1">
                <a:solidFill>
                  <a:schemeClr val="tx1">
                    <a:lumMod val="95000"/>
                    <a:lumOff val="5000"/>
                  </a:schemeClr>
                </a:solidFill>
                <a:effectLst/>
                <a:latin typeface="+mn-lt"/>
              </a:rPr>
              <a:t>Ingatlah</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Segala</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penciptaan</a:t>
            </a:r>
            <a:r>
              <a:rPr lang="en-ID" b="0" i="1" dirty="0">
                <a:solidFill>
                  <a:schemeClr val="tx1">
                    <a:lumMod val="95000"/>
                    <a:lumOff val="5000"/>
                  </a:schemeClr>
                </a:solidFill>
                <a:effectLst/>
                <a:latin typeface="+mn-lt"/>
              </a:rPr>
              <a:t> dan </a:t>
            </a:r>
            <a:r>
              <a:rPr lang="en-ID" b="0" i="1" dirty="0" err="1">
                <a:solidFill>
                  <a:schemeClr val="tx1">
                    <a:lumMod val="95000"/>
                    <a:lumOff val="5000"/>
                  </a:schemeClr>
                </a:solidFill>
                <a:effectLst/>
                <a:latin typeface="+mn-lt"/>
              </a:rPr>
              <a:t>urusan</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menjadi</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hak</a:t>
            </a:r>
            <a:r>
              <a:rPr lang="en-ID" b="0" i="1" dirty="0">
                <a:solidFill>
                  <a:schemeClr val="tx1">
                    <a:lumMod val="95000"/>
                    <a:lumOff val="5000"/>
                  </a:schemeClr>
                </a:solidFill>
                <a:effectLst/>
                <a:latin typeface="+mn-lt"/>
              </a:rPr>
              <a:t>-Nya. </a:t>
            </a:r>
            <a:r>
              <a:rPr lang="en-ID" b="0" i="1" dirty="0" err="1">
                <a:solidFill>
                  <a:schemeClr val="tx1">
                    <a:lumMod val="95000"/>
                    <a:lumOff val="5000"/>
                  </a:schemeClr>
                </a:solidFill>
                <a:effectLst/>
                <a:latin typeface="+mn-lt"/>
              </a:rPr>
              <a:t>Mahasuci</a:t>
            </a:r>
            <a:r>
              <a:rPr lang="en-ID" b="0" i="1" dirty="0">
                <a:solidFill>
                  <a:schemeClr val="tx1">
                    <a:lumMod val="95000"/>
                    <a:lumOff val="5000"/>
                  </a:schemeClr>
                </a:solidFill>
                <a:effectLst/>
                <a:latin typeface="+mn-lt"/>
              </a:rPr>
              <a:t> Allah, </a:t>
            </a:r>
            <a:r>
              <a:rPr lang="en-ID" b="0" i="1" dirty="0" err="1">
                <a:solidFill>
                  <a:schemeClr val="tx1">
                    <a:lumMod val="95000"/>
                    <a:lumOff val="5000"/>
                  </a:schemeClr>
                </a:solidFill>
                <a:effectLst/>
                <a:latin typeface="+mn-lt"/>
              </a:rPr>
              <a:t>Tuhan</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seluruh</a:t>
            </a:r>
            <a:r>
              <a:rPr lang="en-ID" b="0" i="1" dirty="0">
                <a:solidFill>
                  <a:schemeClr val="tx1">
                    <a:lumMod val="95000"/>
                    <a:lumOff val="5000"/>
                  </a:schemeClr>
                </a:solidFill>
                <a:effectLst/>
                <a:latin typeface="+mn-lt"/>
              </a:rPr>
              <a:t> </a:t>
            </a:r>
            <a:r>
              <a:rPr lang="en-ID" b="0" i="1" dirty="0" err="1">
                <a:solidFill>
                  <a:schemeClr val="tx1">
                    <a:lumMod val="95000"/>
                    <a:lumOff val="5000"/>
                  </a:schemeClr>
                </a:solidFill>
                <a:effectLst/>
                <a:latin typeface="+mn-lt"/>
              </a:rPr>
              <a:t>alam</a:t>
            </a:r>
            <a:r>
              <a:rPr lang="en-ID" b="0" i="0" dirty="0">
                <a:solidFill>
                  <a:schemeClr val="tx1">
                    <a:lumMod val="95000"/>
                    <a:lumOff val="5000"/>
                  </a:schemeClr>
                </a:solidFill>
                <a:effectLst/>
                <a:latin typeface="+mn-lt"/>
              </a:rPr>
              <a:t>.”</a:t>
            </a:r>
            <a:endParaRPr lang="en-ID" dirty="0">
              <a:solidFill>
                <a:schemeClr val="tx1">
                  <a:lumMod val="95000"/>
                  <a:lumOff val="5000"/>
                </a:schemeClr>
              </a:solidFill>
              <a:latin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57CA81A-4497-9C34-8D2C-3D161E3736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sp>
        <p:nvSpPr>
          <p:cNvPr id="3" name="Scroll: Horizontal 2">
            <a:extLst>
              <a:ext uri="{FF2B5EF4-FFF2-40B4-BE49-F238E27FC236}">
                <a16:creationId xmlns:a16="http://schemas.microsoft.com/office/drawing/2014/main" id="{B94FFC44-1B25-3CE6-A32E-052F58FB93E8}"/>
              </a:ext>
            </a:extLst>
          </p:cNvPr>
          <p:cNvSpPr/>
          <p:nvPr/>
        </p:nvSpPr>
        <p:spPr>
          <a:xfrm>
            <a:off x="1775636" y="265814"/>
            <a:ext cx="5433237" cy="808074"/>
          </a:xfrm>
          <a:prstGeom prst="horizontalScroll">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200" dirty="0">
                <a:solidFill>
                  <a:schemeClr val="tx1">
                    <a:lumMod val="95000"/>
                    <a:lumOff val="5000"/>
                  </a:schemeClr>
                </a:solidFill>
                <a:latin typeface="Arial Black" panose="020B0A04020102020204" pitchFamily="34" charset="0"/>
              </a:rPr>
              <a:t>Isi </a:t>
            </a:r>
            <a:r>
              <a:rPr lang="en-US" sz="2200" dirty="0" err="1">
                <a:solidFill>
                  <a:schemeClr val="tx1">
                    <a:lumMod val="95000"/>
                    <a:lumOff val="5000"/>
                  </a:schemeClr>
                </a:solidFill>
                <a:latin typeface="Arial Black" panose="020B0A04020102020204" pitchFamily="34" charset="0"/>
              </a:rPr>
              <a:t>Kandungan</a:t>
            </a:r>
            <a:r>
              <a:rPr lang="en-US" sz="2200" dirty="0">
                <a:solidFill>
                  <a:schemeClr val="tx1">
                    <a:lumMod val="95000"/>
                    <a:lumOff val="5000"/>
                  </a:schemeClr>
                </a:solidFill>
                <a:latin typeface="Arial Black" panose="020B0A04020102020204" pitchFamily="34" charset="0"/>
              </a:rPr>
              <a:t> </a:t>
            </a:r>
            <a:r>
              <a:rPr lang="en" sz="2200" dirty="0">
                <a:solidFill>
                  <a:schemeClr val="tx1">
                    <a:lumMod val="95000"/>
                    <a:lumOff val="5000"/>
                  </a:schemeClr>
                </a:solidFill>
                <a:latin typeface="Arial Black" panose="020B0A04020102020204" pitchFamily="34" charset="0"/>
              </a:rPr>
              <a:t>Q.S. Al-A’r</a:t>
            </a:r>
            <a:r>
              <a:rPr lang="en-ID" sz="2200" dirty="0" err="1">
                <a:solidFill>
                  <a:schemeClr val="tx1">
                    <a:lumMod val="95000"/>
                    <a:lumOff val="5000"/>
                  </a:schemeClr>
                </a:solidFill>
                <a:latin typeface="Arial Black" panose="020B0A04020102020204" pitchFamily="34" charset="0"/>
                <a:cs typeface="IrisUPC" panose="020B0604020202020204" pitchFamily="34" charset="-34"/>
              </a:rPr>
              <a:t>āf</a:t>
            </a:r>
            <a:r>
              <a:rPr lang="en-ID" sz="2200" dirty="0">
                <a:solidFill>
                  <a:schemeClr val="tx1">
                    <a:lumMod val="95000"/>
                    <a:lumOff val="5000"/>
                  </a:schemeClr>
                </a:solidFill>
                <a:latin typeface="Arial Black" panose="020B0A04020102020204" pitchFamily="34" charset="0"/>
                <a:cs typeface="IrisUPC" panose="020B0604020202020204" pitchFamily="34" charset="-34"/>
              </a:rPr>
              <a:t>/7: 54</a:t>
            </a:r>
            <a:r>
              <a:rPr lang="en-US" sz="2200" dirty="0">
                <a:solidFill>
                  <a:schemeClr val="tx1">
                    <a:lumMod val="95000"/>
                    <a:lumOff val="5000"/>
                  </a:schemeClr>
                </a:solidFill>
                <a:latin typeface="Arial Black" panose="020B0A04020102020204" pitchFamily="34" charset="0"/>
              </a:rPr>
              <a:t> </a:t>
            </a:r>
            <a:endParaRPr lang="en-ID" sz="2200" dirty="0">
              <a:solidFill>
                <a:schemeClr val="tx1">
                  <a:lumMod val="95000"/>
                  <a:lumOff val="5000"/>
                </a:schemeClr>
              </a:solidFill>
              <a:latin typeface="Arial Black" panose="020B0A04020102020204" pitchFamily="34" charset="0"/>
            </a:endParaRPr>
          </a:p>
        </p:txBody>
      </p:sp>
      <p:sp>
        <p:nvSpPr>
          <p:cNvPr id="4" name="Google Shape;1772;p29">
            <a:extLst>
              <a:ext uri="{FF2B5EF4-FFF2-40B4-BE49-F238E27FC236}">
                <a16:creationId xmlns:a16="http://schemas.microsoft.com/office/drawing/2014/main" id="{6A3FE4F5-E749-C580-2738-B8B6F7FEE51C}"/>
              </a:ext>
            </a:extLst>
          </p:cNvPr>
          <p:cNvSpPr/>
          <p:nvPr/>
        </p:nvSpPr>
        <p:spPr>
          <a:xfrm rot="-135875">
            <a:off x="209541" y="34017"/>
            <a:ext cx="1088272" cy="940432"/>
          </a:xfrm>
          <a:custGeom>
            <a:avLst/>
            <a:gdLst/>
            <a:ahLst/>
            <a:cxnLst/>
            <a:rect l="l" t="t" r="r" b="b"/>
            <a:pathLst>
              <a:path w="25370" h="21060" extrusionOk="0">
                <a:moveTo>
                  <a:pt x="20833" y="1"/>
                </a:moveTo>
                <a:lnTo>
                  <a:pt x="1" y="14443"/>
                </a:lnTo>
                <a:cubicBezTo>
                  <a:pt x="1" y="14443"/>
                  <a:pt x="1097" y="14443"/>
                  <a:pt x="1513" y="14972"/>
                </a:cubicBezTo>
                <a:cubicBezTo>
                  <a:pt x="1891" y="15540"/>
                  <a:pt x="1551" y="16371"/>
                  <a:pt x="1551" y="16371"/>
                </a:cubicBezTo>
                <a:cubicBezTo>
                  <a:pt x="1551" y="16371"/>
                  <a:pt x="2647" y="16371"/>
                  <a:pt x="3063" y="16938"/>
                </a:cubicBezTo>
                <a:cubicBezTo>
                  <a:pt x="3479" y="17543"/>
                  <a:pt x="3139" y="18867"/>
                  <a:pt x="3139" y="18867"/>
                </a:cubicBezTo>
                <a:cubicBezTo>
                  <a:pt x="3139" y="18867"/>
                  <a:pt x="4349" y="19018"/>
                  <a:pt x="4613" y="19396"/>
                </a:cubicBezTo>
                <a:cubicBezTo>
                  <a:pt x="4878" y="19774"/>
                  <a:pt x="4727" y="21060"/>
                  <a:pt x="4727" y="21060"/>
                </a:cubicBezTo>
                <a:lnTo>
                  <a:pt x="25370" y="6768"/>
                </a:lnTo>
                <a:cubicBezTo>
                  <a:pt x="23442" y="6579"/>
                  <a:pt x="23782" y="4575"/>
                  <a:pt x="23782" y="4575"/>
                </a:cubicBezTo>
                <a:cubicBezTo>
                  <a:pt x="23782" y="4575"/>
                  <a:pt x="22912" y="4235"/>
                  <a:pt x="22459" y="3819"/>
                </a:cubicBezTo>
                <a:cubicBezTo>
                  <a:pt x="22043" y="3403"/>
                  <a:pt x="22345" y="2156"/>
                  <a:pt x="22345" y="2156"/>
                </a:cubicBezTo>
                <a:cubicBezTo>
                  <a:pt x="22345" y="2156"/>
                  <a:pt x="21173" y="2118"/>
                  <a:pt x="20795" y="1626"/>
                </a:cubicBezTo>
                <a:cubicBezTo>
                  <a:pt x="20455" y="1135"/>
                  <a:pt x="20833" y="1"/>
                  <a:pt x="208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500"/>
          </a:p>
        </p:txBody>
      </p:sp>
      <p:sp>
        <p:nvSpPr>
          <p:cNvPr id="5" name="Google Shape;1773;p29">
            <a:extLst>
              <a:ext uri="{FF2B5EF4-FFF2-40B4-BE49-F238E27FC236}">
                <a16:creationId xmlns:a16="http://schemas.microsoft.com/office/drawing/2014/main" id="{63239D96-3D55-E8CB-2E2C-418AD084DA40}"/>
              </a:ext>
            </a:extLst>
          </p:cNvPr>
          <p:cNvSpPr/>
          <p:nvPr/>
        </p:nvSpPr>
        <p:spPr>
          <a:xfrm rot="4829593">
            <a:off x="7525129" y="101605"/>
            <a:ext cx="1088288" cy="940389"/>
          </a:xfrm>
          <a:custGeom>
            <a:avLst/>
            <a:gdLst/>
            <a:ahLst/>
            <a:cxnLst/>
            <a:rect l="l" t="t" r="r" b="b"/>
            <a:pathLst>
              <a:path w="25370" h="21060" extrusionOk="0">
                <a:moveTo>
                  <a:pt x="20833" y="1"/>
                </a:moveTo>
                <a:lnTo>
                  <a:pt x="1" y="14443"/>
                </a:lnTo>
                <a:cubicBezTo>
                  <a:pt x="1" y="14443"/>
                  <a:pt x="1097" y="14443"/>
                  <a:pt x="1513" y="14972"/>
                </a:cubicBezTo>
                <a:cubicBezTo>
                  <a:pt x="1891" y="15540"/>
                  <a:pt x="1551" y="16371"/>
                  <a:pt x="1551" y="16371"/>
                </a:cubicBezTo>
                <a:cubicBezTo>
                  <a:pt x="1551" y="16371"/>
                  <a:pt x="2647" y="16371"/>
                  <a:pt x="3063" y="16938"/>
                </a:cubicBezTo>
                <a:cubicBezTo>
                  <a:pt x="3479" y="17543"/>
                  <a:pt x="3139" y="18867"/>
                  <a:pt x="3139" y="18867"/>
                </a:cubicBezTo>
                <a:cubicBezTo>
                  <a:pt x="3139" y="18867"/>
                  <a:pt x="4349" y="19018"/>
                  <a:pt x="4613" y="19396"/>
                </a:cubicBezTo>
                <a:cubicBezTo>
                  <a:pt x="4878" y="19774"/>
                  <a:pt x="4727" y="21060"/>
                  <a:pt x="4727" y="21060"/>
                </a:cubicBezTo>
                <a:lnTo>
                  <a:pt x="25370" y="6768"/>
                </a:lnTo>
                <a:cubicBezTo>
                  <a:pt x="23442" y="6579"/>
                  <a:pt x="23782" y="4575"/>
                  <a:pt x="23782" y="4575"/>
                </a:cubicBezTo>
                <a:cubicBezTo>
                  <a:pt x="23782" y="4575"/>
                  <a:pt x="22912" y="4235"/>
                  <a:pt x="22459" y="3819"/>
                </a:cubicBezTo>
                <a:cubicBezTo>
                  <a:pt x="22043" y="3403"/>
                  <a:pt x="22345" y="2156"/>
                  <a:pt x="22345" y="2156"/>
                </a:cubicBezTo>
                <a:cubicBezTo>
                  <a:pt x="22345" y="2156"/>
                  <a:pt x="21173" y="2118"/>
                  <a:pt x="20795" y="1626"/>
                </a:cubicBezTo>
                <a:cubicBezTo>
                  <a:pt x="20455" y="1135"/>
                  <a:pt x="20833" y="1"/>
                  <a:pt x="208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500"/>
          </a:p>
        </p:txBody>
      </p:sp>
      <p:grpSp>
        <p:nvGrpSpPr>
          <p:cNvPr id="6" name="Google Shape;4321;p48">
            <a:extLst>
              <a:ext uri="{FF2B5EF4-FFF2-40B4-BE49-F238E27FC236}">
                <a16:creationId xmlns:a16="http://schemas.microsoft.com/office/drawing/2014/main" id="{48235F1E-3C60-DC49-BB0F-5285EE26ECDC}"/>
              </a:ext>
            </a:extLst>
          </p:cNvPr>
          <p:cNvGrpSpPr/>
          <p:nvPr/>
        </p:nvGrpSpPr>
        <p:grpSpPr>
          <a:xfrm>
            <a:off x="969234" y="669851"/>
            <a:ext cx="500130" cy="456556"/>
            <a:chOff x="7132879" y="2876092"/>
            <a:chExt cx="652145" cy="595404"/>
          </a:xfrm>
        </p:grpSpPr>
        <p:sp>
          <p:nvSpPr>
            <p:cNvPr id="7" name="Google Shape;4322;p48">
              <a:extLst>
                <a:ext uri="{FF2B5EF4-FFF2-40B4-BE49-F238E27FC236}">
                  <a16:creationId xmlns:a16="http://schemas.microsoft.com/office/drawing/2014/main" id="{1DB1EDE1-F6F9-6B8C-2CED-2A55C1089B75}"/>
                </a:ext>
              </a:extLst>
            </p:cNvPr>
            <p:cNvSpPr/>
            <p:nvPr/>
          </p:nvSpPr>
          <p:spPr>
            <a:xfrm>
              <a:off x="7132879" y="2876092"/>
              <a:ext cx="652145" cy="595404"/>
            </a:xfrm>
            <a:custGeom>
              <a:avLst/>
              <a:gdLst/>
              <a:ahLst/>
              <a:cxnLst/>
              <a:rect l="l" t="t" r="r" b="b"/>
              <a:pathLst>
                <a:path w="22975" h="20976" extrusionOk="0">
                  <a:moveTo>
                    <a:pt x="8902" y="1"/>
                  </a:moveTo>
                  <a:cubicBezTo>
                    <a:pt x="8790" y="1"/>
                    <a:pt x="8673" y="8"/>
                    <a:pt x="8553" y="24"/>
                  </a:cubicBezTo>
                  <a:cubicBezTo>
                    <a:pt x="2831" y="773"/>
                    <a:pt x="8745" y="10470"/>
                    <a:pt x="8745" y="10470"/>
                  </a:cubicBezTo>
                  <a:cubicBezTo>
                    <a:pt x="8745" y="10470"/>
                    <a:pt x="6771" y="10074"/>
                    <a:pt x="4739" y="10074"/>
                  </a:cubicBezTo>
                  <a:cubicBezTo>
                    <a:pt x="2408" y="10074"/>
                    <a:pt x="1" y="10595"/>
                    <a:pt x="411" y="12832"/>
                  </a:cubicBezTo>
                  <a:cubicBezTo>
                    <a:pt x="684" y="14325"/>
                    <a:pt x="1886" y="14806"/>
                    <a:pt x="3322" y="14806"/>
                  </a:cubicBezTo>
                  <a:cubicBezTo>
                    <a:pt x="5933" y="14806"/>
                    <a:pt x="9321" y="13216"/>
                    <a:pt x="9321" y="13216"/>
                  </a:cubicBezTo>
                  <a:lnTo>
                    <a:pt x="9321" y="13216"/>
                  </a:lnTo>
                  <a:cubicBezTo>
                    <a:pt x="9321" y="13216"/>
                    <a:pt x="2543" y="20263"/>
                    <a:pt x="7958" y="20935"/>
                  </a:cubicBezTo>
                  <a:cubicBezTo>
                    <a:pt x="8176" y="20962"/>
                    <a:pt x="8384" y="20975"/>
                    <a:pt x="8581" y="20975"/>
                  </a:cubicBezTo>
                  <a:cubicBezTo>
                    <a:pt x="13292" y="20975"/>
                    <a:pt x="12125" y="13581"/>
                    <a:pt x="12125" y="13581"/>
                  </a:cubicBezTo>
                  <a:lnTo>
                    <a:pt x="12125" y="13581"/>
                  </a:lnTo>
                  <a:cubicBezTo>
                    <a:pt x="12125" y="13581"/>
                    <a:pt x="16178" y="18870"/>
                    <a:pt x="18733" y="18870"/>
                  </a:cubicBezTo>
                  <a:cubicBezTo>
                    <a:pt x="19363" y="18870"/>
                    <a:pt x="19902" y="18549"/>
                    <a:pt x="20266" y="17748"/>
                  </a:cubicBezTo>
                  <a:cubicBezTo>
                    <a:pt x="22129" y="13677"/>
                    <a:pt x="13776" y="11449"/>
                    <a:pt x="13776" y="11449"/>
                  </a:cubicBezTo>
                  <a:cubicBezTo>
                    <a:pt x="13776" y="11449"/>
                    <a:pt x="22974" y="8838"/>
                    <a:pt x="19479" y="5631"/>
                  </a:cubicBezTo>
                  <a:cubicBezTo>
                    <a:pt x="18808" y="5016"/>
                    <a:pt x="18130" y="4768"/>
                    <a:pt x="17471" y="4768"/>
                  </a:cubicBezTo>
                  <a:cubicBezTo>
                    <a:pt x="14718" y="4768"/>
                    <a:pt x="12317" y="9107"/>
                    <a:pt x="12317" y="9107"/>
                  </a:cubicBezTo>
                  <a:cubicBezTo>
                    <a:pt x="12317" y="9107"/>
                    <a:pt x="12806" y="1"/>
                    <a:pt x="89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323;p48">
              <a:extLst>
                <a:ext uri="{FF2B5EF4-FFF2-40B4-BE49-F238E27FC236}">
                  <a16:creationId xmlns:a16="http://schemas.microsoft.com/office/drawing/2014/main" id="{BA11A994-CE4A-4B54-2FA3-17F9BA680D1B}"/>
                </a:ext>
              </a:extLst>
            </p:cNvPr>
            <p:cNvSpPr/>
            <p:nvPr/>
          </p:nvSpPr>
          <p:spPr>
            <a:xfrm>
              <a:off x="7179771" y="2937460"/>
              <a:ext cx="512576" cy="487257"/>
            </a:xfrm>
            <a:custGeom>
              <a:avLst/>
              <a:gdLst/>
              <a:ahLst/>
              <a:cxnLst/>
              <a:rect l="l" t="t" r="r" b="b"/>
              <a:pathLst>
                <a:path w="18058" h="17166" extrusionOk="0">
                  <a:moveTo>
                    <a:pt x="6929" y="1"/>
                  </a:moveTo>
                  <a:cubicBezTo>
                    <a:pt x="6863" y="1"/>
                    <a:pt x="6796" y="11"/>
                    <a:pt x="6728" y="32"/>
                  </a:cubicBezTo>
                  <a:cubicBezTo>
                    <a:pt x="4616" y="685"/>
                    <a:pt x="9109" y="9518"/>
                    <a:pt x="9109" y="9518"/>
                  </a:cubicBezTo>
                  <a:cubicBezTo>
                    <a:pt x="9109" y="9518"/>
                    <a:pt x="6816" y="9323"/>
                    <a:pt x="4577" y="9323"/>
                  </a:cubicBezTo>
                  <a:cubicBezTo>
                    <a:pt x="2259" y="9323"/>
                    <a:pt x="0" y="9532"/>
                    <a:pt x="411" y="10382"/>
                  </a:cubicBezTo>
                  <a:cubicBezTo>
                    <a:pt x="675" y="10930"/>
                    <a:pt x="1671" y="11115"/>
                    <a:pt x="2889" y="11115"/>
                  </a:cubicBezTo>
                  <a:cubicBezTo>
                    <a:pt x="5380" y="11115"/>
                    <a:pt x="8802" y="10344"/>
                    <a:pt x="8802" y="10343"/>
                  </a:cubicBezTo>
                  <a:lnTo>
                    <a:pt x="8802" y="10343"/>
                  </a:lnTo>
                  <a:cubicBezTo>
                    <a:pt x="8802" y="10344"/>
                    <a:pt x="4712" y="16949"/>
                    <a:pt x="6939" y="17160"/>
                  </a:cubicBezTo>
                  <a:cubicBezTo>
                    <a:pt x="6973" y="17163"/>
                    <a:pt x="7006" y="17165"/>
                    <a:pt x="7039" y="17165"/>
                  </a:cubicBezTo>
                  <a:cubicBezTo>
                    <a:pt x="9188" y="17165"/>
                    <a:pt x="9877" y="10439"/>
                    <a:pt x="9877" y="10439"/>
                  </a:cubicBezTo>
                  <a:cubicBezTo>
                    <a:pt x="9877" y="10439"/>
                    <a:pt x="15177" y="14654"/>
                    <a:pt x="16980" y="14654"/>
                  </a:cubicBezTo>
                  <a:cubicBezTo>
                    <a:pt x="17296" y="14654"/>
                    <a:pt x="17504" y="14525"/>
                    <a:pt x="17558" y="14222"/>
                  </a:cubicBezTo>
                  <a:cubicBezTo>
                    <a:pt x="17904" y="12206"/>
                    <a:pt x="10377" y="9518"/>
                    <a:pt x="10377" y="9518"/>
                  </a:cubicBezTo>
                  <a:cubicBezTo>
                    <a:pt x="10377" y="9518"/>
                    <a:pt x="18058" y="4736"/>
                    <a:pt x="15926" y="4103"/>
                  </a:cubicBezTo>
                  <a:cubicBezTo>
                    <a:pt x="15817" y="4070"/>
                    <a:pt x="15702" y="4054"/>
                    <a:pt x="15584" y="4054"/>
                  </a:cubicBezTo>
                  <a:cubicBezTo>
                    <a:pt x="13417" y="4054"/>
                    <a:pt x="9877" y="9268"/>
                    <a:pt x="9877" y="9268"/>
                  </a:cubicBezTo>
                  <a:cubicBezTo>
                    <a:pt x="9877" y="9268"/>
                    <a:pt x="8924" y="1"/>
                    <a:pt x="69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4324;p48">
              <a:extLst>
                <a:ext uri="{FF2B5EF4-FFF2-40B4-BE49-F238E27FC236}">
                  <a16:creationId xmlns:a16="http://schemas.microsoft.com/office/drawing/2014/main" id="{5827ABF5-EA3E-6436-4CC7-285C0EAE8A06}"/>
                </a:ext>
              </a:extLst>
            </p:cNvPr>
            <p:cNvSpPr/>
            <p:nvPr/>
          </p:nvSpPr>
          <p:spPr>
            <a:xfrm>
              <a:off x="7397455" y="3147396"/>
              <a:ext cx="117202" cy="120579"/>
            </a:xfrm>
            <a:custGeom>
              <a:avLst/>
              <a:gdLst/>
              <a:ahLst/>
              <a:cxnLst/>
              <a:rect l="l" t="t" r="r" b="b"/>
              <a:pathLst>
                <a:path w="4129" h="4248" extrusionOk="0">
                  <a:moveTo>
                    <a:pt x="2073" y="1"/>
                  </a:moveTo>
                  <a:cubicBezTo>
                    <a:pt x="1095" y="1"/>
                    <a:pt x="136" y="716"/>
                    <a:pt x="19" y="1815"/>
                  </a:cubicBezTo>
                  <a:cubicBezTo>
                    <a:pt x="0" y="1911"/>
                    <a:pt x="0" y="2026"/>
                    <a:pt x="0" y="2141"/>
                  </a:cubicBezTo>
                  <a:cubicBezTo>
                    <a:pt x="0" y="3378"/>
                    <a:pt x="1124" y="4247"/>
                    <a:pt x="2158" y="4247"/>
                  </a:cubicBezTo>
                  <a:cubicBezTo>
                    <a:pt x="2746" y="4247"/>
                    <a:pt x="3304" y="3966"/>
                    <a:pt x="3610" y="3312"/>
                  </a:cubicBezTo>
                  <a:cubicBezTo>
                    <a:pt x="4129" y="2179"/>
                    <a:pt x="4052" y="1142"/>
                    <a:pt x="3418" y="547"/>
                  </a:cubicBezTo>
                  <a:cubicBezTo>
                    <a:pt x="3029" y="170"/>
                    <a:pt x="2548" y="1"/>
                    <a:pt x="207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 name="Google Shape;4325;p48">
            <a:extLst>
              <a:ext uri="{FF2B5EF4-FFF2-40B4-BE49-F238E27FC236}">
                <a16:creationId xmlns:a16="http://schemas.microsoft.com/office/drawing/2014/main" id="{9EE5979D-4C67-7AE5-D762-772D81C336E3}"/>
              </a:ext>
            </a:extLst>
          </p:cNvPr>
          <p:cNvGrpSpPr/>
          <p:nvPr/>
        </p:nvGrpSpPr>
        <p:grpSpPr>
          <a:xfrm>
            <a:off x="7515145" y="803410"/>
            <a:ext cx="357886" cy="333874"/>
            <a:chOff x="7144801" y="3627187"/>
            <a:chExt cx="670198" cy="625350"/>
          </a:xfrm>
        </p:grpSpPr>
        <p:sp>
          <p:nvSpPr>
            <p:cNvPr id="11" name="Google Shape;4326;p48">
              <a:extLst>
                <a:ext uri="{FF2B5EF4-FFF2-40B4-BE49-F238E27FC236}">
                  <a16:creationId xmlns:a16="http://schemas.microsoft.com/office/drawing/2014/main" id="{ADCF126D-8590-4F0C-8D26-E6630D7140FB}"/>
                </a:ext>
              </a:extLst>
            </p:cNvPr>
            <p:cNvSpPr/>
            <p:nvPr/>
          </p:nvSpPr>
          <p:spPr>
            <a:xfrm>
              <a:off x="7144801" y="3627187"/>
              <a:ext cx="670198" cy="625350"/>
            </a:xfrm>
            <a:custGeom>
              <a:avLst/>
              <a:gdLst/>
              <a:ahLst/>
              <a:cxnLst/>
              <a:rect l="l" t="t" r="r" b="b"/>
              <a:pathLst>
                <a:path w="23611" h="22031" extrusionOk="0">
                  <a:moveTo>
                    <a:pt x="14536" y="0"/>
                  </a:moveTo>
                  <a:cubicBezTo>
                    <a:pt x="10422" y="0"/>
                    <a:pt x="9919" y="6591"/>
                    <a:pt x="9919" y="6591"/>
                  </a:cubicBezTo>
                  <a:cubicBezTo>
                    <a:pt x="9919" y="6591"/>
                    <a:pt x="8215" y="137"/>
                    <a:pt x="5484" y="137"/>
                  </a:cubicBezTo>
                  <a:cubicBezTo>
                    <a:pt x="5065" y="137"/>
                    <a:pt x="4623" y="289"/>
                    <a:pt x="4158" y="638"/>
                  </a:cubicBezTo>
                  <a:cubicBezTo>
                    <a:pt x="663" y="3288"/>
                    <a:pt x="6251" y="10066"/>
                    <a:pt x="6251" y="10066"/>
                  </a:cubicBezTo>
                  <a:cubicBezTo>
                    <a:pt x="6251" y="10066"/>
                    <a:pt x="3825" y="9134"/>
                    <a:pt x="2002" y="9134"/>
                  </a:cubicBezTo>
                  <a:cubicBezTo>
                    <a:pt x="889" y="9134"/>
                    <a:pt x="1" y="9482"/>
                    <a:pt x="30" y="10604"/>
                  </a:cubicBezTo>
                  <a:cubicBezTo>
                    <a:pt x="106" y="13561"/>
                    <a:pt x="5253" y="14214"/>
                    <a:pt x="5253" y="14214"/>
                  </a:cubicBezTo>
                  <a:cubicBezTo>
                    <a:pt x="3774" y="14464"/>
                    <a:pt x="1278" y="20013"/>
                    <a:pt x="4312" y="20628"/>
                  </a:cubicBezTo>
                  <a:cubicBezTo>
                    <a:pt x="4530" y="20673"/>
                    <a:pt x="4742" y="20694"/>
                    <a:pt x="4947" y="20694"/>
                  </a:cubicBezTo>
                  <a:cubicBezTo>
                    <a:pt x="7593" y="20694"/>
                    <a:pt x="9131" y="17172"/>
                    <a:pt x="9132" y="17171"/>
                  </a:cubicBezTo>
                  <a:lnTo>
                    <a:pt x="9132" y="17171"/>
                  </a:lnTo>
                  <a:cubicBezTo>
                    <a:pt x="9132" y="17172"/>
                    <a:pt x="8825" y="21953"/>
                    <a:pt x="11858" y="22030"/>
                  </a:cubicBezTo>
                  <a:cubicBezTo>
                    <a:pt x="11885" y="22030"/>
                    <a:pt x="11911" y="22030"/>
                    <a:pt x="11936" y="22030"/>
                  </a:cubicBezTo>
                  <a:cubicBezTo>
                    <a:pt x="14875" y="22030"/>
                    <a:pt x="13875" y="17709"/>
                    <a:pt x="13875" y="17709"/>
                  </a:cubicBezTo>
                  <a:lnTo>
                    <a:pt x="13875" y="17709"/>
                  </a:lnTo>
                  <a:cubicBezTo>
                    <a:pt x="13875" y="17709"/>
                    <a:pt x="17080" y="20285"/>
                    <a:pt x="19251" y="20285"/>
                  </a:cubicBezTo>
                  <a:cubicBezTo>
                    <a:pt x="20068" y="20285"/>
                    <a:pt x="20738" y="19921"/>
                    <a:pt x="21037" y="18919"/>
                  </a:cubicBezTo>
                  <a:cubicBezTo>
                    <a:pt x="22132" y="15270"/>
                    <a:pt x="16909" y="12774"/>
                    <a:pt x="16909" y="12774"/>
                  </a:cubicBezTo>
                  <a:cubicBezTo>
                    <a:pt x="16909" y="12774"/>
                    <a:pt x="23610" y="11929"/>
                    <a:pt x="21882" y="8454"/>
                  </a:cubicBezTo>
                  <a:cubicBezTo>
                    <a:pt x="21312" y="7295"/>
                    <a:pt x="20354" y="6909"/>
                    <a:pt x="19330" y="6909"/>
                  </a:cubicBezTo>
                  <a:cubicBezTo>
                    <a:pt x="17282" y="6909"/>
                    <a:pt x="14969" y="8454"/>
                    <a:pt x="14969" y="8454"/>
                  </a:cubicBezTo>
                  <a:cubicBezTo>
                    <a:pt x="14969" y="8454"/>
                    <a:pt x="19482" y="485"/>
                    <a:pt x="14969" y="24"/>
                  </a:cubicBezTo>
                  <a:cubicBezTo>
                    <a:pt x="14820" y="8"/>
                    <a:pt x="14676" y="0"/>
                    <a:pt x="145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327;p48">
              <a:extLst>
                <a:ext uri="{FF2B5EF4-FFF2-40B4-BE49-F238E27FC236}">
                  <a16:creationId xmlns:a16="http://schemas.microsoft.com/office/drawing/2014/main" id="{F1D515F7-5E20-374B-895F-DE59FE2148EB}"/>
                </a:ext>
              </a:extLst>
            </p:cNvPr>
            <p:cNvSpPr/>
            <p:nvPr/>
          </p:nvSpPr>
          <p:spPr>
            <a:xfrm>
              <a:off x="7251528" y="3768459"/>
              <a:ext cx="439201" cy="423220"/>
            </a:xfrm>
            <a:custGeom>
              <a:avLst/>
              <a:gdLst/>
              <a:ahLst/>
              <a:cxnLst/>
              <a:rect l="l" t="t" r="r" b="b"/>
              <a:pathLst>
                <a:path w="15473" h="14910" extrusionOk="0">
                  <a:moveTo>
                    <a:pt x="8521" y="1"/>
                  </a:moveTo>
                  <a:cubicBezTo>
                    <a:pt x="6370" y="1"/>
                    <a:pt x="7081" y="6030"/>
                    <a:pt x="7081" y="6030"/>
                  </a:cubicBezTo>
                  <a:cubicBezTo>
                    <a:pt x="7081" y="6030"/>
                    <a:pt x="4240" y="763"/>
                    <a:pt x="3382" y="763"/>
                  </a:cubicBezTo>
                  <a:cubicBezTo>
                    <a:pt x="3211" y="763"/>
                    <a:pt x="3119" y="974"/>
                    <a:pt x="3144" y="1479"/>
                  </a:cubicBezTo>
                  <a:cubicBezTo>
                    <a:pt x="3279" y="4513"/>
                    <a:pt x="5832" y="6664"/>
                    <a:pt x="5832" y="6664"/>
                  </a:cubicBezTo>
                  <a:cubicBezTo>
                    <a:pt x="5832" y="6664"/>
                    <a:pt x="3352" y="6065"/>
                    <a:pt x="1667" y="6065"/>
                  </a:cubicBezTo>
                  <a:cubicBezTo>
                    <a:pt x="704" y="6065"/>
                    <a:pt x="0" y="6261"/>
                    <a:pt x="168" y="6875"/>
                  </a:cubicBezTo>
                  <a:cubicBezTo>
                    <a:pt x="648" y="8546"/>
                    <a:pt x="5352" y="8623"/>
                    <a:pt x="5352" y="8623"/>
                  </a:cubicBezTo>
                  <a:cubicBezTo>
                    <a:pt x="5352" y="8623"/>
                    <a:pt x="379" y="13135"/>
                    <a:pt x="1723" y="13596"/>
                  </a:cubicBezTo>
                  <a:cubicBezTo>
                    <a:pt x="1792" y="13621"/>
                    <a:pt x="1866" y="13632"/>
                    <a:pt x="1945" y="13632"/>
                  </a:cubicBezTo>
                  <a:cubicBezTo>
                    <a:pt x="3415" y="13632"/>
                    <a:pt x="6562" y="9622"/>
                    <a:pt x="6562" y="9621"/>
                  </a:cubicBezTo>
                  <a:lnTo>
                    <a:pt x="6562" y="9621"/>
                  </a:lnTo>
                  <a:cubicBezTo>
                    <a:pt x="6562" y="9622"/>
                    <a:pt x="6505" y="14422"/>
                    <a:pt x="8252" y="14883"/>
                  </a:cubicBezTo>
                  <a:cubicBezTo>
                    <a:pt x="8318" y="14901"/>
                    <a:pt x="8381" y="14910"/>
                    <a:pt x="8441" y="14910"/>
                  </a:cubicBezTo>
                  <a:cubicBezTo>
                    <a:pt x="9949" y="14910"/>
                    <a:pt x="9327" y="9295"/>
                    <a:pt x="9327" y="9295"/>
                  </a:cubicBezTo>
                  <a:lnTo>
                    <a:pt x="9327" y="9295"/>
                  </a:lnTo>
                  <a:cubicBezTo>
                    <a:pt x="9328" y="9295"/>
                    <a:pt x="13083" y="11815"/>
                    <a:pt x="14594" y="11815"/>
                  </a:cubicBezTo>
                  <a:cubicBezTo>
                    <a:pt x="14929" y="11815"/>
                    <a:pt x="15154" y="11691"/>
                    <a:pt x="15203" y="11388"/>
                  </a:cubicBezTo>
                  <a:cubicBezTo>
                    <a:pt x="15472" y="9698"/>
                    <a:pt x="8790" y="7202"/>
                    <a:pt x="8790" y="7202"/>
                  </a:cubicBezTo>
                  <a:cubicBezTo>
                    <a:pt x="8790" y="7202"/>
                    <a:pt x="15395" y="6606"/>
                    <a:pt x="14512" y="4571"/>
                  </a:cubicBezTo>
                  <a:cubicBezTo>
                    <a:pt x="14285" y="4040"/>
                    <a:pt x="13758" y="3845"/>
                    <a:pt x="13105" y="3845"/>
                  </a:cubicBezTo>
                  <a:cubicBezTo>
                    <a:pt x="11278" y="3845"/>
                    <a:pt x="8463" y="5378"/>
                    <a:pt x="8463" y="5378"/>
                  </a:cubicBezTo>
                  <a:cubicBezTo>
                    <a:pt x="8463" y="5378"/>
                    <a:pt x="10671" y="1"/>
                    <a:pt x="852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4328;p48">
              <a:extLst>
                <a:ext uri="{FF2B5EF4-FFF2-40B4-BE49-F238E27FC236}">
                  <a16:creationId xmlns:a16="http://schemas.microsoft.com/office/drawing/2014/main" id="{362D8A83-E261-E8F2-340D-DDB75737F524}"/>
                </a:ext>
              </a:extLst>
            </p:cNvPr>
            <p:cNvSpPr/>
            <p:nvPr/>
          </p:nvSpPr>
          <p:spPr>
            <a:xfrm>
              <a:off x="7368560" y="3882908"/>
              <a:ext cx="180302" cy="179564"/>
            </a:xfrm>
            <a:custGeom>
              <a:avLst/>
              <a:gdLst/>
              <a:ahLst/>
              <a:cxnLst/>
              <a:rect l="l" t="t" r="r" b="b"/>
              <a:pathLst>
                <a:path w="6352" h="6326" extrusionOk="0">
                  <a:moveTo>
                    <a:pt x="4026" y="1"/>
                  </a:moveTo>
                  <a:cubicBezTo>
                    <a:pt x="3499" y="1"/>
                    <a:pt x="2914" y="198"/>
                    <a:pt x="2382" y="443"/>
                  </a:cubicBezTo>
                  <a:cubicBezTo>
                    <a:pt x="1153" y="1019"/>
                    <a:pt x="250" y="2171"/>
                    <a:pt x="116" y="3554"/>
                  </a:cubicBezTo>
                  <a:cubicBezTo>
                    <a:pt x="0" y="4687"/>
                    <a:pt x="384" y="5916"/>
                    <a:pt x="2362" y="6261"/>
                  </a:cubicBezTo>
                  <a:cubicBezTo>
                    <a:pt x="2613" y="6305"/>
                    <a:pt x="2849" y="6325"/>
                    <a:pt x="3069" y="6325"/>
                  </a:cubicBezTo>
                  <a:cubicBezTo>
                    <a:pt x="6352" y="6325"/>
                    <a:pt x="6279" y="1758"/>
                    <a:pt x="5127" y="462"/>
                  </a:cubicBezTo>
                  <a:cubicBezTo>
                    <a:pt x="4836" y="128"/>
                    <a:pt x="4450" y="1"/>
                    <a:pt x="40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TextBox 14">
            <a:extLst>
              <a:ext uri="{FF2B5EF4-FFF2-40B4-BE49-F238E27FC236}">
                <a16:creationId xmlns:a16="http://schemas.microsoft.com/office/drawing/2014/main" id="{137D50CE-95C6-C3A8-2854-C52618B82104}"/>
              </a:ext>
            </a:extLst>
          </p:cNvPr>
          <p:cNvSpPr txBox="1"/>
          <p:nvPr/>
        </p:nvSpPr>
        <p:spPr>
          <a:xfrm>
            <a:off x="753677" y="1205943"/>
            <a:ext cx="7361754" cy="3370666"/>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sz="1600" dirty="0" err="1">
                <a:latin typeface="+mn-lt"/>
              </a:rPr>
              <a:t>Menjelaskan</a:t>
            </a:r>
            <a:r>
              <a:rPr lang="en-US" sz="1600" dirty="0">
                <a:latin typeface="+mn-lt"/>
              </a:rPr>
              <a:t> </a:t>
            </a:r>
            <a:r>
              <a:rPr lang="en-US" sz="1600" dirty="0" err="1">
                <a:latin typeface="+mn-lt"/>
              </a:rPr>
              <a:t>bahwa</a:t>
            </a:r>
            <a:r>
              <a:rPr lang="en-US" sz="1600" dirty="0">
                <a:latin typeface="+mn-lt"/>
              </a:rPr>
              <a:t> </a:t>
            </a:r>
            <a:r>
              <a:rPr lang="en-US" sz="1600" dirty="0" err="1">
                <a:latin typeface="+mn-lt"/>
              </a:rPr>
              <a:t>langit</a:t>
            </a:r>
            <a:r>
              <a:rPr lang="en-US" sz="1600" dirty="0">
                <a:latin typeface="+mn-lt"/>
              </a:rPr>
              <a:t> dan </a:t>
            </a:r>
            <a:r>
              <a:rPr lang="en-US" sz="1600" dirty="0" err="1">
                <a:latin typeface="+mn-lt"/>
              </a:rPr>
              <a:t>bumi</a:t>
            </a:r>
            <a:r>
              <a:rPr lang="en-US" sz="1600" dirty="0">
                <a:latin typeface="+mn-lt"/>
              </a:rPr>
              <a:t> </a:t>
            </a:r>
            <a:r>
              <a:rPr lang="en-US" sz="1600" dirty="0" err="1">
                <a:latin typeface="+mn-lt"/>
              </a:rPr>
              <a:t>diciptakan</a:t>
            </a:r>
            <a:r>
              <a:rPr lang="en-US" sz="1600" dirty="0">
                <a:latin typeface="+mn-lt"/>
              </a:rPr>
              <a:t> Allah </a:t>
            </a:r>
            <a:r>
              <a:rPr lang="en-US" sz="1600" dirty="0" err="1">
                <a:latin typeface="+mn-lt"/>
              </a:rPr>
              <a:t>Swt</a:t>
            </a:r>
            <a:r>
              <a:rPr lang="en-US" sz="1600" dirty="0">
                <a:latin typeface="+mn-lt"/>
              </a:rPr>
              <a:t>. </a:t>
            </a:r>
            <a:r>
              <a:rPr lang="en-US" sz="1600" dirty="0" err="1">
                <a:latin typeface="+mn-lt"/>
              </a:rPr>
              <a:t>selama</a:t>
            </a:r>
            <a:r>
              <a:rPr lang="en-US" sz="1600" dirty="0">
                <a:latin typeface="+mn-lt"/>
              </a:rPr>
              <a:t> </a:t>
            </a:r>
            <a:r>
              <a:rPr lang="en-US" sz="1600" dirty="0" err="1">
                <a:latin typeface="+mn-lt"/>
              </a:rPr>
              <a:t>enam</a:t>
            </a:r>
            <a:r>
              <a:rPr lang="en-US" sz="1600" dirty="0">
                <a:latin typeface="+mn-lt"/>
              </a:rPr>
              <a:t> masa.</a:t>
            </a:r>
          </a:p>
          <a:p>
            <a:pPr marL="285750" indent="-285750" algn="just">
              <a:lnSpc>
                <a:spcPct val="150000"/>
              </a:lnSpc>
              <a:buFont typeface="Arial" panose="020B0604020202020204" pitchFamily="34" charset="0"/>
              <a:buChar char="•"/>
            </a:pPr>
            <a:r>
              <a:rPr lang="en-US" sz="1600" dirty="0">
                <a:latin typeface="+mn-lt"/>
              </a:rPr>
              <a:t>Allah </a:t>
            </a:r>
            <a:r>
              <a:rPr lang="en-US" sz="1600" dirty="0" err="1">
                <a:latin typeface="+mn-lt"/>
              </a:rPr>
              <a:t>Swt</a:t>
            </a:r>
            <a:r>
              <a:rPr lang="en-US" sz="1600" dirty="0">
                <a:latin typeface="+mn-lt"/>
              </a:rPr>
              <a:t>. </a:t>
            </a:r>
            <a:r>
              <a:rPr lang="en-US" sz="1600" dirty="0" err="1">
                <a:latin typeface="+mn-lt"/>
              </a:rPr>
              <a:t>bersemayam</a:t>
            </a:r>
            <a:r>
              <a:rPr lang="en-US" sz="1600" dirty="0">
                <a:latin typeface="+mn-lt"/>
              </a:rPr>
              <a:t> di </a:t>
            </a:r>
            <a:r>
              <a:rPr lang="en-US" sz="1600" dirty="0" err="1">
                <a:latin typeface="+mn-lt"/>
              </a:rPr>
              <a:t>atas</a:t>
            </a:r>
            <a:r>
              <a:rPr lang="en-US" sz="1600" dirty="0">
                <a:latin typeface="+mn-lt"/>
              </a:rPr>
              <a:t> ̍</a:t>
            </a:r>
            <a:r>
              <a:rPr lang="en-US" sz="1600" dirty="0" err="1">
                <a:latin typeface="+mn-lt"/>
              </a:rPr>
              <a:t>Arsy</a:t>
            </a:r>
            <a:r>
              <a:rPr lang="en-US" sz="1600" dirty="0">
                <a:latin typeface="+mn-lt"/>
              </a:rPr>
              <a:t>-Nya.</a:t>
            </a:r>
          </a:p>
          <a:p>
            <a:pPr marL="285750" indent="-285750" algn="just">
              <a:lnSpc>
                <a:spcPct val="150000"/>
              </a:lnSpc>
              <a:buFont typeface="Arial" panose="020B0604020202020204" pitchFamily="34" charset="0"/>
              <a:buChar char="•"/>
            </a:pPr>
            <a:r>
              <a:rPr lang="en-US" sz="1600" dirty="0">
                <a:latin typeface="+mn-lt"/>
              </a:rPr>
              <a:t>Allah </a:t>
            </a:r>
            <a:r>
              <a:rPr lang="en-US" sz="1600" dirty="0" err="1">
                <a:latin typeface="+mn-lt"/>
              </a:rPr>
              <a:t>Swt</a:t>
            </a:r>
            <a:r>
              <a:rPr lang="en-US" sz="1600" dirty="0">
                <a:latin typeface="+mn-lt"/>
              </a:rPr>
              <a:t>. </a:t>
            </a:r>
            <a:r>
              <a:rPr lang="en-US" sz="1600" dirty="0" err="1">
                <a:latin typeface="+mn-lt"/>
              </a:rPr>
              <a:t>Menciptakan</a:t>
            </a:r>
            <a:r>
              <a:rPr lang="en-US" sz="1600" dirty="0">
                <a:latin typeface="+mn-lt"/>
              </a:rPr>
              <a:t> </a:t>
            </a:r>
            <a:r>
              <a:rPr lang="en-US" sz="1600" dirty="0" err="1">
                <a:latin typeface="+mn-lt"/>
              </a:rPr>
              <a:t>malam</a:t>
            </a:r>
            <a:r>
              <a:rPr lang="en-US" sz="1600" dirty="0">
                <a:latin typeface="+mn-lt"/>
              </a:rPr>
              <a:t>, </a:t>
            </a:r>
            <a:r>
              <a:rPr lang="en-US" sz="1600" dirty="0" err="1">
                <a:latin typeface="+mn-lt"/>
              </a:rPr>
              <a:t>siang</a:t>
            </a:r>
            <a:r>
              <a:rPr lang="en-US" sz="1600" dirty="0">
                <a:latin typeface="+mn-lt"/>
              </a:rPr>
              <a:t>, </a:t>
            </a:r>
            <a:r>
              <a:rPr lang="en-US" sz="1600" dirty="0" err="1">
                <a:latin typeface="+mn-lt"/>
              </a:rPr>
              <a:t>matahari</a:t>
            </a:r>
            <a:r>
              <a:rPr lang="en-US" sz="1600" dirty="0">
                <a:latin typeface="+mn-lt"/>
              </a:rPr>
              <a:t>, </a:t>
            </a:r>
            <a:r>
              <a:rPr lang="en-US" sz="1600" dirty="0" err="1">
                <a:latin typeface="+mn-lt"/>
              </a:rPr>
              <a:t>bulan</a:t>
            </a:r>
            <a:r>
              <a:rPr lang="en-US" sz="1600" dirty="0">
                <a:latin typeface="+mn-lt"/>
              </a:rPr>
              <a:t> dan </a:t>
            </a:r>
            <a:r>
              <a:rPr lang="en-US" sz="1600" dirty="0" err="1">
                <a:latin typeface="+mn-lt"/>
              </a:rPr>
              <a:t>binatang-binatang</a:t>
            </a:r>
            <a:r>
              <a:rPr lang="en-US" sz="1600" dirty="0">
                <a:latin typeface="+mn-lt"/>
              </a:rPr>
              <a:t>.</a:t>
            </a:r>
          </a:p>
          <a:p>
            <a:pPr marL="285750" indent="-285750" algn="just">
              <a:lnSpc>
                <a:spcPct val="150000"/>
              </a:lnSpc>
              <a:buFont typeface="Arial" panose="020B0604020202020204" pitchFamily="34" charset="0"/>
              <a:buChar char="•"/>
            </a:pPr>
            <a:r>
              <a:rPr lang="en-US" sz="1600" dirty="0" err="1">
                <a:latin typeface="+mn-lt"/>
              </a:rPr>
              <a:t>Apabila</a:t>
            </a:r>
            <a:r>
              <a:rPr lang="en-US" sz="1600" dirty="0">
                <a:latin typeface="+mn-lt"/>
              </a:rPr>
              <a:t> Allah </a:t>
            </a:r>
            <a:r>
              <a:rPr lang="en-US" sz="1600" dirty="0" err="1">
                <a:latin typeface="+mn-lt"/>
              </a:rPr>
              <a:t>Swt</a:t>
            </a:r>
            <a:r>
              <a:rPr lang="en-US" sz="1600" dirty="0">
                <a:latin typeface="+mn-lt"/>
              </a:rPr>
              <a:t>. </a:t>
            </a:r>
            <a:r>
              <a:rPr lang="en-US" sz="1600" dirty="0" err="1">
                <a:latin typeface="+mn-lt"/>
              </a:rPr>
              <a:t>menghendaki</a:t>
            </a:r>
            <a:r>
              <a:rPr lang="en-US" sz="1600" dirty="0">
                <a:latin typeface="+mn-lt"/>
              </a:rPr>
              <a:t> </a:t>
            </a:r>
            <a:r>
              <a:rPr lang="en-US" sz="1600" dirty="0" err="1">
                <a:latin typeface="+mn-lt"/>
              </a:rPr>
              <a:t>sesuatu</a:t>
            </a:r>
            <a:r>
              <a:rPr lang="en-US" sz="1600" dirty="0">
                <a:latin typeface="+mn-lt"/>
              </a:rPr>
              <a:t>, </a:t>
            </a:r>
            <a:r>
              <a:rPr lang="en-US" sz="1600" dirty="0" err="1">
                <a:latin typeface="+mn-lt"/>
              </a:rPr>
              <a:t>cukup</a:t>
            </a:r>
            <a:r>
              <a:rPr lang="en-US" sz="1600" dirty="0">
                <a:latin typeface="+mn-lt"/>
              </a:rPr>
              <a:t> </a:t>
            </a:r>
            <a:r>
              <a:rPr lang="en-US" sz="1600" dirty="0" err="1">
                <a:latin typeface="+mn-lt"/>
              </a:rPr>
              <a:t>mengucapkan</a:t>
            </a:r>
            <a:r>
              <a:rPr lang="en-US" sz="1600" dirty="0">
                <a:latin typeface="+mn-lt"/>
              </a:rPr>
              <a:t> “</a:t>
            </a:r>
            <a:r>
              <a:rPr lang="en-US" sz="1600" i="1" dirty="0" err="1">
                <a:latin typeface="+mn-lt"/>
              </a:rPr>
              <a:t>kun</a:t>
            </a:r>
            <a:r>
              <a:rPr lang="en-US" sz="1600" dirty="0">
                <a:latin typeface="+mn-lt"/>
              </a:rPr>
              <a:t>”, </a:t>
            </a:r>
            <a:r>
              <a:rPr lang="en-US" sz="1600" dirty="0" err="1">
                <a:latin typeface="+mn-lt"/>
              </a:rPr>
              <a:t>maka</a:t>
            </a:r>
            <a:r>
              <a:rPr lang="en-US" sz="1600" dirty="0">
                <a:latin typeface="+mn-lt"/>
              </a:rPr>
              <a:t> yang </a:t>
            </a:r>
            <a:r>
              <a:rPr lang="en-US" sz="1600" dirty="0" err="1">
                <a:latin typeface="+mn-lt"/>
              </a:rPr>
              <a:t>dikehendaki</a:t>
            </a:r>
            <a:r>
              <a:rPr lang="en-US" sz="1600" dirty="0">
                <a:latin typeface="+mn-lt"/>
              </a:rPr>
              <a:t> </a:t>
            </a:r>
            <a:r>
              <a:rPr lang="en-US" sz="1600" dirty="0" err="1">
                <a:latin typeface="+mn-lt"/>
              </a:rPr>
              <a:t>akan</a:t>
            </a:r>
            <a:r>
              <a:rPr lang="en-US" sz="1600" dirty="0">
                <a:latin typeface="+mn-lt"/>
              </a:rPr>
              <a:t> </a:t>
            </a:r>
            <a:r>
              <a:rPr lang="en-US" sz="1600" dirty="0" err="1">
                <a:latin typeface="+mn-lt"/>
              </a:rPr>
              <a:t>terjadi</a:t>
            </a:r>
            <a:r>
              <a:rPr lang="en-US" sz="1600" dirty="0">
                <a:latin typeface="+mn-lt"/>
              </a:rPr>
              <a:t>.     </a:t>
            </a:r>
          </a:p>
          <a:p>
            <a:pPr marL="285750" indent="-285750" algn="just">
              <a:lnSpc>
                <a:spcPct val="150000"/>
              </a:lnSpc>
              <a:buFont typeface="Arial" panose="020B0604020202020204" pitchFamily="34" charset="0"/>
              <a:buChar char="•"/>
            </a:pPr>
            <a:r>
              <a:rPr lang="en-ID" sz="1600" dirty="0" err="1">
                <a:latin typeface="+mn-lt"/>
              </a:rPr>
              <a:t>Selain</a:t>
            </a:r>
            <a:r>
              <a:rPr lang="en-ID" sz="1600" dirty="0">
                <a:latin typeface="+mn-lt"/>
              </a:rPr>
              <a:t> </a:t>
            </a:r>
            <a:r>
              <a:rPr lang="en-ID" sz="1600" dirty="0" err="1">
                <a:latin typeface="+mn-lt"/>
              </a:rPr>
              <a:t>benda-benda</a:t>
            </a:r>
            <a:r>
              <a:rPr lang="en-ID" sz="1600" dirty="0">
                <a:latin typeface="+mn-lt"/>
              </a:rPr>
              <a:t> </a:t>
            </a:r>
            <a:r>
              <a:rPr lang="en-ID" sz="1600" dirty="0" err="1">
                <a:latin typeface="+mn-lt"/>
              </a:rPr>
              <a:t>langit</a:t>
            </a:r>
            <a:r>
              <a:rPr lang="en-ID" sz="1600" dirty="0">
                <a:latin typeface="+mn-lt"/>
              </a:rPr>
              <a:t>, </a:t>
            </a:r>
            <a:r>
              <a:rPr lang="en-ID" sz="1600" dirty="0" err="1">
                <a:latin typeface="+mn-lt"/>
              </a:rPr>
              <a:t>terdapat</a:t>
            </a:r>
            <a:r>
              <a:rPr lang="en-ID" sz="1600" dirty="0">
                <a:latin typeface="+mn-lt"/>
              </a:rPr>
              <a:t> juga </a:t>
            </a:r>
            <a:r>
              <a:rPr lang="en-ID" sz="1600" dirty="0" err="1">
                <a:latin typeface="+mn-lt"/>
              </a:rPr>
              <a:t>laut</a:t>
            </a:r>
            <a:r>
              <a:rPr lang="en-ID" sz="1600" dirty="0">
                <a:latin typeface="+mn-lt"/>
              </a:rPr>
              <a:t>, </a:t>
            </a:r>
            <a:r>
              <a:rPr lang="en-ID" sz="1600" dirty="0" err="1">
                <a:latin typeface="+mn-lt"/>
              </a:rPr>
              <a:t>hutan</a:t>
            </a:r>
            <a:r>
              <a:rPr lang="en-ID" sz="1600" dirty="0">
                <a:latin typeface="+mn-lt"/>
              </a:rPr>
              <a:t>, </a:t>
            </a:r>
            <a:r>
              <a:rPr lang="en-ID" sz="1600" dirty="0" err="1">
                <a:latin typeface="+mn-lt"/>
              </a:rPr>
              <a:t>gunung</a:t>
            </a:r>
            <a:r>
              <a:rPr lang="en-ID" sz="1600" dirty="0">
                <a:latin typeface="+mn-lt"/>
              </a:rPr>
              <a:t> dan lain </a:t>
            </a:r>
            <a:r>
              <a:rPr lang="en-ID" sz="1600" dirty="0" err="1">
                <a:latin typeface="+mn-lt"/>
              </a:rPr>
              <a:t>sebagainya</a:t>
            </a:r>
            <a:r>
              <a:rPr lang="en-ID" sz="1600" dirty="0">
                <a:latin typeface="+mn-lt"/>
              </a:rPr>
              <a:t> yang </a:t>
            </a:r>
            <a:r>
              <a:rPr lang="en-ID" sz="1600" dirty="0" err="1">
                <a:latin typeface="+mn-lt"/>
              </a:rPr>
              <a:t>merupakan</a:t>
            </a:r>
            <a:r>
              <a:rPr lang="en-ID" sz="1600" dirty="0">
                <a:latin typeface="+mn-lt"/>
              </a:rPr>
              <a:t> </a:t>
            </a:r>
            <a:r>
              <a:rPr lang="en-ID" sz="1600" dirty="0" err="1">
                <a:latin typeface="+mn-lt"/>
              </a:rPr>
              <a:t>ciptaan</a:t>
            </a:r>
            <a:r>
              <a:rPr lang="en-ID" sz="1600" dirty="0">
                <a:latin typeface="+mn-lt"/>
              </a:rPr>
              <a:t> Allah </a:t>
            </a:r>
            <a:r>
              <a:rPr lang="en-ID" sz="1600" dirty="0" err="1">
                <a:latin typeface="+mn-lt"/>
              </a:rPr>
              <a:t>Swt</a:t>
            </a:r>
            <a:r>
              <a:rPr lang="en-ID" sz="1600" dirty="0">
                <a:latin typeface="+mn-lt"/>
              </a:rPr>
              <a:t>.  </a:t>
            </a:r>
          </a:p>
        </p:txBody>
      </p:sp>
      <p:grpSp>
        <p:nvGrpSpPr>
          <p:cNvPr id="16" name="Google Shape;4261;p48">
            <a:extLst>
              <a:ext uri="{FF2B5EF4-FFF2-40B4-BE49-F238E27FC236}">
                <a16:creationId xmlns:a16="http://schemas.microsoft.com/office/drawing/2014/main" id="{6CB64A07-9D17-0D97-B144-841AB457AF85}"/>
              </a:ext>
            </a:extLst>
          </p:cNvPr>
          <p:cNvGrpSpPr/>
          <p:nvPr/>
        </p:nvGrpSpPr>
        <p:grpSpPr>
          <a:xfrm>
            <a:off x="7770005" y="4094787"/>
            <a:ext cx="690852" cy="601262"/>
            <a:chOff x="7019708" y="1127036"/>
            <a:chExt cx="813514" cy="721348"/>
          </a:xfrm>
        </p:grpSpPr>
        <p:sp>
          <p:nvSpPr>
            <p:cNvPr id="17" name="Google Shape;4262;p48">
              <a:extLst>
                <a:ext uri="{FF2B5EF4-FFF2-40B4-BE49-F238E27FC236}">
                  <a16:creationId xmlns:a16="http://schemas.microsoft.com/office/drawing/2014/main" id="{9408FF99-BF07-5007-7C68-642491299F02}"/>
                </a:ext>
              </a:extLst>
            </p:cNvPr>
            <p:cNvSpPr/>
            <p:nvPr/>
          </p:nvSpPr>
          <p:spPr>
            <a:xfrm>
              <a:off x="7019708" y="1127036"/>
              <a:ext cx="813514" cy="721348"/>
            </a:xfrm>
            <a:custGeom>
              <a:avLst/>
              <a:gdLst/>
              <a:ahLst/>
              <a:cxnLst/>
              <a:rect l="l" t="t" r="r" b="b"/>
              <a:pathLst>
                <a:path w="28660" h="25413" extrusionOk="0">
                  <a:moveTo>
                    <a:pt x="12978" y="0"/>
                  </a:moveTo>
                  <a:cubicBezTo>
                    <a:pt x="9142" y="0"/>
                    <a:pt x="13308" y="13292"/>
                    <a:pt x="13308" y="13292"/>
                  </a:cubicBezTo>
                  <a:cubicBezTo>
                    <a:pt x="13308" y="13292"/>
                    <a:pt x="9527" y="7556"/>
                    <a:pt x="6330" y="7556"/>
                  </a:cubicBezTo>
                  <a:cubicBezTo>
                    <a:pt x="5608" y="7556"/>
                    <a:pt x="4915" y="7849"/>
                    <a:pt x="4302" y="8568"/>
                  </a:cubicBezTo>
                  <a:cubicBezTo>
                    <a:pt x="1" y="13637"/>
                    <a:pt x="12963" y="14444"/>
                    <a:pt x="12963" y="14444"/>
                  </a:cubicBezTo>
                  <a:cubicBezTo>
                    <a:pt x="12963" y="14444"/>
                    <a:pt x="3937" y="15346"/>
                    <a:pt x="3765" y="20224"/>
                  </a:cubicBezTo>
                  <a:cubicBezTo>
                    <a:pt x="3729" y="21217"/>
                    <a:pt x="4104" y="21613"/>
                    <a:pt x="4721" y="21613"/>
                  </a:cubicBezTo>
                  <a:cubicBezTo>
                    <a:pt x="7124" y="21613"/>
                    <a:pt x="13210" y="15636"/>
                    <a:pt x="13212" y="15634"/>
                  </a:cubicBezTo>
                  <a:lnTo>
                    <a:pt x="13212" y="15634"/>
                  </a:lnTo>
                  <a:cubicBezTo>
                    <a:pt x="13210" y="15636"/>
                    <a:pt x="7106" y="21952"/>
                    <a:pt x="10178" y="24948"/>
                  </a:cubicBezTo>
                  <a:cubicBezTo>
                    <a:pt x="10506" y="25269"/>
                    <a:pt x="10815" y="25413"/>
                    <a:pt x="11105" y="25413"/>
                  </a:cubicBezTo>
                  <a:cubicBezTo>
                    <a:pt x="13516" y="25413"/>
                    <a:pt x="14633" y="15502"/>
                    <a:pt x="14633" y="15500"/>
                  </a:cubicBezTo>
                  <a:lnTo>
                    <a:pt x="14633" y="15500"/>
                  </a:lnTo>
                  <a:cubicBezTo>
                    <a:pt x="14633" y="15502"/>
                    <a:pt x="14403" y="21184"/>
                    <a:pt x="19088" y="23795"/>
                  </a:cubicBezTo>
                  <a:cubicBezTo>
                    <a:pt x="19697" y="24135"/>
                    <a:pt x="20176" y="24287"/>
                    <a:pt x="20535" y="24287"/>
                  </a:cubicBezTo>
                  <a:cubicBezTo>
                    <a:pt x="22731" y="24287"/>
                    <a:pt x="20472" y="18622"/>
                    <a:pt x="16068" y="15342"/>
                  </a:cubicBezTo>
                  <a:lnTo>
                    <a:pt x="16068" y="15342"/>
                  </a:lnTo>
                  <a:cubicBezTo>
                    <a:pt x="17801" y="16403"/>
                    <a:pt x="20912" y="18045"/>
                    <a:pt x="23568" y="18045"/>
                  </a:cubicBezTo>
                  <a:cubicBezTo>
                    <a:pt x="24925" y="18045"/>
                    <a:pt x="26164" y="17616"/>
                    <a:pt x="27038" y="16460"/>
                  </a:cubicBezTo>
                  <a:cubicBezTo>
                    <a:pt x="28660" y="14337"/>
                    <a:pt x="25971" y="13779"/>
                    <a:pt x="22697" y="13779"/>
                  </a:cubicBezTo>
                  <a:cubicBezTo>
                    <a:pt x="19071" y="13779"/>
                    <a:pt x="14729" y="14463"/>
                    <a:pt x="14729" y="14463"/>
                  </a:cubicBezTo>
                  <a:cubicBezTo>
                    <a:pt x="14729" y="14463"/>
                    <a:pt x="26673" y="10738"/>
                    <a:pt x="24791" y="7320"/>
                  </a:cubicBezTo>
                  <a:cubicBezTo>
                    <a:pt x="24253" y="6350"/>
                    <a:pt x="23535" y="5956"/>
                    <a:pt x="22723" y="5956"/>
                  </a:cubicBezTo>
                  <a:cubicBezTo>
                    <a:pt x="19245" y="5956"/>
                    <a:pt x="14057" y="13177"/>
                    <a:pt x="14057" y="13177"/>
                  </a:cubicBezTo>
                  <a:cubicBezTo>
                    <a:pt x="14057" y="13177"/>
                    <a:pt x="20029" y="3115"/>
                    <a:pt x="14191" y="330"/>
                  </a:cubicBezTo>
                  <a:cubicBezTo>
                    <a:pt x="13719" y="104"/>
                    <a:pt x="13317" y="0"/>
                    <a:pt x="129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263;p48">
              <a:extLst>
                <a:ext uri="{FF2B5EF4-FFF2-40B4-BE49-F238E27FC236}">
                  <a16:creationId xmlns:a16="http://schemas.microsoft.com/office/drawing/2014/main" id="{3BD8939D-78C1-FE1E-6BE7-3DC237A1C919}"/>
                </a:ext>
              </a:extLst>
            </p:cNvPr>
            <p:cNvSpPr/>
            <p:nvPr/>
          </p:nvSpPr>
          <p:spPr>
            <a:xfrm>
              <a:off x="7172873" y="1201263"/>
              <a:ext cx="571731" cy="578344"/>
            </a:xfrm>
            <a:custGeom>
              <a:avLst/>
              <a:gdLst/>
              <a:ahLst/>
              <a:cxnLst/>
              <a:rect l="l" t="t" r="r" b="b"/>
              <a:pathLst>
                <a:path w="20142" h="20375" extrusionOk="0">
                  <a:moveTo>
                    <a:pt x="8251" y="0"/>
                  </a:moveTo>
                  <a:cubicBezTo>
                    <a:pt x="8247" y="0"/>
                    <a:pt x="8243" y="0"/>
                    <a:pt x="8239" y="0"/>
                  </a:cubicBezTo>
                  <a:cubicBezTo>
                    <a:pt x="6683" y="58"/>
                    <a:pt x="8392" y="11368"/>
                    <a:pt x="8392" y="11368"/>
                  </a:cubicBezTo>
                  <a:cubicBezTo>
                    <a:pt x="8392" y="11368"/>
                    <a:pt x="2769" y="7487"/>
                    <a:pt x="1279" y="7487"/>
                  </a:cubicBezTo>
                  <a:cubicBezTo>
                    <a:pt x="1069" y="7487"/>
                    <a:pt x="941" y="7564"/>
                    <a:pt x="923" y="7739"/>
                  </a:cubicBezTo>
                  <a:cubicBezTo>
                    <a:pt x="769" y="9141"/>
                    <a:pt x="7989" y="11598"/>
                    <a:pt x="7989" y="11598"/>
                  </a:cubicBezTo>
                  <a:cubicBezTo>
                    <a:pt x="7989" y="11598"/>
                    <a:pt x="1" y="16015"/>
                    <a:pt x="1326" y="16380"/>
                  </a:cubicBezTo>
                  <a:cubicBezTo>
                    <a:pt x="1376" y="16393"/>
                    <a:pt x="1432" y="16399"/>
                    <a:pt x="1495" y="16399"/>
                  </a:cubicBezTo>
                  <a:cubicBezTo>
                    <a:pt x="3071" y="16399"/>
                    <a:pt x="8488" y="12386"/>
                    <a:pt x="8488" y="12386"/>
                  </a:cubicBezTo>
                  <a:lnTo>
                    <a:pt x="8488" y="12386"/>
                  </a:lnTo>
                  <a:cubicBezTo>
                    <a:pt x="8488" y="12386"/>
                    <a:pt x="4360" y="20259"/>
                    <a:pt x="5723" y="20374"/>
                  </a:cubicBezTo>
                  <a:cubicBezTo>
                    <a:pt x="5731" y="20374"/>
                    <a:pt x="5739" y="20375"/>
                    <a:pt x="5747" y="20375"/>
                  </a:cubicBezTo>
                  <a:cubicBezTo>
                    <a:pt x="7110" y="20375"/>
                    <a:pt x="9045" y="12386"/>
                    <a:pt x="9045" y="12386"/>
                  </a:cubicBezTo>
                  <a:cubicBezTo>
                    <a:pt x="9045" y="12386"/>
                    <a:pt x="13022" y="19637"/>
                    <a:pt x="14117" y="19637"/>
                  </a:cubicBezTo>
                  <a:cubicBezTo>
                    <a:pt x="14237" y="19637"/>
                    <a:pt x="14322" y="19550"/>
                    <a:pt x="14364" y="19356"/>
                  </a:cubicBezTo>
                  <a:cubicBezTo>
                    <a:pt x="14767" y="17398"/>
                    <a:pt x="9852" y="12328"/>
                    <a:pt x="9852" y="12328"/>
                  </a:cubicBezTo>
                  <a:lnTo>
                    <a:pt x="9852" y="12328"/>
                  </a:lnTo>
                  <a:cubicBezTo>
                    <a:pt x="9852" y="12328"/>
                    <a:pt x="15775" y="13869"/>
                    <a:pt x="18554" y="13869"/>
                  </a:cubicBezTo>
                  <a:cubicBezTo>
                    <a:pt x="19550" y="13869"/>
                    <a:pt x="20141" y="13671"/>
                    <a:pt x="19914" y="13135"/>
                  </a:cubicBezTo>
                  <a:cubicBezTo>
                    <a:pt x="19418" y="11978"/>
                    <a:pt x="16084" y="11731"/>
                    <a:pt x="13331" y="11731"/>
                  </a:cubicBezTo>
                  <a:cubicBezTo>
                    <a:pt x="11287" y="11731"/>
                    <a:pt x="9564" y="11867"/>
                    <a:pt x="9564" y="11867"/>
                  </a:cubicBezTo>
                  <a:cubicBezTo>
                    <a:pt x="9564" y="11867"/>
                    <a:pt x="18896" y="5051"/>
                    <a:pt x="17341" y="4858"/>
                  </a:cubicBezTo>
                  <a:cubicBezTo>
                    <a:pt x="17314" y="4855"/>
                    <a:pt x="17287" y="4853"/>
                    <a:pt x="17257" y="4853"/>
                  </a:cubicBezTo>
                  <a:cubicBezTo>
                    <a:pt x="15543" y="4853"/>
                    <a:pt x="9045" y="10869"/>
                    <a:pt x="9045" y="10869"/>
                  </a:cubicBezTo>
                  <a:cubicBezTo>
                    <a:pt x="9045" y="10869"/>
                    <a:pt x="9809" y="0"/>
                    <a:pt x="82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264;p48">
              <a:extLst>
                <a:ext uri="{FF2B5EF4-FFF2-40B4-BE49-F238E27FC236}">
                  <a16:creationId xmlns:a16="http://schemas.microsoft.com/office/drawing/2014/main" id="{618081AF-D4B0-520C-EE57-6CC822F9FE49}"/>
                </a:ext>
              </a:extLst>
            </p:cNvPr>
            <p:cNvSpPr/>
            <p:nvPr/>
          </p:nvSpPr>
          <p:spPr>
            <a:xfrm>
              <a:off x="7353288" y="1465811"/>
              <a:ext cx="169884" cy="129691"/>
            </a:xfrm>
            <a:custGeom>
              <a:avLst/>
              <a:gdLst/>
              <a:ahLst/>
              <a:cxnLst/>
              <a:rect l="l" t="t" r="r" b="b"/>
              <a:pathLst>
                <a:path w="5985" h="4569" extrusionOk="0">
                  <a:moveTo>
                    <a:pt x="2476" y="1"/>
                  </a:moveTo>
                  <a:cubicBezTo>
                    <a:pt x="1242" y="1"/>
                    <a:pt x="300" y="1206"/>
                    <a:pt x="481" y="2202"/>
                  </a:cubicBezTo>
                  <a:cubicBezTo>
                    <a:pt x="481" y="2202"/>
                    <a:pt x="1" y="3392"/>
                    <a:pt x="1499" y="4333"/>
                  </a:cubicBezTo>
                  <a:cubicBezTo>
                    <a:pt x="1756" y="4495"/>
                    <a:pt x="2067" y="4569"/>
                    <a:pt x="2397" y="4569"/>
                  </a:cubicBezTo>
                  <a:cubicBezTo>
                    <a:pt x="3983" y="4569"/>
                    <a:pt x="5985" y="2856"/>
                    <a:pt x="4379" y="1011"/>
                  </a:cubicBezTo>
                  <a:cubicBezTo>
                    <a:pt x="3739" y="284"/>
                    <a:pt x="3073" y="1"/>
                    <a:pt x="24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76610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0FB75-8BA8-9076-F8B5-B6184F2D5AC4}"/>
              </a:ext>
            </a:extLst>
          </p:cNvPr>
          <p:cNvSpPr>
            <a:spLocks noGrp="1"/>
          </p:cNvSpPr>
          <p:nvPr>
            <p:ph type="title"/>
          </p:nvPr>
        </p:nvSpPr>
        <p:spPr>
          <a:xfrm>
            <a:off x="726300" y="423836"/>
            <a:ext cx="7691400" cy="572700"/>
          </a:xfrm>
        </p:spPr>
        <p:txBody>
          <a:bodyPr/>
          <a:lstStyle/>
          <a:p>
            <a:r>
              <a:rPr lang="en-US" dirty="0" err="1">
                <a:latin typeface="Arial Black" panose="020B0A04020102020204" pitchFamily="34" charset="0"/>
              </a:rPr>
              <a:t>Bacaan</a:t>
            </a:r>
            <a:r>
              <a:rPr lang="en-US" dirty="0">
                <a:latin typeface="Arial Black" panose="020B0A04020102020204" pitchFamily="34" charset="0"/>
              </a:rPr>
              <a:t> </a:t>
            </a:r>
            <a:r>
              <a:rPr lang="en-US" dirty="0" err="1">
                <a:latin typeface="Arial Black" panose="020B0A04020102020204" pitchFamily="34" charset="0"/>
              </a:rPr>
              <a:t>Gunnah</a:t>
            </a:r>
            <a:endParaRPr lang="en-ID" dirty="0">
              <a:latin typeface="Arial Black" panose="020B0A04020102020204" pitchFamily="34" charset="0"/>
            </a:endParaRPr>
          </a:p>
        </p:txBody>
      </p:sp>
      <p:sp>
        <p:nvSpPr>
          <p:cNvPr id="3" name="Google Shape;2173;p31">
            <a:extLst>
              <a:ext uri="{FF2B5EF4-FFF2-40B4-BE49-F238E27FC236}">
                <a16:creationId xmlns:a16="http://schemas.microsoft.com/office/drawing/2014/main" id="{C98AB123-6BE1-4338-13BC-FDA785377CBD}"/>
              </a:ext>
            </a:extLst>
          </p:cNvPr>
          <p:cNvSpPr/>
          <p:nvPr/>
        </p:nvSpPr>
        <p:spPr>
          <a:xfrm rot="-580">
            <a:off x="1180201" y="1236321"/>
            <a:ext cx="6581583" cy="2941786"/>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500"/>
          </a:p>
        </p:txBody>
      </p:sp>
      <p:pic>
        <p:nvPicPr>
          <p:cNvPr id="4" name="Picture 3">
            <a:extLst>
              <a:ext uri="{FF2B5EF4-FFF2-40B4-BE49-F238E27FC236}">
                <a16:creationId xmlns:a16="http://schemas.microsoft.com/office/drawing/2014/main" id="{81844700-98B5-A228-BBC3-712C04AC46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grpSp>
        <p:nvGrpSpPr>
          <p:cNvPr id="5" name="Google Shape;4296;p48">
            <a:extLst>
              <a:ext uri="{FF2B5EF4-FFF2-40B4-BE49-F238E27FC236}">
                <a16:creationId xmlns:a16="http://schemas.microsoft.com/office/drawing/2014/main" id="{94A3E5DA-9EE9-4627-2687-402201DFA5B6}"/>
              </a:ext>
            </a:extLst>
          </p:cNvPr>
          <p:cNvGrpSpPr/>
          <p:nvPr/>
        </p:nvGrpSpPr>
        <p:grpSpPr>
          <a:xfrm>
            <a:off x="7625153" y="3925813"/>
            <a:ext cx="273760" cy="333929"/>
            <a:chOff x="7165238" y="1982873"/>
            <a:chExt cx="582716" cy="710789"/>
          </a:xfrm>
        </p:grpSpPr>
        <p:sp>
          <p:nvSpPr>
            <p:cNvPr id="6" name="Google Shape;4297;p48">
              <a:extLst>
                <a:ext uri="{FF2B5EF4-FFF2-40B4-BE49-F238E27FC236}">
                  <a16:creationId xmlns:a16="http://schemas.microsoft.com/office/drawing/2014/main" id="{97F9F083-34C8-65A5-D205-1482C5F3447E}"/>
                </a:ext>
              </a:extLst>
            </p:cNvPr>
            <p:cNvSpPr/>
            <p:nvPr/>
          </p:nvSpPr>
          <p:spPr>
            <a:xfrm>
              <a:off x="7165238" y="1982873"/>
              <a:ext cx="582716" cy="710789"/>
            </a:xfrm>
            <a:custGeom>
              <a:avLst/>
              <a:gdLst/>
              <a:ahLst/>
              <a:cxnLst/>
              <a:rect l="l" t="t" r="r" b="b"/>
              <a:pathLst>
                <a:path w="20529" h="25041" extrusionOk="0">
                  <a:moveTo>
                    <a:pt x="14384" y="0"/>
                  </a:moveTo>
                  <a:lnTo>
                    <a:pt x="14384" y="0"/>
                  </a:lnTo>
                  <a:cubicBezTo>
                    <a:pt x="7797" y="5742"/>
                    <a:pt x="8815" y="10830"/>
                    <a:pt x="8815" y="10830"/>
                  </a:cubicBezTo>
                  <a:cubicBezTo>
                    <a:pt x="5561" y="5853"/>
                    <a:pt x="1438" y="5644"/>
                    <a:pt x="767" y="5644"/>
                  </a:cubicBezTo>
                  <a:cubicBezTo>
                    <a:pt x="706" y="5644"/>
                    <a:pt x="673" y="5646"/>
                    <a:pt x="673" y="5646"/>
                  </a:cubicBezTo>
                  <a:cubicBezTo>
                    <a:pt x="1211" y="12674"/>
                    <a:pt x="7317" y="14172"/>
                    <a:pt x="7317" y="14172"/>
                  </a:cubicBezTo>
                  <a:cubicBezTo>
                    <a:pt x="6857" y="14086"/>
                    <a:pt x="6417" y="14048"/>
                    <a:pt x="5999" y="14048"/>
                  </a:cubicBezTo>
                  <a:cubicBezTo>
                    <a:pt x="2085" y="14048"/>
                    <a:pt x="1" y="17417"/>
                    <a:pt x="1" y="17417"/>
                  </a:cubicBezTo>
                  <a:cubicBezTo>
                    <a:pt x="961" y="17755"/>
                    <a:pt x="1835" y="17892"/>
                    <a:pt x="2620" y="17892"/>
                  </a:cubicBezTo>
                  <a:cubicBezTo>
                    <a:pt x="5658" y="17892"/>
                    <a:pt x="7372" y="15839"/>
                    <a:pt x="7673" y="15446"/>
                  </a:cubicBezTo>
                  <a:lnTo>
                    <a:pt x="7673" y="15446"/>
                  </a:lnTo>
                  <a:cubicBezTo>
                    <a:pt x="3429" y="21209"/>
                    <a:pt x="4763" y="25040"/>
                    <a:pt x="4763" y="25040"/>
                  </a:cubicBezTo>
                  <a:cubicBezTo>
                    <a:pt x="8911" y="23005"/>
                    <a:pt x="9737" y="16322"/>
                    <a:pt x="9737" y="16322"/>
                  </a:cubicBezTo>
                  <a:cubicBezTo>
                    <a:pt x="9890" y="24541"/>
                    <a:pt x="14095" y="24810"/>
                    <a:pt x="14095" y="24810"/>
                  </a:cubicBezTo>
                  <a:cubicBezTo>
                    <a:pt x="15035" y="19115"/>
                    <a:pt x="11149" y="15909"/>
                    <a:pt x="11138" y="15900"/>
                  </a:cubicBezTo>
                  <a:lnTo>
                    <a:pt x="11138" y="15900"/>
                  </a:lnTo>
                  <a:cubicBezTo>
                    <a:pt x="14226" y="18439"/>
                    <a:pt x="16398" y="19160"/>
                    <a:pt x="17870" y="19160"/>
                  </a:cubicBezTo>
                  <a:cubicBezTo>
                    <a:pt x="19804" y="19160"/>
                    <a:pt x="20528" y="17916"/>
                    <a:pt x="20528" y="17916"/>
                  </a:cubicBezTo>
                  <a:cubicBezTo>
                    <a:pt x="17283" y="15286"/>
                    <a:pt x="12080" y="14172"/>
                    <a:pt x="12079" y="14172"/>
                  </a:cubicBezTo>
                  <a:lnTo>
                    <a:pt x="12079" y="14172"/>
                  </a:lnTo>
                  <a:cubicBezTo>
                    <a:pt x="12558" y="14254"/>
                    <a:pt x="13012" y="14292"/>
                    <a:pt x="13442" y="14292"/>
                  </a:cubicBezTo>
                  <a:cubicBezTo>
                    <a:pt x="18837" y="14292"/>
                    <a:pt x="20451" y="8296"/>
                    <a:pt x="20451" y="8296"/>
                  </a:cubicBezTo>
                  <a:cubicBezTo>
                    <a:pt x="20237" y="8285"/>
                    <a:pt x="20026" y="8280"/>
                    <a:pt x="19820" y="8280"/>
                  </a:cubicBezTo>
                  <a:cubicBezTo>
                    <a:pt x="15294" y="8280"/>
                    <a:pt x="12770" y="10721"/>
                    <a:pt x="11869" y="11812"/>
                  </a:cubicBezTo>
                  <a:lnTo>
                    <a:pt x="11869" y="11812"/>
                  </a:lnTo>
                  <a:cubicBezTo>
                    <a:pt x="17415" y="4189"/>
                    <a:pt x="14384" y="1"/>
                    <a:pt x="143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4298;p48">
              <a:extLst>
                <a:ext uri="{FF2B5EF4-FFF2-40B4-BE49-F238E27FC236}">
                  <a16:creationId xmlns:a16="http://schemas.microsoft.com/office/drawing/2014/main" id="{67482865-5DD4-337F-424D-8BD8CACC3EDB}"/>
                </a:ext>
              </a:extLst>
            </p:cNvPr>
            <p:cNvSpPr/>
            <p:nvPr/>
          </p:nvSpPr>
          <p:spPr>
            <a:xfrm>
              <a:off x="7235576" y="2054261"/>
              <a:ext cx="451321" cy="556005"/>
            </a:xfrm>
            <a:custGeom>
              <a:avLst/>
              <a:gdLst/>
              <a:ahLst/>
              <a:cxnLst/>
              <a:rect l="l" t="t" r="r" b="b"/>
              <a:pathLst>
                <a:path w="15900" h="19588" extrusionOk="0">
                  <a:moveTo>
                    <a:pt x="10945" y="1"/>
                  </a:moveTo>
                  <a:cubicBezTo>
                    <a:pt x="8526" y="2708"/>
                    <a:pt x="6510" y="11004"/>
                    <a:pt x="6510" y="11004"/>
                  </a:cubicBezTo>
                  <a:cubicBezTo>
                    <a:pt x="5780" y="9237"/>
                    <a:pt x="1" y="4648"/>
                    <a:pt x="0" y="4648"/>
                  </a:cubicBezTo>
                  <a:lnTo>
                    <a:pt x="0" y="4648"/>
                  </a:lnTo>
                  <a:cubicBezTo>
                    <a:pt x="1171" y="7931"/>
                    <a:pt x="6145" y="11599"/>
                    <a:pt x="6145" y="11599"/>
                  </a:cubicBezTo>
                  <a:cubicBezTo>
                    <a:pt x="4186" y="12329"/>
                    <a:pt x="96" y="14153"/>
                    <a:pt x="96" y="14153"/>
                  </a:cubicBezTo>
                  <a:cubicBezTo>
                    <a:pt x="157" y="14155"/>
                    <a:pt x="218" y="14156"/>
                    <a:pt x="279" y="14156"/>
                  </a:cubicBezTo>
                  <a:cubicBezTo>
                    <a:pt x="3134" y="14156"/>
                    <a:pt x="6336" y="12003"/>
                    <a:pt x="6337" y="12002"/>
                  </a:cubicBezTo>
                  <a:lnTo>
                    <a:pt x="6337" y="12002"/>
                  </a:lnTo>
                  <a:cubicBezTo>
                    <a:pt x="5396" y="13250"/>
                    <a:pt x="3745" y="19357"/>
                    <a:pt x="3745" y="19357"/>
                  </a:cubicBezTo>
                  <a:cubicBezTo>
                    <a:pt x="5646" y="16419"/>
                    <a:pt x="7067" y="12117"/>
                    <a:pt x="7067" y="12117"/>
                  </a:cubicBezTo>
                  <a:cubicBezTo>
                    <a:pt x="7585" y="15036"/>
                    <a:pt x="10427" y="19587"/>
                    <a:pt x="10427" y="19587"/>
                  </a:cubicBezTo>
                  <a:cubicBezTo>
                    <a:pt x="10254" y="16092"/>
                    <a:pt x="7412" y="11907"/>
                    <a:pt x="7412" y="11906"/>
                  </a:cubicBezTo>
                  <a:lnTo>
                    <a:pt x="7412" y="11906"/>
                  </a:lnTo>
                  <a:cubicBezTo>
                    <a:pt x="12002" y="14307"/>
                    <a:pt x="15900" y="15286"/>
                    <a:pt x="15900" y="15286"/>
                  </a:cubicBezTo>
                  <a:cubicBezTo>
                    <a:pt x="13576" y="13538"/>
                    <a:pt x="7374" y="11311"/>
                    <a:pt x="7374" y="11311"/>
                  </a:cubicBezTo>
                  <a:cubicBezTo>
                    <a:pt x="11387" y="11100"/>
                    <a:pt x="15477" y="7336"/>
                    <a:pt x="15477" y="7336"/>
                  </a:cubicBezTo>
                  <a:lnTo>
                    <a:pt x="15477" y="7336"/>
                  </a:lnTo>
                  <a:cubicBezTo>
                    <a:pt x="13557" y="7413"/>
                    <a:pt x="7623" y="10639"/>
                    <a:pt x="7623" y="10639"/>
                  </a:cubicBezTo>
                  <a:cubicBezTo>
                    <a:pt x="9524" y="6683"/>
                    <a:pt x="10945" y="1"/>
                    <a:pt x="109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299;p48">
              <a:extLst>
                <a:ext uri="{FF2B5EF4-FFF2-40B4-BE49-F238E27FC236}">
                  <a16:creationId xmlns:a16="http://schemas.microsoft.com/office/drawing/2014/main" id="{A0E91B9E-637C-6FF5-56D2-C76D9A40BF4B}"/>
                </a:ext>
              </a:extLst>
            </p:cNvPr>
            <p:cNvSpPr/>
            <p:nvPr/>
          </p:nvSpPr>
          <p:spPr>
            <a:xfrm>
              <a:off x="7396462" y="2309385"/>
              <a:ext cx="119189" cy="115243"/>
            </a:xfrm>
            <a:custGeom>
              <a:avLst/>
              <a:gdLst/>
              <a:ahLst/>
              <a:cxnLst/>
              <a:rect l="l" t="t" r="r" b="b"/>
              <a:pathLst>
                <a:path w="4199" h="4060" extrusionOk="0">
                  <a:moveTo>
                    <a:pt x="1722" y="0"/>
                  </a:moveTo>
                  <a:cubicBezTo>
                    <a:pt x="837" y="0"/>
                    <a:pt x="0" y="677"/>
                    <a:pt x="35" y="2169"/>
                  </a:cubicBezTo>
                  <a:cubicBezTo>
                    <a:pt x="35" y="2169"/>
                    <a:pt x="170" y="3744"/>
                    <a:pt x="1610" y="4032"/>
                  </a:cubicBezTo>
                  <a:cubicBezTo>
                    <a:pt x="1701" y="4050"/>
                    <a:pt x="1792" y="4059"/>
                    <a:pt x="1881" y="4059"/>
                  </a:cubicBezTo>
                  <a:cubicBezTo>
                    <a:pt x="3195" y="4059"/>
                    <a:pt x="4199" y="2157"/>
                    <a:pt x="3300" y="844"/>
                  </a:cubicBezTo>
                  <a:cubicBezTo>
                    <a:pt x="2910" y="295"/>
                    <a:pt x="2305" y="0"/>
                    <a:pt x="17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 name="Google Shape;4261;p48">
            <a:extLst>
              <a:ext uri="{FF2B5EF4-FFF2-40B4-BE49-F238E27FC236}">
                <a16:creationId xmlns:a16="http://schemas.microsoft.com/office/drawing/2014/main" id="{B31CE80F-E70D-574D-906C-249AE188023C}"/>
              </a:ext>
            </a:extLst>
          </p:cNvPr>
          <p:cNvGrpSpPr/>
          <p:nvPr/>
        </p:nvGrpSpPr>
        <p:grpSpPr>
          <a:xfrm>
            <a:off x="7681893" y="328678"/>
            <a:ext cx="690852" cy="601262"/>
            <a:chOff x="7019708" y="1127036"/>
            <a:chExt cx="813514" cy="721348"/>
          </a:xfrm>
        </p:grpSpPr>
        <p:sp>
          <p:nvSpPr>
            <p:cNvPr id="10" name="Google Shape;4262;p48">
              <a:extLst>
                <a:ext uri="{FF2B5EF4-FFF2-40B4-BE49-F238E27FC236}">
                  <a16:creationId xmlns:a16="http://schemas.microsoft.com/office/drawing/2014/main" id="{C93002B6-756F-AE7D-90BD-C1A5DCC8D7FD}"/>
                </a:ext>
              </a:extLst>
            </p:cNvPr>
            <p:cNvSpPr/>
            <p:nvPr/>
          </p:nvSpPr>
          <p:spPr>
            <a:xfrm>
              <a:off x="7019708" y="1127036"/>
              <a:ext cx="813514" cy="721348"/>
            </a:xfrm>
            <a:custGeom>
              <a:avLst/>
              <a:gdLst/>
              <a:ahLst/>
              <a:cxnLst/>
              <a:rect l="l" t="t" r="r" b="b"/>
              <a:pathLst>
                <a:path w="28660" h="25413" extrusionOk="0">
                  <a:moveTo>
                    <a:pt x="12978" y="0"/>
                  </a:moveTo>
                  <a:cubicBezTo>
                    <a:pt x="9142" y="0"/>
                    <a:pt x="13308" y="13292"/>
                    <a:pt x="13308" y="13292"/>
                  </a:cubicBezTo>
                  <a:cubicBezTo>
                    <a:pt x="13308" y="13292"/>
                    <a:pt x="9527" y="7556"/>
                    <a:pt x="6330" y="7556"/>
                  </a:cubicBezTo>
                  <a:cubicBezTo>
                    <a:pt x="5608" y="7556"/>
                    <a:pt x="4915" y="7849"/>
                    <a:pt x="4302" y="8568"/>
                  </a:cubicBezTo>
                  <a:cubicBezTo>
                    <a:pt x="1" y="13637"/>
                    <a:pt x="12963" y="14444"/>
                    <a:pt x="12963" y="14444"/>
                  </a:cubicBezTo>
                  <a:cubicBezTo>
                    <a:pt x="12963" y="14444"/>
                    <a:pt x="3937" y="15346"/>
                    <a:pt x="3765" y="20224"/>
                  </a:cubicBezTo>
                  <a:cubicBezTo>
                    <a:pt x="3729" y="21217"/>
                    <a:pt x="4104" y="21613"/>
                    <a:pt x="4721" y="21613"/>
                  </a:cubicBezTo>
                  <a:cubicBezTo>
                    <a:pt x="7124" y="21613"/>
                    <a:pt x="13210" y="15636"/>
                    <a:pt x="13212" y="15634"/>
                  </a:cubicBezTo>
                  <a:lnTo>
                    <a:pt x="13212" y="15634"/>
                  </a:lnTo>
                  <a:cubicBezTo>
                    <a:pt x="13210" y="15636"/>
                    <a:pt x="7106" y="21952"/>
                    <a:pt x="10178" y="24948"/>
                  </a:cubicBezTo>
                  <a:cubicBezTo>
                    <a:pt x="10506" y="25269"/>
                    <a:pt x="10815" y="25413"/>
                    <a:pt x="11105" y="25413"/>
                  </a:cubicBezTo>
                  <a:cubicBezTo>
                    <a:pt x="13516" y="25413"/>
                    <a:pt x="14633" y="15502"/>
                    <a:pt x="14633" y="15500"/>
                  </a:cubicBezTo>
                  <a:lnTo>
                    <a:pt x="14633" y="15500"/>
                  </a:lnTo>
                  <a:cubicBezTo>
                    <a:pt x="14633" y="15502"/>
                    <a:pt x="14403" y="21184"/>
                    <a:pt x="19088" y="23795"/>
                  </a:cubicBezTo>
                  <a:cubicBezTo>
                    <a:pt x="19697" y="24135"/>
                    <a:pt x="20176" y="24287"/>
                    <a:pt x="20535" y="24287"/>
                  </a:cubicBezTo>
                  <a:cubicBezTo>
                    <a:pt x="22731" y="24287"/>
                    <a:pt x="20472" y="18622"/>
                    <a:pt x="16068" y="15342"/>
                  </a:cubicBezTo>
                  <a:lnTo>
                    <a:pt x="16068" y="15342"/>
                  </a:lnTo>
                  <a:cubicBezTo>
                    <a:pt x="17801" y="16403"/>
                    <a:pt x="20912" y="18045"/>
                    <a:pt x="23568" y="18045"/>
                  </a:cubicBezTo>
                  <a:cubicBezTo>
                    <a:pt x="24925" y="18045"/>
                    <a:pt x="26164" y="17616"/>
                    <a:pt x="27038" y="16460"/>
                  </a:cubicBezTo>
                  <a:cubicBezTo>
                    <a:pt x="28660" y="14337"/>
                    <a:pt x="25971" y="13779"/>
                    <a:pt x="22697" y="13779"/>
                  </a:cubicBezTo>
                  <a:cubicBezTo>
                    <a:pt x="19071" y="13779"/>
                    <a:pt x="14729" y="14463"/>
                    <a:pt x="14729" y="14463"/>
                  </a:cubicBezTo>
                  <a:cubicBezTo>
                    <a:pt x="14729" y="14463"/>
                    <a:pt x="26673" y="10738"/>
                    <a:pt x="24791" y="7320"/>
                  </a:cubicBezTo>
                  <a:cubicBezTo>
                    <a:pt x="24253" y="6350"/>
                    <a:pt x="23535" y="5956"/>
                    <a:pt x="22723" y="5956"/>
                  </a:cubicBezTo>
                  <a:cubicBezTo>
                    <a:pt x="19245" y="5956"/>
                    <a:pt x="14057" y="13177"/>
                    <a:pt x="14057" y="13177"/>
                  </a:cubicBezTo>
                  <a:cubicBezTo>
                    <a:pt x="14057" y="13177"/>
                    <a:pt x="20029" y="3115"/>
                    <a:pt x="14191" y="330"/>
                  </a:cubicBezTo>
                  <a:cubicBezTo>
                    <a:pt x="13719" y="104"/>
                    <a:pt x="13317" y="0"/>
                    <a:pt x="129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4263;p48">
              <a:extLst>
                <a:ext uri="{FF2B5EF4-FFF2-40B4-BE49-F238E27FC236}">
                  <a16:creationId xmlns:a16="http://schemas.microsoft.com/office/drawing/2014/main" id="{B9AC4E49-F6ED-97A6-7C39-DDE13F0A351D}"/>
                </a:ext>
              </a:extLst>
            </p:cNvPr>
            <p:cNvSpPr/>
            <p:nvPr/>
          </p:nvSpPr>
          <p:spPr>
            <a:xfrm>
              <a:off x="7172873" y="1201263"/>
              <a:ext cx="571731" cy="578344"/>
            </a:xfrm>
            <a:custGeom>
              <a:avLst/>
              <a:gdLst/>
              <a:ahLst/>
              <a:cxnLst/>
              <a:rect l="l" t="t" r="r" b="b"/>
              <a:pathLst>
                <a:path w="20142" h="20375" extrusionOk="0">
                  <a:moveTo>
                    <a:pt x="8251" y="0"/>
                  </a:moveTo>
                  <a:cubicBezTo>
                    <a:pt x="8247" y="0"/>
                    <a:pt x="8243" y="0"/>
                    <a:pt x="8239" y="0"/>
                  </a:cubicBezTo>
                  <a:cubicBezTo>
                    <a:pt x="6683" y="58"/>
                    <a:pt x="8392" y="11368"/>
                    <a:pt x="8392" y="11368"/>
                  </a:cubicBezTo>
                  <a:cubicBezTo>
                    <a:pt x="8392" y="11368"/>
                    <a:pt x="2769" y="7487"/>
                    <a:pt x="1279" y="7487"/>
                  </a:cubicBezTo>
                  <a:cubicBezTo>
                    <a:pt x="1069" y="7487"/>
                    <a:pt x="941" y="7564"/>
                    <a:pt x="923" y="7739"/>
                  </a:cubicBezTo>
                  <a:cubicBezTo>
                    <a:pt x="769" y="9141"/>
                    <a:pt x="7989" y="11598"/>
                    <a:pt x="7989" y="11598"/>
                  </a:cubicBezTo>
                  <a:cubicBezTo>
                    <a:pt x="7989" y="11598"/>
                    <a:pt x="1" y="16015"/>
                    <a:pt x="1326" y="16380"/>
                  </a:cubicBezTo>
                  <a:cubicBezTo>
                    <a:pt x="1376" y="16393"/>
                    <a:pt x="1432" y="16399"/>
                    <a:pt x="1495" y="16399"/>
                  </a:cubicBezTo>
                  <a:cubicBezTo>
                    <a:pt x="3071" y="16399"/>
                    <a:pt x="8488" y="12386"/>
                    <a:pt x="8488" y="12386"/>
                  </a:cubicBezTo>
                  <a:lnTo>
                    <a:pt x="8488" y="12386"/>
                  </a:lnTo>
                  <a:cubicBezTo>
                    <a:pt x="8488" y="12386"/>
                    <a:pt x="4360" y="20259"/>
                    <a:pt x="5723" y="20374"/>
                  </a:cubicBezTo>
                  <a:cubicBezTo>
                    <a:pt x="5731" y="20374"/>
                    <a:pt x="5739" y="20375"/>
                    <a:pt x="5747" y="20375"/>
                  </a:cubicBezTo>
                  <a:cubicBezTo>
                    <a:pt x="7110" y="20375"/>
                    <a:pt x="9045" y="12386"/>
                    <a:pt x="9045" y="12386"/>
                  </a:cubicBezTo>
                  <a:cubicBezTo>
                    <a:pt x="9045" y="12386"/>
                    <a:pt x="13022" y="19637"/>
                    <a:pt x="14117" y="19637"/>
                  </a:cubicBezTo>
                  <a:cubicBezTo>
                    <a:pt x="14237" y="19637"/>
                    <a:pt x="14322" y="19550"/>
                    <a:pt x="14364" y="19356"/>
                  </a:cubicBezTo>
                  <a:cubicBezTo>
                    <a:pt x="14767" y="17398"/>
                    <a:pt x="9852" y="12328"/>
                    <a:pt x="9852" y="12328"/>
                  </a:cubicBezTo>
                  <a:lnTo>
                    <a:pt x="9852" y="12328"/>
                  </a:lnTo>
                  <a:cubicBezTo>
                    <a:pt x="9852" y="12328"/>
                    <a:pt x="15775" y="13869"/>
                    <a:pt x="18554" y="13869"/>
                  </a:cubicBezTo>
                  <a:cubicBezTo>
                    <a:pt x="19550" y="13869"/>
                    <a:pt x="20141" y="13671"/>
                    <a:pt x="19914" y="13135"/>
                  </a:cubicBezTo>
                  <a:cubicBezTo>
                    <a:pt x="19418" y="11978"/>
                    <a:pt x="16084" y="11731"/>
                    <a:pt x="13331" y="11731"/>
                  </a:cubicBezTo>
                  <a:cubicBezTo>
                    <a:pt x="11287" y="11731"/>
                    <a:pt x="9564" y="11867"/>
                    <a:pt x="9564" y="11867"/>
                  </a:cubicBezTo>
                  <a:cubicBezTo>
                    <a:pt x="9564" y="11867"/>
                    <a:pt x="18896" y="5051"/>
                    <a:pt x="17341" y="4858"/>
                  </a:cubicBezTo>
                  <a:cubicBezTo>
                    <a:pt x="17314" y="4855"/>
                    <a:pt x="17287" y="4853"/>
                    <a:pt x="17257" y="4853"/>
                  </a:cubicBezTo>
                  <a:cubicBezTo>
                    <a:pt x="15543" y="4853"/>
                    <a:pt x="9045" y="10869"/>
                    <a:pt x="9045" y="10869"/>
                  </a:cubicBezTo>
                  <a:cubicBezTo>
                    <a:pt x="9045" y="10869"/>
                    <a:pt x="9809" y="0"/>
                    <a:pt x="82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264;p48">
              <a:extLst>
                <a:ext uri="{FF2B5EF4-FFF2-40B4-BE49-F238E27FC236}">
                  <a16:creationId xmlns:a16="http://schemas.microsoft.com/office/drawing/2014/main" id="{8B7CB8E3-3DAE-8C4E-CBA1-114C94D51D6B}"/>
                </a:ext>
              </a:extLst>
            </p:cNvPr>
            <p:cNvSpPr/>
            <p:nvPr/>
          </p:nvSpPr>
          <p:spPr>
            <a:xfrm>
              <a:off x="7353288" y="1465811"/>
              <a:ext cx="169884" cy="129691"/>
            </a:xfrm>
            <a:custGeom>
              <a:avLst/>
              <a:gdLst/>
              <a:ahLst/>
              <a:cxnLst/>
              <a:rect l="l" t="t" r="r" b="b"/>
              <a:pathLst>
                <a:path w="5985" h="4569" extrusionOk="0">
                  <a:moveTo>
                    <a:pt x="2476" y="1"/>
                  </a:moveTo>
                  <a:cubicBezTo>
                    <a:pt x="1242" y="1"/>
                    <a:pt x="300" y="1206"/>
                    <a:pt x="481" y="2202"/>
                  </a:cubicBezTo>
                  <a:cubicBezTo>
                    <a:pt x="481" y="2202"/>
                    <a:pt x="1" y="3392"/>
                    <a:pt x="1499" y="4333"/>
                  </a:cubicBezTo>
                  <a:cubicBezTo>
                    <a:pt x="1756" y="4495"/>
                    <a:pt x="2067" y="4569"/>
                    <a:pt x="2397" y="4569"/>
                  </a:cubicBezTo>
                  <a:cubicBezTo>
                    <a:pt x="3983" y="4569"/>
                    <a:pt x="5985" y="2856"/>
                    <a:pt x="4379" y="1011"/>
                  </a:cubicBezTo>
                  <a:cubicBezTo>
                    <a:pt x="3739" y="284"/>
                    <a:pt x="3073" y="1"/>
                    <a:pt x="24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4325;p48">
            <a:extLst>
              <a:ext uri="{FF2B5EF4-FFF2-40B4-BE49-F238E27FC236}">
                <a16:creationId xmlns:a16="http://schemas.microsoft.com/office/drawing/2014/main" id="{B1872DD9-C2D1-67A7-39EE-702982CB82ED}"/>
              </a:ext>
            </a:extLst>
          </p:cNvPr>
          <p:cNvGrpSpPr/>
          <p:nvPr/>
        </p:nvGrpSpPr>
        <p:grpSpPr>
          <a:xfrm>
            <a:off x="1043072" y="1115022"/>
            <a:ext cx="357886" cy="333874"/>
            <a:chOff x="7144801" y="3627187"/>
            <a:chExt cx="670198" cy="625350"/>
          </a:xfrm>
        </p:grpSpPr>
        <p:sp>
          <p:nvSpPr>
            <p:cNvPr id="19" name="Google Shape;4326;p48">
              <a:extLst>
                <a:ext uri="{FF2B5EF4-FFF2-40B4-BE49-F238E27FC236}">
                  <a16:creationId xmlns:a16="http://schemas.microsoft.com/office/drawing/2014/main" id="{A54C72CD-2A25-3757-2C92-6E62D9678E76}"/>
                </a:ext>
              </a:extLst>
            </p:cNvPr>
            <p:cNvSpPr/>
            <p:nvPr/>
          </p:nvSpPr>
          <p:spPr>
            <a:xfrm>
              <a:off x="7144801" y="3627187"/>
              <a:ext cx="670198" cy="625350"/>
            </a:xfrm>
            <a:custGeom>
              <a:avLst/>
              <a:gdLst/>
              <a:ahLst/>
              <a:cxnLst/>
              <a:rect l="l" t="t" r="r" b="b"/>
              <a:pathLst>
                <a:path w="23611" h="22031" extrusionOk="0">
                  <a:moveTo>
                    <a:pt x="14536" y="0"/>
                  </a:moveTo>
                  <a:cubicBezTo>
                    <a:pt x="10422" y="0"/>
                    <a:pt x="9919" y="6591"/>
                    <a:pt x="9919" y="6591"/>
                  </a:cubicBezTo>
                  <a:cubicBezTo>
                    <a:pt x="9919" y="6591"/>
                    <a:pt x="8215" y="137"/>
                    <a:pt x="5484" y="137"/>
                  </a:cubicBezTo>
                  <a:cubicBezTo>
                    <a:pt x="5065" y="137"/>
                    <a:pt x="4623" y="289"/>
                    <a:pt x="4158" y="638"/>
                  </a:cubicBezTo>
                  <a:cubicBezTo>
                    <a:pt x="663" y="3288"/>
                    <a:pt x="6251" y="10066"/>
                    <a:pt x="6251" y="10066"/>
                  </a:cubicBezTo>
                  <a:cubicBezTo>
                    <a:pt x="6251" y="10066"/>
                    <a:pt x="3825" y="9134"/>
                    <a:pt x="2002" y="9134"/>
                  </a:cubicBezTo>
                  <a:cubicBezTo>
                    <a:pt x="889" y="9134"/>
                    <a:pt x="1" y="9482"/>
                    <a:pt x="30" y="10604"/>
                  </a:cubicBezTo>
                  <a:cubicBezTo>
                    <a:pt x="106" y="13561"/>
                    <a:pt x="5253" y="14214"/>
                    <a:pt x="5253" y="14214"/>
                  </a:cubicBezTo>
                  <a:cubicBezTo>
                    <a:pt x="3774" y="14464"/>
                    <a:pt x="1278" y="20013"/>
                    <a:pt x="4312" y="20628"/>
                  </a:cubicBezTo>
                  <a:cubicBezTo>
                    <a:pt x="4530" y="20673"/>
                    <a:pt x="4742" y="20694"/>
                    <a:pt x="4947" y="20694"/>
                  </a:cubicBezTo>
                  <a:cubicBezTo>
                    <a:pt x="7593" y="20694"/>
                    <a:pt x="9131" y="17172"/>
                    <a:pt x="9132" y="17171"/>
                  </a:cubicBezTo>
                  <a:lnTo>
                    <a:pt x="9132" y="17171"/>
                  </a:lnTo>
                  <a:cubicBezTo>
                    <a:pt x="9132" y="17172"/>
                    <a:pt x="8825" y="21953"/>
                    <a:pt x="11858" y="22030"/>
                  </a:cubicBezTo>
                  <a:cubicBezTo>
                    <a:pt x="11885" y="22030"/>
                    <a:pt x="11911" y="22030"/>
                    <a:pt x="11936" y="22030"/>
                  </a:cubicBezTo>
                  <a:cubicBezTo>
                    <a:pt x="14875" y="22030"/>
                    <a:pt x="13875" y="17709"/>
                    <a:pt x="13875" y="17709"/>
                  </a:cubicBezTo>
                  <a:lnTo>
                    <a:pt x="13875" y="17709"/>
                  </a:lnTo>
                  <a:cubicBezTo>
                    <a:pt x="13875" y="17709"/>
                    <a:pt x="17080" y="20285"/>
                    <a:pt x="19251" y="20285"/>
                  </a:cubicBezTo>
                  <a:cubicBezTo>
                    <a:pt x="20068" y="20285"/>
                    <a:pt x="20738" y="19921"/>
                    <a:pt x="21037" y="18919"/>
                  </a:cubicBezTo>
                  <a:cubicBezTo>
                    <a:pt x="22132" y="15270"/>
                    <a:pt x="16909" y="12774"/>
                    <a:pt x="16909" y="12774"/>
                  </a:cubicBezTo>
                  <a:cubicBezTo>
                    <a:pt x="16909" y="12774"/>
                    <a:pt x="23610" y="11929"/>
                    <a:pt x="21882" y="8454"/>
                  </a:cubicBezTo>
                  <a:cubicBezTo>
                    <a:pt x="21312" y="7295"/>
                    <a:pt x="20354" y="6909"/>
                    <a:pt x="19330" y="6909"/>
                  </a:cubicBezTo>
                  <a:cubicBezTo>
                    <a:pt x="17282" y="6909"/>
                    <a:pt x="14969" y="8454"/>
                    <a:pt x="14969" y="8454"/>
                  </a:cubicBezTo>
                  <a:cubicBezTo>
                    <a:pt x="14969" y="8454"/>
                    <a:pt x="19482" y="485"/>
                    <a:pt x="14969" y="24"/>
                  </a:cubicBezTo>
                  <a:cubicBezTo>
                    <a:pt x="14820" y="8"/>
                    <a:pt x="14676" y="0"/>
                    <a:pt x="145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327;p48">
              <a:extLst>
                <a:ext uri="{FF2B5EF4-FFF2-40B4-BE49-F238E27FC236}">
                  <a16:creationId xmlns:a16="http://schemas.microsoft.com/office/drawing/2014/main" id="{EF41FA59-7172-A404-EFBD-24C41226F759}"/>
                </a:ext>
              </a:extLst>
            </p:cNvPr>
            <p:cNvSpPr/>
            <p:nvPr/>
          </p:nvSpPr>
          <p:spPr>
            <a:xfrm>
              <a:off x="7251528" y="3768459"/>
              <a:ext cx="439201" cy="423220"/>
            </a:xfrm>
            <a:custGeom>
              <a:avLst/>
              <a:gdLst/>
              <a:ahLst/>
              <a:cxnLst/>
              <a:rect l="l" t="t" r="r" b="b"/>
              <a:pathLst>
                <a:path w="15473" h="14910" extrusionOk="0">
                  <a:moveTo>
                    <a:pt x="8521" y="1"/>
                  </a:moveTo>
                  <a:cubicBezTo>
                    <a:pt x="6370" y="1"/>
                    <a:pt x="7081" y="6030"/>
                    <a:pt x="7081" y="6030"/>
                  </a:cubicBezTo>
                  <a:cubicBezTo>
                    <a:pt x="7081" y="6030"/>
                    <a:pt x="4240" y="763"/>
                    <a:pt x="3382" y="763"/>
                  </a:cubicBezTo>
                  <a:cubicBezTo>
                    <a:pt x="3211" y="763"/>
                    <a:pt x="3119" y="974"/>
                    <a:pt x="3144" y="1479"/>
                  </a:cubicBezTo>
                  <a:cubicBezTo>
                    <a:pt x="3279" y="4513"/>
                    <a:pt x="5832" y="6664"/>
                    <a:pt x="5832" y="6664"/>
                  </a:cubicBezTo>
                  <a:cubicBezTo>
                    <a:pt x="5832" y="6664"/>
                    <a:pt x="3352" y="6065"/>
                    <a:pt x="1667" y="6065"/>
                  </a:cubicBezTo>
                  <a:cubicBezTo>
                    <a:pt x="704" y="6065"/>
                    <a:pt x="0" y="6261"/>
                    <a:pt x="168" y="6875"/>
                  </a:cubicBezTo>
                  <a:cubicBezTo>
                    <a:pt x="648" y="8546"/>
                    <a:pt x="5352" y="8623"/>
                    <a:pt x="5352" y="8623"/>
                  </a:cubicBezTo>
                  <a:cubicBezTo>
                    <a:pt x="5352" y="8623"/>
                    <a:pt x="379" y="13135"/>
                    <a:pt x="1723" y="13596"/>
                  </a:cubicBezTo>
                  <a:cubicBezTo>
                    <a:pt x="1792" y="13621"/>
                    <a:pt x="1866" y="13632"/>
                    <a:pt x="1945" y="13632"/>
                  </a:cubicBezTo>
                  <a:cubicBezTo>
                    <a:pt x="3415" y="13632"/>
                    <a:pt x="6562" y="9622"/>
                    <a:pt x="6562" y="9621"/>
                  </a:cubicBezTo>
                  <a:lnTo>
                    <a:pt x="6562" y="9621"/>
                  </a:lnTo>
                  <a:cubicBezTo>
                    <a:pt x="6562" y="9622"/>
                    <a:pt x="6505" y="14422"/>
                    <a:pt x="8252" y="14883"/>
                  </a:cubicBezTo>
                  <a:cubicBezTo>
                    <a:pt x="8318" y="14901"/>
                    <a:pt x="8381" y="14910"/>
                    <a:pt x="8441" y="14910"/>
                  </a:cubicBezTo>
                  <a:cubicBezTo>
                    <a:pt x="9949" y="14910"/>
                    <a:pt x="9327" y="9295"/>
                    <a:pt x="9327" y="9295"/>
                  </a:cubicBezTo>
                  <a:lnTo>
                    <a:pt x="9327" y="9295"/>
                  </a:lnTo>
                  <a:cubicBezTo>
                    <a:pt x="9328" y="9295"/>
                    <a:pt x="13083" y="11815"/>
                    <a:pt x="14594" y="11815"/>
                  </a:cubicBezTo>
                  <a:cubicBezTo>
                    <a:pt x="14929" y="11815"/>
                    <a:pt x="15154" y="11691"/>
                    <a:pt x="15203" y="11388"/>
                  </a:cubicBezTo>
                  <a:cubicBezTo>
                    <a:pt x="15472" y="9698"/>
                    <a:pt x="8790" y="7202"/>
                    <a:pt x="8790" y="7202"/>
                  </a:cubicBezTo>
                  <a:cubicBezTo>
                    <a:pt x="8790" y="7202"/>
                    <a:pt x="15395" y="6606"/>
                    <a:pt x="14512" y="4571"/>
                  </a:cubicBezTo>
                  <a:cubicBezTo>
                    <a:pt x="14285" y="4040"/>
                    <a:pt x="13758" y="3845"/>
                    <a:pt x="13105" y="3845"/>
                  </a:cubicBezTo>
                  <a:cubicBezTo>
                    <a:pt x="11278" y="3845"/>
                    <a:pt x="8463" y="5378"/>
                    <a:pt x="8463" y="5378"/>
                  </a:cubicBezTo>
                  <a:cubicBezTo>
                    <a:pt x="8463" y="5378"/>
                    <a:pt x="10671" y="1"/>
                    <a:pt x="852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328;p48">
              <a:extLst>
                <a:ext uri="{FF2B5EF4-FFF2-40B4-BE49-F238E27FC236}">
                  <a16:creationId xmlns:a16="http://schemas.microsoft.com/office/drawing/2014/main" id="{FA8582D4-3FC1-A8A0-63F3-21121C728C7F}"/>
                </a:ext>
              </a:extLst>
            </p:cNvPr>
            <p:cNvSpPr/>
            <p:nvPr/>
          </p:nvSpPr>
          <p:spPr>
            <a:xfrm>
              <a:off x="7368560" y="3882908"/>
              <a:ext cx="180302" cy="179564"/>
            </a:xfrm>
            <a:custGeom>
              <a:avLst/>
              <a:gdLst/>
              <a:ahLst/>
              <a:cxnLst/>
              <a:rect l="l" t="t" r="r" b="b"/>
              <a:pathLst>
                <a:path w="6352" h="6326" extrusionOk="0">
                  <a:moveTo>
                    <a:pt x="4026" y="1"/>
                  </a:moveTo>
                  <a:cubicBezTo>
                    <a:pt x="3499" y="1"/>
                    <a:pt x="2914" y="198"/>
                    <a:pt x="2382" y="443"/>
                  </a:cubicBezTo>
                  <a:cubicBezTo>
                    <a:pt x="1153" y="1019"/>
                    <a:pt x="250" y="2171"/>
                    <a:pt x="116" y="3554"/>
                  </a:cubicBezTo>
                  <a:cubicBezTo>
                    <a:pt x="0" y="4687"/>
                    <a:pt x="384" y="5916"/>
                    <a:pt x="2362" y="6261"/>
                  </a:cubicBezTo>
                  <a:cubicBezTo>
                    <a:pt x="2613" y="6305"/>
                    <a:pt x="2849" y="6325"/>
                    <a:pt x="3069" y="6325"/>
                  </a:cubicBezTo>
                  <a:cubicBezTo>
                    <a:pt x="6352" y="6325"/>
                    <a:pt x="6279" y="1758"/>
                    <a:pt x="5127" y="462"/>
                  </a:cubicBezTo>
                  <a:cubicBezTo>
                    <a:pt x="4836" y="128"/>
                    <a:pt x="4450" y="1"/>
                    <a:pt x="40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 name="Google Shape;4677;p53">
            <a:extLst>
              <a:ext uri="{FF2B5EF4-FFF2-40B4-BE49-F238E27FC236}">
                <a16:creationId xmlns:a16="http://schemas.microsoft.com/office/drawing/2014/main" id="{A1BAECE8-FC2F-0AA8-C925-8C19E9D47BDB}"/>
              </a:ext>
            </a:extLst>
          </p:cNvPr>
          <p:cNvSpPr/>
          <p:nvPr/>
        </p:nvSpPr>
        <p:spPr>
          <a:xfrm>
            <a:off x="2926303" y="867874"/>
            <a:ext cx="328200" cy="86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677;p53">
            <a:extLst>
              <a:ext uri="{FF2B5EF4-FFF2-40B4-BE49-F238E27FC236}">
                <a16:creationId xmlns:a16="http://schemas.microsoft.com/office/drawing/2014/main" id="{3D04774B-AD70-DEE2-D039-C1200B4F4E61}"/>
              </a:ext>
            </a:extLst>
          </p:cNvPr>
          <p:cNvSpPr/>
          <p:nvPr/>
        </p:nvSpPr>
        <p:spPr>
          <a:xfrm>
            <a:off x="3449663" y="867874"/>
            <a:ext cx="328200" cy="86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677;p53">
            <a:extLst>
              <a:ext uri="{FF2B5EF4-FFF2-40B4-BE49-F238E27FC236}">
                <a16:creationId xmlns:a16="http://schemas.microsoft.com/office/drawing/2014/main" id="{61665C6F-34F4-3FD6-1872-F339E6B66F4E}"/>
              </a:ext>
            </a:extLst>
          </p:cNvPr>
          <p:cNvSpPr/>
          <p:nvPr/>
        </p:nvSpPr>
        <p:spPr>
          <a:xfrm>
            <a:off x="3972178" y="867874"/>
            <a:ext cx="328200" cy="86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677;p53">
            <a:extLst>
              <a:ext uri="{FF2B5EF4-FFF2-40B4-BE49-F238E27FC236}">
                <a16:creationId xmlns:a16="http://schemas.microsoft.com/office/drawing/2014/main" id="{C4DCED07-445F-C86D-8EFD-92D8F0DA9A2B}"/>
              </a:ext>
            </a:extLst>
          </p:cNvPr>
          <p:cNvSpPr/>
          <p:nvPr/>
        </p:nvSpPr>
        <p:spPr>
          <a:xfrm>
            <a:off x="4470992" y="857179"/>
            <a:ext cx="328200" cy="86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677;p53">
            <a:extLst>
              <a:ext uri="{FF2B5EF4-FFF2-40B4-BE49-F238E27FC236}">
                <a16:creationId xmlns:a16="http://schemas.microsoft.com/office/drawing/2014/main" id="{9A702AE9-A5C3-C0BF-A430-94533EA6839E}"/>
              </a:ext>
            </a:extLst>
          </p:cNvPr>
          <p:cNvSpPr/>
          <p:nvPr/>
        </p:nvSpPr>
        <p:spPr>
          <a:xfrm>
            <a:off x="4969806" y="857179"/>
            <a:ext cx="328200" cy="86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4677;p53">
            <a:extLst>
              <a:ext uri="{FF2B5EF4-FFF2-40B4-BE49-F238E27FC236}">
                <a16:creationId xmlns:a16="http://schemas.microsoft.com/office/drawing/2014/main" id="{FD40F15E-8F93-6C03-A88D-AFFC8D0F0E3E}"/>
              </a:ext>
            </a:extLst>
          </p:cNvPr>
          <p:cNvSpPr/>
          <p:nvPr/>
        </p:nvSpPr>
        <p:spPr>
          <a:xfrm>
            <a:off x="5450998" y="857929"/>
            <a:ext cx="328200" cy="86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4677;p53">
            <a:extLst>
              <a:ext uri="{FF2B5EF4-FFF2-40B4-BE49-F238E27FC236}">
                <a16:creationId xmlns:a16="http://schemas.microsoft.com/office/drawing/2014/main" id="{E135ACA8-35A2-46A8-3D42-50067EAB9CE5}"/>
              </a:ext>
            </a:extLst>
          </p:cNvPr>
          <p:cNvSpPr/>
          <p:nvPr/>
        </p:nvSpPr>
        <p:spPr>
          <a:xfrm>
            <a:off x="5886348" y="867874"/>
            <a:ext cx="328200" cy="86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TextBox 29">
            <a:extLst>
              <a:ext uri="{FF2B5EF4-FFF2-40B4-BE49-F238E27FC236}">
                <a16:creationId xmlns:a16="http://schemas.microsoft.com/office/drawing/2014/main" id="{E4625B5B-A72A-D54E-910C-C7BF428F91C2}"/>
              </a:ext>
            </a:extLst>
          </p:cNvPr>
          <p:cNvSpPr txBox="1"/>
          <p:nvPr/>
        </p:nvSpPr>
        <p:spPr>
          <a:xfrm>
            <a:off x="1334598" y="1594884"/>
            <a:ext cx="6215404" cy="3323987"/>
          </a:xfrm>
          <a:prstGeom prst="rect">
            <a:avLst/>
          </a:prstGeom>
          <a:noFill/>
        </p:spPr>
        <p:txBody>
          <a:bodyPr wrap="square" rtlCol="0">
            <a:spAutoFit/>
          </a:bodyPr>
          <a:lstStyle/>
          <a:p>
            <a:pPr marL="285750" indent="-285750">
              <a:buFont typeface="Arial" panose="020B0604020202020204" pitchFamily="34" charset="0"/>
              <a:buChar char="•"/>
            </a:pPr>
            <a:r>
              <a:rPr lang="en-US" b="1" dirty="0" err="1"/>
              <a:t>Gunnah</a:t>
            </a:r>
            <a:r>
              <a:rPr lang="en-US" b="1" dirty="0"/>
              <a:t> </a:t>
            </a:r>
            <a:r>
              <a:rPr lang="en-US" b="1" dirty="0" err="1"/>
              <a:t>secara</a:t>
            </a:r>
            <a:r>
              <a:rPr lang="en-US" b="1" dirty="0"/>
              <a:t> Bahasa </a:t>
            </a:r>
            <a:r>
              <a:rPr lang="en-US" b="1" dirty="0" err="1"/>
              <a:t>artinya</a:t>
            </a:r>
            <a:r>
              <a:rPr lang="en-US" b="1" dirty="0"/>
              <a:t> </a:t>
            </a:r>
            <a:r>
              <a:rPr lang="en-US" b="1" dirty="0" err="1"/>
              <a:t>dengung</a:t>
            </a:r>
            <a:r>
              <a:rPr lang="en-US" b="1" dirty="0"/>
              <a:t>. </a:t>
            </a:r>
          </a:p>
          <a:p>
            <a:pPr marL="285750" indent="-285750">
              <a:buFont typeface="Arial" panose="020B0604020202020204" pitchFamily="34" charset="0"/>
              <a:buChar char="•"/>
            </a:pPr>
            <a:r>
              <a:rPr lang="en-US" b="1" dirty="0" err="1"/>
              <a:t>Secara</a:t>
            </a:r>
            <a:r>
              <a:rPr lang="en-US" b="1" dirty="0"/>
              <a:t> </a:t>
            </a:r>
            <a:r>
              <a:rPr lang="en-US" b="1" dirty="0" err="1"/>
              <a:t>istilah</a:t>
            </a:r>
            <a:r>
              <a:rPr lang="en-US" b="1" dirty="0"/>
              <a:t> </a:t>
            </a:r>
            <a:r>
              <a:rPr lang="en-US" b="1" dirty="0" err="1"/>
              <a:t>yaitu</a:t>
            </a:r>
            <a:r>
              <a:rPr lang="en-US" b="1" dirty="0"/>
              <a:t> </a:t>
            </a:r>
            <a:r>
              <a:rPr lang="en-US" b="1" dirty="0" err="1"/>
              <a:t>apabila</a:t>
            </a:r>
            <a:r>
              <a:rPr lang="en-US" b="1" dirty="0"/>
              <a:t> </a:t>
            </a:r>
            <a:r>
              <a:rPr lang="en-US" b="1" dirty="0" err="1"/>
              <a:t>terdapat</a:t>
            </a:r>
            <a:r>
              <a:rPr lang="en-US" b="1" dirty="0"/>
              <a:t> </a:t>
            </a:r>
            <a:r>
              <a:rPr lang="en-US" b="1" dirty="0" err="1"/>
              <a:t>huruf</a:t>
            </a:r>
            <a:r>
              <a:rPr lang="en-US" b="1" dirty="0"/>
              <a:t> nun </a:t>
            </a:r>
            <a:r>
              <a:rPr lang="en-US" b="1" dirty="0" err="1"/>
              <a:t>bertasydid</a:t>
            </a:r>
            <a:r>
              <a:rPr lang="en-US" b="1" dirty="0"/>
              <a:t> (</a:t>
            </a:r>
            <a:r>
              <a:rPr lang="ar-SA" sz="2800" b="1" dirty="0">
                <a:latin typeface="Adobe Naskh Medium" panose="01010101010101010101" pitchFamily="50" charset="-78"/>
                <a:cs typeface="Adobe Naskh Medium" panose="01010101010101010101" pitchFamily="50" charset="-78"/>
              </a:rPr>
              <a:t>نّ</a:t>
            </a:r>
            <a:r>
              <a:rPr lang="en-US" b="1" dirty="0"/>
              <a:t>) </a:t>
            </a:r>
            <a:r>
              <a:rPr lang="en-US" b="1" dirty="0" err="1"/>
              <a:t>atau</a:t>
            </a:r>
            <a:r>
              <a:rPr lang="en-US" b="1" dirty="0"/>
              <a:t> </a:t>
            </a:r>
            <a:r>
              <a:rPr lang="en-US" b="1" dirty="0" err="1"/>
              <a:t>mim</a:t>
            </a:r>
            <a:r>
              <a:rPr lang="en-US" b="1" dirty="0"/>
              <a:t> </a:t>
            </a:r>
            <a:r>
              <a:rPr lang="en-US" b="1" dirty="0" err="1"/>
              <a:t>bertasydid</a:t>
            </a:r>
            <a:r>
              <a:rPr lang="en-US" b="1" dirty="0"/>
              <a:t> (</a:t>
            </a:r>
            <a:r>
              <a:rPr lang="ar-SA" sz="2800" b="1" dirty="0">
                <a:latin typeface="Adobe Naskh Medium" panose="01010101010101010101" pitchFamily="50" charset="-78"/>
                <a:cs typeface="Adobe Naskh Medium" panose="01010101010101010101" pitchFamily="50" charset="-78"/>
              </a:rPr>
              <a:t>مّ</a:t>
            </a:r>
            <a:r>
              <a:rPr lang="en-US" b="1" dirty="0"/>
              <a:t>) </a:t>
            </a:r>
            <a:r>
              <a:rPr lang="en-US" b="1" dirty="0" err="1"/>
              <a:t>maka</a:t>
            </a:r>
            <a:r>
              <a:rPr lang="en-US" b="1" dirty="0"/>
              <a:t> </a:t>
            </a:r>
            <a:r>
              <a:rPr lang="en-US" b="1" dirty="0" err="1"/>
              <a:t>dibaca</a:t>
            </a:r>
            <a:r>
              <a:rPr lang="en-US" b="1" dirty="0"/>
              <a:t> </a:t>
            </a:r>
            <a:r>
              <a:rPr lang="en-US" b="1" dirty="0" err="1"/>
              <a:t>gunnah</a:t>
            </a:r>
            <a:r>
              <a:rPr lang="en-US" b="1" dirty="0"/>
              <a:t> </a:t>
            </a:r>
            <a:r>
              <a:rPr lang="en-US" b="1" dirty="0" err="1"/>
              <a:t>dengan</a:t>
            </a:r>
            <a:r>
              <a:rPr lang="en-US" b="1" dirty="0"/>
              <a:t> Panjang 2 harakat.</a:t>
            </a:r>
          </a:p>
          <a:p>
            <a:endParaRPr lang="en-US" b="1" dirty="0"/>
          </a:p>
          <a:p>
            <a:endParaRPr lang="ar-SA" b="1" dirty="0"/>
          </a:p>
          <a:p>
            <a:r>
              <a:rPr lang="en-US" b="1" dirty="0" err="1"/>
              <a:t>Contoh</a:t>
            </a:r>
            <a:r>
              <a:rPr lang="en-US" b="1" dirty="0"/>
              <a:t> </a:t>
            </a:r>
            <a:r>
              <a:rPr lang="en-US" b="1" dirty="0" err="1"/>
              <a:t>Gunnah</a:t>
            </a:r>
            <a:r>
              <a:rPr lang="en-US" b="1" dirty="0"/>
              <a:t>:</a:t>
            </a:r>
          </a:p>
          <a:p>
            <a:pPr algn="r" rtl="1"/>
            <a:r>
              <a:rPr lang="ar-SA" sz="2800" b="1" i="0" dirty="0">
                <a:solidFill>
                  <a:srgbClr val="000000"/>
                </a:solidFill>
                <a:effectLst/>
                <a:latin typeface="Adobe Naskh Medium" panose="01010101010101010101" pitchFamily="50" charset="-78"/>
                <a:cs typeface="Adobe Naskh Medium" panose="01010101010101010101" pitchFamily="50" charset="-78"/>
              </a:rPr>
              <a:t>ث</a:t>
            </a:r>
            <a:r>
              <a:rPr lang="ar-SA" sz="2800" b="1" i="0" u="sng" dirty="0">
                <a:solidFill>
                  <a:srgbClr val="000000"/>
                </a:solidFill>
                <a:effectLst/>
                <a:latin typeface="Adobe Naskh Medium" panose="01010101010101010101" pitchFamily="50" charset="-78"/>
                <a:cs typeface="Adobe Naskh Medium" panose="01010101010101010101" pitchFamily="50" charset="-78"/>
              </a:rPr>
              <a:t>ُمَّ </a:t>
            </a:r>
            <a:r>
              <a:rPr lang="ar-SA" sz="2800" b="1" i="0" dirty="0">
                <a:solidFill>
                  <a:srgbClr val="000000"/>
                </a:solidFill>
                <a:effectLst/>
                <a:latin typeface="Adobe Naskh Medium" panose="01010101010101010101" pitchFamily="50" charset="-78"/>
                <a:cs typeface="Adobe Naskh Medium" panose="01010101010101010101" pitchFamily="50" charset="-78"/>
              </a:rPr>
              <a:t>اسْتَوٰى</a:t>
            </a:r>
            <a:r>
              <a:rPr lang="en-US" sz="2800" b="1" i="0" dirty="0">
                <a:solidFill>
                  <a:srgbClr val="000000"/>
                </a:solidFill>
                <a:effectLst/>
                <a:latin typeface="Adobe Naskh Medium" panose="01010101010101010101" pitchFamily="50" charset="-78"/>
                <a:cs typeface="Adobe Naskh Medium" panose="01010101010101010101" pitchFamily="50" charset="-78"/>
              </a:rPr>
              <a:t> </a:t>
            </a:r>
            <a:r>
              <a:rPr lang="ar-SA" sz="2800" b="1" i="0" dirty="0">
                <a:solidFill>
                  <a:srgbClr val="000000"/>
                </a:solidFill>
                <a:effectLst/>
                <a:latin typeface="Adobe Naskh Medium" panose="01010101010101010101" pitchFamily="50" charset="-78"/>
                <a:cs typeface="Adobe Naskh Medium" panose="01010101010101010101" pitchFamily="50" charset="-78"/>
              </a:rPr>
              <a:t>، </a:t>
            </a:r>
            <a:r>
              <a:rPr lang="ar-SA" sz="2800" b="1" i="0" u="sng" dirty="0">
                <a:solidFill>
                  <a:srgbClr val="000000"/>
                </a:solidFill>
                <a:effectLst/>
                <a:latin typeface="Adobe Naskh Medium" panose="01010101010101010101" pitchFamily="50" charset="-78"/>
                <a:cs typeface="Adobe Naskh Medium" panose="01010101010101010101" pitchFamily="50" charset="-78"/>
              </a:rPr>
              <a:t>اِنَّ</a:t>
            </a:r>
            <a:r>
              <a:rPr lang="ar-SA" sz="2800" b="1" i="0" dirty="0">
                <a:solidFill>
                  <a:srgbClr val="000000"/>
                </a:solidFill>
                <a:effectLst/>
                <a:latin typeface="Adobe Naskh Medium" panose="01010101010101010101" pitchFamily="50" charset="-78"/>
                <a:cs typeface="Adobe Naskh Medium" panose="01010101010101010101" pitchFamily="50" charset="-78"/>
              </a:rPr>
              <a:t> رَبَّكُمُ </a:t>
            </a:r>
            <a:endParaRPr lang="en-US" sz="2800" b="1" i="0" dirty="0">
              <a:solidFill>
                <a:srgbClr val="000000"/>
              </a:solidFill>
              <a:effectLst/>
              <a:latin typeface="Adobe Naskh Medium" panose="01010101010101010101" pitchFamily="50" charset="-78"/>
              <a:cs typeface="Adobe Naskh Medium" panose="01010101010101010101" pitchFamily="50" charset="-78"/>
            </a:endParaRPr>
          </a:p>
          <a:p>
            <a:pPr algn="r" rtl="1"/>
            <a:endParaRPr lang="en-US" sz="2800" b="1" i="0" dirty="0">
              <a:solidFill>
                <a:srgbClr val="000000"/>
              </a:solidFill>
              <a:effectLst/>
              <a:latin typeface="Adobe Naskh Medium" panose="01010101010101010101" pitchFamily="50" charset="-78"/>
              <a:cs typeface="Adobe Naskh Medium" panose="01010101010101010101" pitchFamily="50" charset="-78"/>
            </a:endParaRPr>
          </a:p>
          <a:p>
            <a:pPr algn="r" rtl="1"/>
            <a:endParaRPr lang="en-US" sz="2800" b="1" dirty="0">
              <a:latin typeface="Adobe Naskh Medium" panose="01010101010101010101" pitchFamily="50" charset="-78"/>
              <a:cs typeface="Adobe Naskh Medium" panose="01010101010101010101" pitchFamily="50" charset="-78"/>
            </a:endParaRPr>
          </a:p>
          <a:p>
            <a:pPr algn="r" rtl="1"/>
            <a:r>
              <a:rPr lang="en-US" b="1" dirty="0"/>
              <a:t> </a:t>
            </a:r>
            <a:endParaRPr lang="en-ID" b="1" dirty="0"/>
          </a:p>
        </p:txBody>
      </p:sp>
    </p:spTree>
    <p:extLst>
      <p:ext uri="{BB962C8B-B14F-4D97-AF65-F5344CB8AC3E}">
        <p14:creationId xmlns:p14="http://schemas.microsoft.com/office/powerpoint/2010/main" val="3228638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544DE-791B-C352-D75F-4CC6E1CC40E4}"/>
              </a:ext>
            </a:extLst>
          </p:cNvPr>
          <p:cNvSpPr>
            <a:spLocks noGrp="1"/>
          </p:cNvSpPr>
          <p:nvPr>
            <p:ph type="title"/>
          </p:nvPr>
        </p:nvSpPr>
        <p:spPr>
          <a:xfrm>
            <a:off x="1419446" y="491902"/>
            <a:ext cx="6305107" cy="656100"/>
          </a:xfrm>
          <a:solidFill>
            <a:schemeClr val="accent5">
              <a:lumMod val="20000"/>
              <a:lumOff val="80000"/>
            </a:schemeClr>
          </a:solidFill>
        </p:spPr>
        <p:txBody>
          <a:bodyPr/>
          <a:lstStyle/>
          <a:p>
            <a:pPr>
              <a:lnSpc>
                <a:spcPct val="100000"/>
              </a:lnSpc>
            </a:pPr>
            <a:r>
              <a:rPr lang="en-US" sz="2000" dirty="0" err="1">
                <a:solidFill>
                  <a:schemeClr val="accent3">
                    <a:lumMod val="10000"/>
                  </a:schemeClr>
                </a:solidFill>
                <a:latin typeface="Arial Black" panose="020B0A04020102020204" pitchFamily="34" charset="0"/>
              </a:rPr>
              <a:t>Contoh</a:t>
            </a:r>
            <a:r>
              <a:rPr lang="en-US" sz="2000" dirty="0">
                <a:solidFill>
                  <a:schemeClr val="accent3">
                    <a:lumMod val="10000"/>
                  </a:schemeClr>
                </a:solidFill>
                <a:latin typeface="Arial Black" panose="020B0A04020102020204" pitchFamily="34" charset="0"/>
              </a:rPr>
              <a:t> </a:t>
            </a:r>
            <a:r>
              <a:rPr lang="en-US" sz="2000" dirty="0" err="1">
                <a:solidFill>
                  <a:schemeClr val="accent3">
                    <a:lumMod val="10000"/>
                  </a:schemeClr>
                </a:solidFill>
                <a:latin typeface="Arial Black" panose="020B0A04020102020204" pitchFamily="34" charset="0"/>
              </a:rPr>
              <a:t>Perilaku</a:t>
            </a:r>
            <a:r>
              <a:rPr lang="en-US" sz="2000" dirty="0">
                <a:solidFill>
                  <a:schemeClr val="accent3">
                    <a:lumMod val="10000"/>
                  </a:schemeClr>
                </a:solidFill>
                <a:latin typeface="Arial Black" panose="020B0A04020102020204" pitchFamily="34" charset="0"/>
              </a:rPr>
              <a:t> </a:t>
            </a:r>
            <a:r>
              <a:rPr lang="en-US" sz="2000" dirty="0" err="1">
                <a:solidFill>
                  <a:schemeClr val="accent3">
                    <a:lumMod val="10000"/>
                  </a:schemeClr>
                </a:solidFill>
                <a:latin typeface="Arial Black" panose="020B0A04020102020204" pitchFamily="34" charset="0"/>
              </a:rPr>
              <a:t>Mengamalkan</a:t>
            </a:r>
            <a:r>
              <a:rPr lang="en-US" sz="2000" dirty="0">
                <a:solidFill>
                  <a:schemeClr val="accent3">
                    <a:lumMod val="10000"/>
                  </a:schemeClr>
                </a:solidFill>
                <a:latin typeface="Arial Black" panose="020B0A04020102020204" pitchFamily="34" charset="0"/>
              </a:rPr>
              <a:t> </a:t>
            </a:r>
            <a:br>
              <a:rPr lang="en-US" sz="2000" dirty="0">
                <a:solidFill>
                  <a:schemeClr val="accent3">
                    <a:lumMod val="10000"/>
                  </a:schemeClr>
                </a:solidFill>
                <a:latin typeface="Arial Black" panose="020B0A04020102020204" pitchFamily="34" charset="0"/>
              </a:rPr>
            </a:br>
            <a:r>
              <a:rPr lang="en" sz="2000" dirty="0">
                <a:solidFill>
                  <a:schemeClr val="accent3">
                    <a:lumMod val="10000"/>
                  </a:schemeClr>
                </a:solidFill>
                <a:latin typeface="Arial Black" panose="020B0A04020102020204" pitchFamily="34" charset="0"/>
              </a:rPr>
              <a:t>Q.S. Al-Anbiya̍/21: 30 dan Q.S. Al-A’r</a:t>
            </a:r>
            <a:r>
              <a:rPr lang="en-ID" sz="2000" dirty="0" err="1">
                <a:solidFill>
                  <a:schemeClr val="accent3">
                    <a:lumMod val="10000"/>
                  </a:schemeClr>
                </a:solidFill>
                <a:latin typeface="Arial Black" panose="020B0A04020102020204" pitchFamily="34" charset="0"/>
                <a:cs typeface="IrisUPC" panose="020B0604020202020204" pitchFamily="34" charset="-34"/>
              </a:rPr>
              <a:t>āf</a:t>
            </a:r>
            <a:r>
              <a:rPr lang="en-ID" sz="2000" dirty="0">
                <a:solidFill>
                  <a:schemeClr val="accent3">
                    <a:lumMod val="10000"/>
                  </a:schemeClr>
                </a:solidFill>
                <a:latin typeface="Arial Black" panose="020B0A04020102020204" pitchFamily="34" charset="0"/>
                <a:cs typeface="IrisUPC" panose="020B0604020202020204" pitchFamily="34" charset="-34"/>
              </a:rPr>
              <a:t>/7: 54</a:t>
            </a:r>
            <a:r>
              <a:rPr lang="en" sz="2000" dirty="0">
                <a:solidFill>
                  <a:schemeClr val="accent3">
                    <a:lumMod val="10000"/>
                  </a:schemeClr>
                </a:solidFill>
                <a:latin typeface="Arial Black" panose="020B0A04020102020204" pitchFamily="34" charset="0"/>
              </a:rPr>
              <a:t> </a:t>
            </a:r>
            <a:r>
              <a:rPr lang="en-US" sz="2000" dirty="0">
                <a:solidFill>
                  <a:schemeClr val="accent3">
                    <a:lumMod val="10000"/>
                  </a:schemeClr>
                </a:solidFill>
                <a:latin typeface="Arial Black" panose="020B0A04020102020204" pitchFamily="34" charset="0"/>
              </a:rPr>
              <a:t> </a:t>
            </a:r>
            <a:endParaRPr lang="en-ID" sz="2000" dirty="0">
              <a:solidFill>
                <a:schemeClr val="accent3">
                  <a:lumMod val="10000"/>
                </a:schemeClr>
              </a:solidFill>
              <a:latin typeface="Arial Black" panose="020B0A04020102020204" pitchFamily="34" charset="0"/>
            </a:endParaRPr>
          </a:p>
        </p:txBody>
      </p:sp>
      <p:sp>
        <p:nvSpPr>
          <p:cNvPr id="8" name="TextBox 7">
            <a:extLst>
              <a:ext uri="{FF2B5EF4-FFF2-40B4-BE49-F238E27FC236}">
                <a16:creationId xmlns:a16="http://schemas.microsoft.com/office/drawing/2014/main" id="{D51BDD0C-AB80-0120-1CF5-F664270D41A4}"/>
              </a:ext>
            </a:extLst>
          </p:cNvPr>
          <p:cNvSpPr txBox="1"/>
          <p:nvPr/>
        </p:nvSpPr>
        <p:spPr>
          <a:xfrm>
            <a:off x="1531087" y="1606713"/>
            <a:ext cx="5890437" cy="2262671"/>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sz="1600" b="1" dirty="0" err="1"/>
              <a:t>Senantiasa</a:t>
            </a:r>
            <a:r>
              <a:rPr lang="en-US" sz="1600" b="1" dirty="0"/>
              <a:t> </a:t>
            </a:r>
            <a:r>
              <a:rPr lang="en-US" sz="1600" b="1" dirty="0" err="1"/>
              <a:t>mensyukuri</a:t>
            </a:r>
            <a:r>
              <a:rPr lang="en-US" sz="1600" b="1" dirty="0"/>
              <a:t> </a:t>
            </a:r>
            <a:r>
              <a:rPr lang="en-US" sz="1600" b="1" dirty="0" err="1"/>
              <a:t>segala</a:t>
            </a:r>
            <a:r>
              <a:rPr lang="en-US" sz="1600" b="1" dirty="0"/>
              <a:t> </a:t>
            </a:r>
            <a:r>
              <a:rPr lang="en-US" sz="1600" b="1" dirty="0" err="1"/>
              <a:t>ciptaanya</a:t>
            </a:r>
            <a:r>
              <a:rPr lang="en-US" sz="1600" b="1" dirty="0"/>
              <a:t>-Nya, </a:t>
            </a:r>
            <a:r>
              <a:rPr lang="en-US" sz="1600" b="1" dirty="0" err="1"/>
              <a:t>baik</a:t>
            </a:r>
            <a:r>
              <a:rPr lang="en-US" sz="1600" b="1" dirty="0"/>
              <a:t> yang </a:t>
            </a:r>
            <a:r>
              <a:rPr lang="en-US" sz="1600" b="1" dirty="0" err="1"/>
              <a:t>tidak</a:t>
            </a:r>
            <a:r>
              <a:rPr lang="en-US" sz="1600" b="1" dirty="0"/>
              <a:t> </a:t>
            </a:r>
            <a:r>
              <a:rPr lang="en-US" sz="1600" b="1" dirty="0" err="1"/>
              <a:t>terlihat</a:t>
            </a:r>
            <a:r>
              <a:rPr lang="en-US" sz="1600" b="1" dirty="0"/>
              <a:t> </a:t>
            </a:r>
            <a:r>
              <a:rPr lang="en-US" sz="1600" b="1" dirty="0" err="1"/>
              <a:t>maupun</a:t>
            </a:r>
            <a:r>
              <a:rPr lang="en-US" sz="1600" b="1" dirty="0"/>
              <a:t> yang </a:t>
            </a:r>
            <a:r>
              <a:rPr lang="en-US" sz="1600" b="1" dirty="0" err="1"/>
              <a:t>terlihat</a:t>
            </a:r>
            <a:r>
              <a:rPr lang="en-US" sz="1600" b="1" dirty="0"/>
              <a:t>.</a:t>
            </a:r>
          </a:p>
          <a:p>
            <a:pPr marL="285750" indent="-285750" algn="just">
              <a:lnSpc>
                <a:spcPct val="150000"/>
              </a:lnSpc>
              <a:buFont typeface="Arial" panose="020B0604020202020204" pitchFamily="34" charset="0"/>
              <a:buChar char="•"/>
            </a:pPr>
            <a:r>
              <a:rPr lang="en-US" sz="1600" b="1" dirty="0" err="1"/>
              <a:t>Tidak</a:t>
            </a:r>
            <a:r>
              <a:rPr lang="en-US" sz="1600" b="1" dirty="0"/>
              <a:t> </a:t>
            </a:r>
            <a:r>
              <a:rPr lang="en-US" sz="1600" b="1" dirty="0" err="1"/>
              <a:t>merusak</a:t>
            </a:r>
            <a:r>
              <a:rPr lang="en-US" sz="1600" b="1" dirty="0"/>
              <a:t> </a:t>
            </a:r>
            <a:r>
              <a:rPr lang="en-US" sz="1600" b="1" dirty="0" err="1"/>
              <a:t>lingkungan</a:t>
            </a:r>
            <a:r>
              <a:rPr lang="en-US" sz="1600" b="1" dirty="0"/>
              <a:t> </a:t>
            </a:r>
            <a:r>
              <a:rPr lang="en-US" sz="1600" b="1" dirty="0" err="1"/>
              <a:t>sekitar</a:t>
            </a:r>
            <a:r>
              <a:rPr lang="en-US" sz="1600" b="1" dirty="0"/>
              <a:t>, </a:t>
            </a:r>
            <a:r>
              <a:rPr lang="en-US" sz="1600" b="1" dirty="0" err="1"/>
              <a:t>seperti</a:t>
            </a:r>
            <a:r>
              <a:rPr lang="en-US" sz="1600" b="1" dirty="0"/>
              <a:t> </a:t>
            </a:r>
            <a:r>
              <a:rPr lang="en-US" sz="1600" b="1" dirty="0" err="1"/>
              <a:t>tidak</a:t>
            </a:r>
            <a:r>
              <a:rPr lang="en-US" sz="1600" b="1" dirty="0"/>
              <a:t> </a:t>
            </a:r>
            <a:r>
              <a:rPr lang="en-US" sz="1600" b="1" dirty="0" err="1"/>
              <a:t>membuang</a:t>
            </a:r>
            <a:r>
              <a:rPr lang="en-US" sz="1600" b="1" dirty="0"/>
              <a:t> </a:t>
            </a:r>
            <a:r>
              <a:rPr lang="en-US" sz="1600" b="1" dirty="0" err="1"/>
              <a:t>sampah</a:t>
            </a:r>
            <a:r>
              <a:rPr lang="en-US" sz="1600" b="1" dirty="0"/>
              <a:t> </a:t>
            </a:r>
            <a:r>
              <a:rPr lang="en-US" sz="1600" b="1" dirty="0" err="1"/>
              <a:t>sembarangan</a:t>
            </a:r>
            <a:r>
              <a:rPr lang="en-US" sz="1600" b="1" dirty="0"/>
              <a:t>.</a:t>
            </a:r>
          </a:p>
          <a:p>
            <a:pPr marL="285750" indent="-285750" algn="just">
              <a:lnSpc>
                <a:spcPct val="150000"/>
              </a:lnSpc>
              <a:buFont typeface="Arial" panose="020B0604020202020204" pitchFamily="34" charset="0"/>
              <a:buChar char="•"/>
            </a:pPr>
            <a:r>
              <a:rPr lang="en-US" sz="1600" b="1" dirty="0" err="1"/>
              <a:t>Selalu</a:t>
            </a:r>
            <a:r>
              <a:rPr lang="en-US" sz="1600" b="1" dirty="0"/>
              <a:t> </a:t>
            </a:r>
            <a:r>
              <a:rPr lang="en-US" sz="1600" b="1" dirty="0" err="1"/>
              <a:t>berzikir</a:t>
            </a:r>
            <a:r>
              <a:rPr lang="en-US" sz="1600" b="1" dirty="0"/>
              <a:t> </a:t>
            </a:r>
            <a:r>
              <a:rPr lang="en-US" sz="1600" b="1" dirty="0" err="1"/>
              <a:t>kepada</a:t>
            </a:r>
            <a:r>
              <a:rPr lang="en-US" sz="1600" b="1" dirty="0"/>
              <a:t> Allah </a:t>
            </a:r>
            <a:r>
              <a:rPr lang="en-US" sz="1600" b="1" dirty="0" err="1"/>
              <a:t>Swt</a:t>
            </a:r>
            <a:r>
              <a:rPr lang="en-US" sz="1600" b="1" dirty="0"/>
              <a:t>. Siang dan </a:t>
            </a:r>
            <a:r>
              <a:rPr lang="en-US" sz="1600" b="1" dirty="0" err="1"/>
              <a:t>malam</a:t>
            </a:r>
            <a:r>
              <a:rPr lang="en-US" sz="1600" b="1" dirty="0"/>
              <a:t>.</a:t>
            </a:r>
          </a:p>
          <a:p>
            <a:pPr marL="285750" indent="-285750" algn="just">
              <a:lnSpc>
                <a:spcPct val="150000"/>
              </a:lnSpc>
              <a:buFont typeface="Arial" panose="020B0604020202020204" pitchFamily="34" charset="0"/>
              <a:buChar char="•"/>
            </a:pPr>
            <a:r>
              <a:rPr lang="en-US" sz="1600" b="1" dirty="0" err="1"/>
              <a:t>Memanfaatkan</a:t>
            </a:r>
            <a:r>
              <a:rPr lang="en-US" sz="1600" b="1" dirty="0"/>
              <a:t> air </a:t>
            </a:r>
            <a:r>
              <a:rPr lang="en-US" sz="1600" b="1" dirty="0" err="1"/>
              <a:t>dengan</a:t>
            </a:r>
            <a:r>
              <a:rPr lang="en-US" sz="1600" b="1" dirty="0"/>
              <a:t> </a:t>
            </a:r>
            <a:r>
              <a:rPr lang="en-US" sz="1600" b="1" dirty="0" err="1"/>
              <a:t>tidak</a:t>
            </a:r>
            <a:r>
              <a:rPr lang="en-US" sz="1600" b="1" dirty="0"/>
              <a:t> </a:t>
            </a:r>
            <a:r>
              <a:rPr lang="en-US" sz="1600" b="1" i="1" dirty="0" err="1"/>
              <a:t>israf</a:t>
            </a:r>
            <a:r>
              <a:rPr lang="en-US" sz="1600" b="1" dirty="0"/>
              <a:t>/</a:t>
            </a:r>
            <a:r>
              <a:rPr lang="en-US" sz="1600" b="1" dirty="0" err="1"/>
              <a:t>berlebihan</a:t>
            </a:r>
            <a:r>
              <a:rPr lang="en-US" sz="1600" b="1" dirty="0"/>
              <a:t>. </a:t>
            </a:r>
            <a:endParaRPr lang="en-ID" sz="1600" b="1" dirty="0"/>
          </a:p>
        </p:txBody>
      </p:sp>
      <p:grpSp>
        <p:nvGrpSpPr>
          <p:cNvPr id="9" name="Google Shape;4296;p48">
            <a:extLst>
              <a:ext uri="{FF2B5EF4-FFF2-40B4-BE49-F238E27FC236}">
                <a16:creationId xmlns:a16="http://schemas.microsoft.com/office/drawing/2014/main" id="{E29114BD-222A-B97E-D39D-95A3CA6CCB87}"/>
              </a:ext>
            </a:extLst>
          </p:cNvPr>
          <p:cNvGrpSpPr/>
          <p:nvPr/>
        </p:nvGrpSpPr>
        <p:grpSpPr>
          <a:xfrm>
            <a:off x="7976028" y="2530513"/>
            <a:ext cx="273760" cy="333929"/>
            <a:chOff x="7165238" y="1982873"/>
            <a:chExt cx="582716" cy="710789"/>
          </a:xfrm>
        </p:grpSpPr>
        <p:sp>
          <p:nvSpPr>
            <p:cNvPr id="10" name="Google Shape;4297;p48">
              <a:extLst>
                <a:ext uri="{FF2B5EF4-FFF2-40B4-BE49-F238E27FC236}">
                  <a16:creationId xmlns:a16="http://schemas.microsoft.com/office/drawing/2014/main" id="{9A34A286-4522-A24E-8A0E-E0020F89A724}"/>
                </a:ext>
              </a:extLst>
            </p:cNvPr>
            <p:cNvSpPr/>
            <p:nvPr/>
          </p:nvSpPr>
          <p:spPr>
            <a:xfrm>
              <a:off x="7165238" y="1982873"/>
              <a:ext cx="582716" cy="710789"/>
            </a:xfrm>
            <a:custGeom>
              <a:avLst/>
              <a:gdLst/>
              <a:ahLst/>
              <a:cxnLst/>
              <a:rect l="l" t="t" r="r" b="b"/>
              <a:pathLst>
                <a:path w="20529" h="25041" extrusionOk="0">
                  <a:moveTo>
                    <a:pt x="14384" y="0"/>
                  </a:moveTo>
                  <a:lnTo>
                    <a:pt x="14384" y="0"/>
                  </a:lnTo>
                  <a:cubicBezTo>
                    <a:pt x="7797" y="5742"/>
                    <a:pt x="8815" y="10830"/>
                    <a:pt x="8815" y="10830"/>
                  </a:cubicBezTo>
                  <a:cubicBezTo>
                    <a:pt x="5561" y="5853"/>
                    <a:pt x="1438" y="5644"/>
                    <a:pt x="767" y="5644"/>
                  </a:cubicBezTo>
                  <a:cubicBezTo>
                    <a:pt x="706" y="5644"/>
                    <a:pt x="673" y="5646"/>
                    <a:pt x="673" y="5646"/>
                  </a:cubicBezTo>
                  <a:cubicBezTo>
                    <a:pt x="1211" y="12674"/>
                    <a:pt x="7317" y="14172"/>
                    <a:pt x="7317" y="14172"/>
                  </a:cubicBezTo>
                  <a:cubicBezTo>
                    <a:pt x="6857" y="14086"/>
                    <a:pt x="6417" y="14048"/>
                    <a:pt x="5999" y="14048"/>
                  </a:cubicBezTo>
                  <a:cubicBezTo>
                    <a:pt x="2085" y="14048"/>
                    <a:pt x="1" y="17417"/>
                    <a:pt x="1" y="17417"/>
                  </a:cubicBezTo>
                  <a:cubicBezTo>
                    <a:pt x="961" y="17755"/>
                    <a:pt x="1835" y="17892"/>
                    <a:pt x="2620" y="17892"/>
                  </a:cubicBezTo>
                  <a:cubicBezTo>
                    <a:pt x="5658" y="17892"/>
                    <a:pt x="7372" y="15839"/>
                    <a:pt x="7673" y="15446"/>
                  </a:cubicBezTo>
                  <a:lnTo>
                    <a:pt x="7673" y="15446"/>
                  </a:lnTo>
                  <a:cubicBezTo>
                    <a:pt x="3429" y="21209"/>
                    <a:pt x="4763" y="25040"/>
                    <a:pt x="4763" y="25040"/>
                  </a:cubicBezTo>
                  <a:cubicBezTo>
                    <a:pt x="8911" y="23005"/>
                    <a:pt x="9737" y="16322"/>
                    <a:pt x="9737" y="16322"/>
                  </a:cubicBezTo>
                  <a:cubicBezTo>
                    <a:pt x="9890" y="24541"/>
                    <a:pt x="14095" y="24810"/>
                    <a:pt x="14095" y="24810"/>
                  </a:cubicBezTo>
                  <a:cubicBezTo>
                    <a:pt x="15035" y="19115"/>
                    <a:pt x="11149" y="15909"/>
                    <a:pt x="11138" y="15900"/>
                  </a:cubicBezTo>
                  <a:lnTo>
                    <a:pt x="11138" y="15900"/>
                  </a:lnTo>
                  <a:cubicBezTo>
                    <a:pt x="14226" y="18439"/>
                    <a:pt x="16398" y="19160"/>
                    <a:pt x="17870" y="19160"/>
                  </a:cubicBezTo>
                  <a:cubicBezTo>
                    <a:pt x="19804" y="19160"/>
                    <a:pt x="20528" y="17916"/>
                    <a:pt x="20528" y="17916"/>
                  </a:cubicBezTo>
                  <a:cubicBezTo>
                    <a:pt x="17283" y="15286"/>
                    <a:pt x="12080" y="14172"/>
                    <a:pt x="12079" y="14172"/>
                  </a:cubicBezTo>
                  <a:lnTo>
                    <a:pt x="12079" y="14172"/>
                  </a:lnTo>
                  <a:cubicBezTo>
                    <a:pt x="12558" y="14254"/>
                    <a:pt x="13012" y="14292"/>
                    <a:pt x="13442" y="14292"/>
                  </a:cubicBezTo>
                  <a:cubicBezTo>
                    <a:pt x="18837" y="14292"/>
                    <a:pt x="20451" y="8296"/>
                    <a:pt x="20451" y="8296"/>
                  </a:cubicBezTo>
                  <a:cubicBezTo>
                    <a:pt x="20237" y="8285"/>
                    <a:pt x="20026" y="8280"/>
                    <a:pt x="19820" y="8280"/>
                  </a:cubicBezTo>
                  <a:cubicBezTo>
                    <a:pt x="15294" y="8280"/>
                    <a:pt x="12770" y="10721"/>
                    <a:pt x="11869" y="11812"/>
                  </a:cubicBezTo>
                  <a:lnTo>
                    <a:pt x="11869" y="11812"/>
                  </a:lnTo>
                  <a:cubicBezTo>
                    <a:pt x="17415" y="4189"/>
                    <a:pt x="14384" y="1"/>
                    <a:pt x="143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4298;p48">
              <a:extLst>
                <a:ext uri="{FF2B5EF4-FFF2-40B4-BE49-F238E27FC236}">
                  <a16:creationId xmlns:a16="http://schemas.microsoft.com/office/drawing/2014/main" id="{BBF2984D-8311-09BB-7E14-C87F34BFCFD7}"/>
                </a:ext>
              </a:extLst>
            </p:cNvPr>
            <p:cNvSpPr/>
            <p:nvPr/>
          </p:nvSpPr>
          <p:spPr>
            <a:xfrm>
              <a:off x="7235576" y="2054261"/>
              <a:ext cx="451321" cy="556005"/>
            </a:xfrm>
            <a:custGeom>
              <a:avLst/>
              <a:gdLst/>
              <a:ahLst/>
              <a:cxnLst/>
              <a:rect l="l" t="t" r="r" b="b"/>
              <a:pathLst>
                <a:path w="15900" h="19588" extrusionOk="0">
                  <a:moveTo>
                    <a:pt x="10945" y="1"/>
                  </a:moveTo>
                  <a:cubicBezTo>
                    <a:pt x="8526" y="2708"/>
                    <a:pt x="6510" y="11004"/>
                    <a:pt x="6510" y="11004"/>
                  </a:cubicBezTo>
                  <a:cubicBezTo>
                    <a:pt x="5780" y="9237"/>
                    <a:pt x="1" y="4648"/>
                    <a:pt x="0" y="4648"/>
                  </a:cubicBezTo>
                  <a:lnTo>
                    <a:pt x="0" y="4648"/>
                  </a:lnTo>
                  <a:cubicBezTo>
                    <a:pt x="1171" y="7931"/>
                    <a:pt x="6145" y="11599"/>
                    <a:pt x="6145" y="11599"/>
                  </a:cubicBezTo>
                  <a:cubicBezTo>
                    <a:pt x="4186" y="12329"/>
                    <a:pt x="96" y="14153"/>
                    <a:pt x="96" y="14153"/>
                  </a:cubicBezTo>
                  <a:cubicBezTo>
                    <a:pt x="157" y="14155"/>
                    <a:pt x="218" y="14156"/>
                    <a:pt x="279" y="14156"/>
                  </a:cubicBezTo>
                  <a:cubicBezTo>
                    <a:pt x="3134" y="14156"/>
                    <a:pt x="6336" y="12003"/>
                    <a:pt x="6337" y="12002"/>
                  </a:cubicBezTo>
                  <a:lnTo>
                    <a:pt x="6337" y="12002"/>
                  </a:lnTo>
                  <a:cubicBezTo>
                    <a:pt x="5396" y="13250"/>
                    <a:pt x="3745" y="19357"/>
                    <a:pt x="3745" y="19357"/>
                  </a:cubicBezTo>
                  <a:cubicBezTo>
                    <a:pt x="5646" y="16419"/>
                    <a:pt x="7067" y="12117"/>
                    <a:pt x="7067" y="12117"/>
                  </a:cubicBezTo>
                  <a:cubicBezTo>
                    <a:pt x="7585" y="15036"/>
                    <a:pt x="10427" y="19587"/>
                    <a:pt x="10427" y="19587"/>
                  </a:cubicBezTo>
                  <a:cubicBezTo>
                    <a:pt x="10254" y="16092"/>
                    <a:pt x="7412" y="11907"/>
                    <a:pt x="7412" y="11906"/>
                  </a:cubicBezTo>
                  <a:lnTo>
                    <a:pt x="7412" y="11906"/>
                  </a:lnTo>
                  <a:cubicBezTo>
                    <a:pt x="12002" y="14307"/>
                    <a:pt x="15900" y="15286"/>
                    <a:pt x="15900" y="15286"/>
                  </a:cubicBezTo>
                  <a:cubicBezTo>
                    <a:pt x="13576" y="13538"/>
                    <a:pt x="7374" y="11311"/>
                    <a:pt x="7374" y="11311"/>
                  </a:cubicBezTo>
                  <a:cubicBezTo>
                    <a:pt x="11387" y="11100"/>
                    <a:pt x="15477" y="7336"/>
                    <a:pt x="15477" y="7336"/>
                  </a:cubicBezTo>
                  <a:lnTo>
                    <a:pt x="15477" y="7336"/>
                  </a:lnTo>
                  <a:cubicBezTo>
                    <a:pt x="13557" y="7413"/>
                    <a:pt x="7623" y="10639"/>
                    <a:pt x="7623" y="10639"/>
                  </a:cubicBezTo>
                  <a:cubicBezTo>
                    <a:pt x="9524" y="6683"/>
                    <a:pt x="10945" y="1"/>
                    <a:pt x="109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299;p48">
              <a:extLst>
                <a:ext uri="{FF2B5EF4-FFF2-40B4-BE49-F238E27FC236}">
                  <a16:creationId xmlns:a16="http://schemas.microsoft.com/office/drawing/2014/main" id="{4453B749-4C5A-1DC3-FC0C-89399A2E7234}"/>
                </a:ext>
              </a:extLst>
            </p:cNvPr>
            <p:cNvSpPr/>
            <p:nvPr/>
          </p:nvSpPr>
          <p:spPr>
            <a:xfrm>
              <a:off x="7396462" y="2309385"/>
              <a:ext cx="119189" cy="115243"/>
            </a:xfrm>
            <a:custGeom>
              <a:avLst/>
              <a:gdLst/>
              <a:ahLst/>
              <a:cxnLst/>
              <a:rect l="l" t="t" r="r" b="b"/>
              <a:pathLst>
                <a:path w="4199" h="4060" extrusionOk="0">
                  <a:moveTo>
                    <a:pt x="1722" y="0"/>
                  </a:moveTo>
                  <a:cubicBezTo>
                    <a:pt x="837" y="0"/>
                    <a:pt x="0" y="677"/>
                    <a:pt x="35" y="2169"/>
                  </a:cubicBezTo>
                  <a:cubicBezTo>
                    <a:pt x="35" y="2169"/>
                    <a:pt x="170" y="3744"/>
                    <a:pt x="1610" y="4032"/>
                  </a:cubicBezTo>
                  <a:cubicBezTo>
                    <a:pt x="1701" y="4050"/>
                    <a:pt x="1792" y="4059"/>
                    <a:pt x="1881" y="4059"/>
                  </a:cubicBezTo>
                  <a:cubicBezTo>
                    <a:pt x="3195" y="4059"/>
                    <a:pt x="4199" y="2157"/>
                    <a:pt x="3300" y="844"/>
                  </a:cubicBezTo>
                  <a:cubicBezTo>
                    <a:pt x="2910" y="295"/>
                    <a:pt x="2305" y="0"/>
                    <a:pt x="17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3" name="Picture 12">
            <a:extLst>
              <a:ext uri="{FF2B5EF4-FFF2-40B4-BE49-F238E27FC236}">
                <a16:creationId xmlns:a16="http://schemas.microsoft.com/office/drawing/2014/main" id="{3A12D255-7B6B-2F47-EE60-7ABE3CFC09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56145"/>
            <a:ext cx="9144000" cy="487355"/>
          </a:xfrm>
          <a:prstGeom prst="rect">
            <a:avLst/>
          </a:prstGeom>
        </p:spPr>
      </p:pic>
      <p:grpSp>
        <p:nvGrpSpPr>
          <p:cNvPr id="20" name="Google Shape;5133;p58">
            <a:extLst>
              <a:ext uri="{FF2B5EF4-FFF2-40B4-BE49-F238E27FC236}">
                <a16:creationId xmlns:a16="http://schemas.microsoft.com/office/drawing/2014/main" id="{CA0AABB3-77A9-CD43-170D-FA907C3D8F8F}"/>
              </a:ext>
            </a:extLst>
          </p:cNvPr>
          <p:cNvGrpSpPr/>
          <p:nvPr/>
        </p:nvGrpSpPr>
        <p:grpSpPr>
          <a:xfrm>
            <a:off x="7981268" y="3963821"/>
            <a:ext cx="318767" cy="653144"/>
            <a:chOff x="1701548" y="3416733"/>
            <a:chExt cx="252089" cy="516523"/>
          </a:xfrm>
        </p:grpSpPr>
        <p:sp>
          <p:nvSpPr>
            <p:cNvPr id="21" name="Google Shape;5134;p58">
              <a:extLst>
                <a:ext uri="{FF2B5EF4-FFF2-40B4-BE49-F238E27FC236}">
                  <a16:creationId xmlns:a16="http://schemas.microsoft.com/office/drawing/2014/main" id="{93AA9701-5FFC-3FA2-E098-37C0AB4FDBA4}"/>
                </a:ext>
              </a:extLst>
            </p:cNvPr>
            <p:cNvSpPr/>
            <p:nvPr/>
          </p:nvSpPr>
          <p:spPr>
            <a:xfrm>
              <a:off x="1701548" y="3416733"/>
              <a:ext cx="252089" cy="500679"/>
            </a:xfrm>
            <a:custGeom>
              <a:avLst/>
              <a:gdLst/>
              <a:ahLst/>
              <a:cxnLst/>
              <a:rect l="l" t="t" r="r" b="b"/>
              <a:pathLst>
                <a:path w="11381" h="22604" extrusionOk="0">
                  <a:moveTo>
                    <a:pt x="6145" y="12540"/>
                  </a:moveTo>
                  <a:cubicBezTo>
                    <a:pt x="7054" y="12399"/>
                    <a:pt x="7838" y="12242"/>
                    <a:pt x="8637" y="12148"/>
                  </a:cubicBezTo>
                  <a:cubicBezTo>
                    <a:pt x="8872" y="12117"/>
                    <a:pt x="9139" y="12195"/>
                    <a:pt x="9358" y="12274"/>
                  </a:cubicBezTo>
                  <a:cubicBezTo>
                    <a:pt x="9719" y="12415"/>
                    <a:pt x="9797" y="12681"/>
                    <a:pt x="9640" y="13042"/>
                  </a:cubicBezTo>
                  <a:cubicBezTo>
                    <a:pt x="9437" y="13481"/>
                    <a:pt x="9092" y="13716"/>
                    <a:pt x="8653" y="13857"/>
                  </a:cubicBezTo>
                  <a:cubicBezTo>
                    <a:pt x="7712" y="14170"/>
                    <a:pt x="6741" y="14092"/>
                    <a:pt x="5706" y="13935"/>
                  </a:cubicBezTo>
                  <a:cubicBezTo>
                    <a:pt x="5534" y="14421"/>
                    <a:pt x="5361" y="14907"/>
                    <a:pt x="5158" y="15503"/>
                  </a:cubicBezTo>
                  <a:cubicBezTo>
                    <a:pt x="5753" y="15424"/>
                    <a:pt x="6302" y="15330"/>
                    <a:pt x="6835" y="15299"/>
                  </a:cubicBezTo>
                  <a:cubicBezTo>
                    <a:pt x="7305" y="15267"/>
                    <a:pt x="7775" y="15252"/>
                    <a:pt x="8230" y="15314"/>
                  </a:cubicBezTo>
                  <a:cubicBezTo>
                    <a:pt x="8575" y="15361"/>
                    <a:pt x="8966" y="15597"/>
                    <a:pt x="8919" y="15973"/>
                  </a:cubicBezTo>
                  <a:cubicBezTo>
                    <a:pt x="8888" y="16224"/>
                    <a:pt x="8606" y="16521"/>
                    <a:pt x="8355" y="16647"/>
                  </a:cubicBezTo>
                  <a:cubicBezTo>
                    <a:pt x="8073" y="16804"/>
                    <a:pt x="7712" y="16866"/>
                    <a:pt x="7368" y="16851"/>
                  </a:cubicBezTo>
                  <a:cubicBezTo>
                    <a:pt x="6505" y="16835"/>
                    <a:pt x="5643" y="16772"/>
                    <a:pt x="4672" y="16709"/>
                  </a:cubicBezTo>
                  <a:cubicBezTo>
                    <a:pt x="4499" y="17054"/>
                    <a:pt x="4280" y="17462"/>
                    <a:pt x="4029" y="17932"/>
                  </a:cubicBezTo>
                  <a:cubicBezTo>
                    <a:pt x="4421" y="17932"/>
                    <a:pt x="4687" y="17948"/>
                    <a:pt x="4954" y="17932"/>
                  </a:cubicBezTo>
                  <a:cubicBezTo>
                    <a:pt x="5847" y="17885"/>
                    <a:pt x="6631" y="18199"/>
                    <a:pt x="7368" y="18606"/>
                  </a:cubicBezTo>
                  <a:cubicBezTo>
                    <a:pt x="7540" y="18700"/>
                    <a:pt x="7728" y="18998"/>
                    <a:pt x="7712" y="19186"/>
                  </a:cubicBezTo>
                  <a:cubicBezTo>
                    <a:pt x="7697" y="19374"/>
                    <a:pt x="7462" y="19672"/>
                    <a:pt x="7274" y="19703"/>
                  </a:cubicBezTo>
                  <a:cubicBezTo>
                    <a:pt x="6819" y="19782"/>
                    <a:pt x="6333" y="19829"/>
                    <a:pt x="5894" y="19735"/>
                  </a:cubicBezTo>
                  <a:cubicBezTo>
                    <a:pt x="5079" y="19547"/>
                    <a:pt x="4280" y="19249"/>
                    <a:pt x="3496" y="19014"/>
                  </a:cubicBezTo>
                  <a:cubicBezTo>
                    <a:pt x="2900" y="19985"/>
                    <a:pt x="2258" y="20942"/>
                    <a:pt x="1709" y="21960"/>
                  </a:cubicBezTo>
                  <a:cubicBezTo>
                    <a:pt x="1458" y="22431"/>
                    <a:pt x="1192" y="22603"/>
                    <a:pt x="690" y="22493"/>
                  </a:cubicBezTo>
                  <a:cubicBezTo>
                    <a:pt x="377" y="22117"/>
                    <a:pt x="659" y="21866"/>
                    <a:pt x="847" y="21584"/>
                  </a:cubicBezTo>
                  <a:cubicBezTo>
                    <a:pt x="1349" y="20863"/>
                    <a:pt x="1850" y="20142"/>
                    <a:pt x="2336" y="19421"/>
                  </a:cubicBezTo>
                  <a:cubicBezTo>
                    <a:pt x="2493" y="19186"/>
                    <a:pt x="2618" y="18935"/>
                    <a:pt x="2791" y="18622"/>
                  </a:cubicBezTo>
                  <a:cubicBezTo>
                    <a:pt x="2226" y="18449"/>
                    <a:pt x="1709" y="18324"/>
                    <a:pt x="1239" y="18136"/>
                  </a:cubicBezTo>
                  <a:cubicBezTo>
                    <a:pt x="894" y="17995"/>
                    <a:pt x="565" y="17807"/>
                    <a:pt x="298" y="17556"/>
                  </a:cubicBezTo>
                  <a:cubicBezTo>
                    <a:pt x="1" y="17305"/>
                    <a:pt x="32" y="16929"/>
                    <a:pt x="236" y="16615"/>
                  </a:cubicBezTo>
                  <a:cubicBezTo>
                    <a:pt x="408" y="16318"/>
                    <a:pt x="706" y="16192"/>
                    <a:pt x="1035" y="16349"/>
                  </a:cubicBezTo>
                  <a:cubicBezTo>
                    <a:pt x="1490" y="16553"/>
                    <a:pt x="1929" y="16772"/>
                    <a:pt x="2352" y="17039"/>
                  </a:cubicBezTo>
                  <a:cubicBezTo>
                    <a:pt x="2634" y="17227"/>
                    <a:pt x="2853" y="17493"/>
                    <a:pt x="3198" y="17791"/>
                  </a:cubicBezTo>
                  <a:cubicBezTo>
                    <a:pt x="3402" y="17289"/>
                    <a:pt x="3590" y="16835"/>
                    <a:pt x="3794" y="16349"/>
                  </a:cubicBezTo>
                  <a:cubicBezTo>
                    <a:pt x="2728" y="15706"/>
                    <a:pt x="816" y="15691"/>
                    <a:pt x="784" y="14264"/>
                  </a:cubicBezTo>
                  <a:cubicBezTo>
                    <a:pt x="1035" y="13308"/>
                    <a:pt x="1866" y="13700"/>
                    <a:pt x="2415" y="13982"/>
                  </a:cubicBezTo>
                  <a:cubicBezTo>
                    <a:pt x="2775" y="14170"/>
                    <a:pt x="3073" y="14452"/>
                    <a:pt x="3402" y="14703"/>
                  </a:cubicBezTo>
                  <a:cubicBezTo>
                    <a:pt x="3668" y="14907"/>
                    <a:pt x="3935" y="15111"/>
                    <a:pt x="4280" y="15361"/>
                  </a:cubicBezTo>
                  <a:cubicBezTo>
                    <a:pt x="4531" y="14672"/>
                    <a:pt x="4766" y="14061"/>
                    <a:pt x="5016" y="13387"/>
                  </a:cubicBezTo>
                  <a:cubicBezTo>
                    <a:pt x="4609" y="13198"/>
                    <a:pt x="4264" y="13042"/>
                    <a:pt x="3935" y="12901"/>
                  </a:cubicBezTo>
                  <a:cubicBezTo>
                    <a:pt x="3261" y="12603"/>
                    <a:pt x="2681" y="12164"/>
                    <a:pt x="2320" y="11506"/>
                  </a:cubicBezTo>
                  <a:cubicBezTo>
                    <a:pt x="2038" y="10988"/>
                    <a:pt x="2336" y="10502"/>
                    <a:pt x="2916" y="10628"/>
                  </a:cubicBezTo>
                  <a:cubicBezTo>
                    <a:pt x="3339" y="10706"/>
                    <a:pt x="3747" y="11004"/>
                    <a:pt x="4139" y="11255"/>
                  </a:cubicBezTo>
                  <a:cubicBezTo>
                    <a:pt x="4374" y="11396"/>
                    <a:pt x="4546" y="11631"/>
                    <a:pt x="4750" y="11819"/>
                  </a:cubicBezTo>
                  <a:cubicBezTo>
                    <a:pt x="4922" y="11992"/>
                    <a:pt x="5110" y="12148"/>
                    <a:pt x="5408" y="12415"/>
                  </a:cubicBezTo>
                  <a:cubicBezTo>
                    <a:pt x="5596" y="11553"/>
                    <a:pt x="5769" y="10816"/>
                    <a:pt x="5926" y="10095"/>
                  </a:cubicBezTo>
                  <a:cubicBezTo>
                    <a:pt x="5267" y="9781"/>
                    <a:pt x="4687" y="9562"/>
                    <a:pt x="4139" y="9248"/>
                  </a:cubicBezTo>
                  <a:cubicBezTo>
                    <a:pt x="3621" y="8951"/>
                    <a:pt x="3167" y="8559"/>
                    <a:pt x="2963" y="7963"/>
                  </a:cubicBezTo>
                  <a:cubicBezTo>
                    <a:pt x="2775" y="7430"/>
                    <a:pt x="3073" y="7038"/>
                    <a:pt x="3606" y="7227"/>
                  </a:cubicBezTo>
                  <a:cubicBezTo>
                    <a:pt x="4092" y="7383"/>
                    <a:pt x="4562" y="7665"/>
                    <a:pt x="5001" y="7948"/>
                  </a:cubicBezTo>
                  <a:cubicBezTo>
                    <a:pt x="5440" y="8245"/>
                    <a:pt x="5816" y="8606"/>
                    <a:pt x="6317" y="9013"/>
                  </a:cubicBezTo>
                  <a:cubicBezTo>
                    <a:pt x="6427" y="8371"/>
                    <a:pt x="6521" y="7853"/>
                    <a:pt x="6600" y="7430"/>
                  </a:cubicBezTo>
                  <a:cubicBezTo>
                    <a:pt x="5800" y="7085"/>
                    <a:pt x="5063" y="6772"/>
                    <a:pt x="4327" y="6427"/>
                  </a:cubicBezTo>
                  <a:cubicBezTo>
                    <a:pt x="4107" y="6333"/>
                    <a:pt x="3857" y="6161"/>
                    <a:pt x="3762" y="5957"/>
                  </a:cubicBezTo>
                  <a:cubicBezTo>
                    <a:pt x="3637" y="5706"/>
                    <a:pt x="3543" y="5346"/>
                    <a:pt x="3637" y="5110"/>
                  </a:cubicBezTo>
                  <a:cubicBezTo>
                    <a:pt x="3700" y="4954"/>
                    <a:pt x="4123" y="4813"/>
                    <a:pt x="4358" y="4844"/>
                  </a:cubicBezTo>
                  <a:cubicBezTo>
                    <a:pt x="4734" y="4922"/>
                    <a:pt x="5110" y="5126"/>
                    <a:pt x="5471" y="5314"/>
                  </a:cubicBezTo>
                  <a:cubicBezTo>
                    <a:pt x="5847" y="5502"/>
                    <a:pt x="6223" y="5722"/>
                    <a:pt x="6678" y="5988"/>
                  </a:cubicBezTo>
                  <a:cubicBezTo>
                    <a:pt x="6803" y="5283"/>
                    <a:pt x="6631" y="4766"/>
                    <a:pt x="6286" y="4264"/>
                  </a:cubicBezTo>
                  <a:cubicBezTo>
                    <a:pt x="5628" y="3230"/>
                    <a:pt x="5205" y="2148"/>
                    <a:pt x="5565" y="894"/>
                  </a:cubicBezTo>
                  <a:cubicBezTo>
                    <a:pt x="5753" y="204"/>
                    <a:pt x="6161" y="1"/>
                    <a:pt x="6803" y="267"/>
                  </a:cubicBezTo>
                  <a:cubicBezTo>
                    <a:pt x="7430" y="549"/>
                    <a:pt x="7697" y="1082"/>
                    <a:pt x="7744" y="1693"/>
                  </a:cubicBezTo>
                  <a:cubicBezTo>
                    <a:pt x="7791" y="2367"/>
                    <a:pt x="7759" y="3073"/>
                    <a:pt x="7650" y="3731"/>
                  </a:cubicBezTo>
                  <a:cubicBezTo>
                    <a:pt x="7524" y="4499"/>
                    <a:pt x="7493" y="5220"/>
                    <a:pt x="7759" y="6020"/>
                  </a:cubicBezTo>
                  <a:cubicBezTo>
                    <a:pt x="8042" y="5784"/>
                    <a:pt x="8277" y="5534"/>
                    <a:pt x="8559" y="5377"/>
                  </a:cubicBezTo>
                  <a:cubicBezTo>
                    <a:pt x="9045" y="5110"/>
                    <a:pt x="9546" y="4813"/>
                    <a:pt x="10064" y="4672"/>
                  </a:cubicBezTo>
                  <a:cubicBezTo>
                    <a:pt x="10628" y="4515"/>
                    <a:pt x="11176" y="4875"/>
                    <a:pt x="11286" y="5299"/>
                  </a:cubicBezTo>
                  <a:cubicBezTo>
                    <a:pt x="11380" y="5706"/>
                    <a:pt x="11145" y="6208"/>
                    <a:pt x="10612" y="6411"/>
                  </a:cubicBezTo>
                  <a:cubicBezTo>
                    <a:pt x="9954" y="6678"/>
                    <a:pt x="9264" y="6929"/>
                    <a:pt x="8559" y="7054"/>
                  </a:cubicBezTo>
                  <a:cubicBezTo>
                    <a:pt x="7618" y="7211"/>
                    <a:pt x="7603" y="7148"/>
                    <a:pt x="7415" y="8057"/>
                  </a:cubicBezTo>
                  <a:cubicBezTo>
                    <a:pt x="7336" y="8449"/>
                    <a:pt x="7274" y="8841"/>
                    <a:pt x="7179" y="9296"/>
                  </a:cubicBezTo>
                  <a:cubicBezTo>
                    <a:pt x="7791" y="9029"/>
                    <a:pt x="8324" y="8731"/>
                    <a:pt x="8872" y="8590"/>
                  </a:cubicBezTo>
                  <a:cubicBezTo>
                    <a:pt x="9343" y="8465"/>
                    <a:pt x="9875" y="8449"/>
                    <a:pt x="10346" y="8559"/>
                  </a:cubicBezTo>
                  <a:cubicBezTo>
                    <a:pt x="10894" y="8684"/>
                    <a:pt x="11020" y="9264"/>
                    <a:pt x="10581" y="9640"/>
                  </a:cubicBezTo>
                  <a:cubicBezTo>
                    <a:pt x="10283" y="9891"/>
                    <a:pt x="9907" y="10111"/>
                    <a:pt x="9531" y="10205"/>
                  </a:cubicBezTo>
                  <a:cubicBezTo>
                    <a:pt x="8857" y="10346"/>
                    <a:pt x="8167" y="10408"/>
                    <a:pt x="7477" y="10455"/>
                  </a:cubicBezTo>
                  <a:cubicBezTo>
                    <a:pt x="6929" y="10471"/>
                    <a:pt x="6615" y="10675"/>
                    <a:pt x="6505" y="11239"/>
                  </a:cubicBezTo>
                  <a:cubicBezTo>
                    <a:pt x="6411" y="11694"/>
                    <a:pt x="6270" y="12133"/>
                    <a:pt x="6145" y="12540"/>
                  </a:cubicBezTo>
                  <a:close/>
                </a:path>
              </a:pathLst>
            </a:custGeom>
            <a:solidFill>
              <a:srgbClr val="95C1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5135;p58">
              <a:extLst>
                <a:ext uri="{FF2B5EF4-FFF2-40B4-BE49-F238E27FC236}">
                  <a16:creationId xmlns:a16="http://schemas.microsoft.com/office/drawing/2014/main" id="{6EEB47A5-F96D-C5D8-0966-7BA094DB5557}"/>
                </a:ext>
              </a:extLst>
            </p:cNvPr>
            <p:cNvSpPr/>
            <p:nvPr/>
          </p:nvSpPr>
          <p:spPr>
            <a:xfrm>
              <a:off x="1902808" y="3904417"/>
              <a:ext cx="665" cy="1728"/>
            </a:xfrm>
            <a:custGeom>
              <a:avLst/>
              <a:gdLst/>
              <a:ahLst/>
              <a:cxnLst/>
              <a:rect l="l" t="t" r="r" b="b"/>
              <a:pathLst>
                <a:path w="30" h="78" extrusionOk="0">
                  <a:moveTo>
                    <a:pt x="29" y="0"/>
                  </a:moveTo>
                  <a:lnTo>
                    <a:pt x="29" y="0"/>
                  </a:lnTo>
                  <a:cubicBezTo>
                    <a:pt x="6" y="58"/>
                    <a:pt x="0" y="77"/>
                    <a:pt x="2" y="77"/>
                  </a:cubicBezTo>
                  <a:cubicBezTo>
                    <a:pt x="4" y="77"/>
                    <a:pt x="29" y="20"/>
                    <a:pt x="29" y="0"/>
                  </a:cubicBez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5136;p58">
              <a:extLst>
                <a:ext uri="{FF2B5EF4-FFF2-40B4-BE49-F238E27FC236}">
                  <a16:creationId xmlns:a16="http://schemas.microsoft.com/office/drawing/2014/main" id="{DCBFA13B-AC53-C34E-8D42-6CB28D57ACFD}"/>
                </a:ext>
              </a:extLst>
            </p:cNvPr>
            <p:cNvSpPr/>
            <p:nvPr/>
          </p:nvSpPr>
          <p:spPr>
            <a:xfrm>
              <a:off x="1884689" y="3910309"/>
              <a:ext cx="377" cy="1750"/>
            </a:xfrm>
            <a:custGeom>
              <a:avLst/>
              <a:gdLst/>
              <a:ahLst/>
              <a:cxnLst/>
              <a:rect l="l" t="t" r="r" b="b"/>
              <a:pathLst>
                <a:path w="17" h="79" extrusionOk="0">
                  <a:moveTo>
                    <a:pt x="1" y="1"/>
                  </a:moveTo>
                  <a:cubicBezTo>
                    <a:pt x="17" y="32"/>
                    <a:pt x="17" y="63"/>
                    <a:pt x="17" y="79"/>
                  </a:cubicBezTo>
                  <a:cubicBezTo>
                    <a:pt x="17" y="48"/>
                    <a:pt x="17" y="32"/>
                    <a:pt x="1" y="1"/>
                  </a:cubicBez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5137;p58">
              <a:extLst>
                <a:ext uri="{FF2B5EF4-FFF2-40B4-BE49-F238E27FC236}">
                  <a16:creationId xmlns:a16="http://schemas.microsoft.com/office/drawing/2014/main" id="{2AC65EDC-9635-DC69-E5F3-6F256692C3F5}"/>
                </a:ext>
              </a:extLst>
            </p:cNvPr>
            <p:cNvSpPr/>
            <p:nvPr/>
          </p:nvSpPr>
          <p:spPr>
            <a:xfrm>
              <a:off x="1899619" y="3905104"/>
              <a:ext cx="3145" cy="3500"/>
            </a:xfrm>
            <a:custGeom>
              <a:avLst/>
              <a:gdLst/>
              <a:ahLst/>
              <a:cxnLst/>
              <a:rect l="l" t="t" r="r" b="b"/>
              <a:pathLst>
                <a:path w="142" h="158" extrusionOk="0">
                  <a:moveTo>
                    <a:pt x="142" y="0"/>
                  </a:moveTo>
                  <a:lnTo>
                    <a:pt x="142" y="0"/>
                  </a:lnTo>
                  <a:cubicBezTo>
                    <a:pt x="126" y="32"/>
                    <a:pt x="79" y="79"/>
                    <a:pt x="1" y="157"/>
                  </a:cubicBezTo>
                  <a:cubicBezTo>
                    <a:pt x="48" y="110"/>
                    <a:pt x="111" y="63"/>
                    <a:pt x="142" y="0"/>
                  </a:cubicBez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5138;p58">
              <a:extLst>
                <a:ext uri="{FF2B5EF4-FFF2-40B4-BE49-F238E27FC236}">
                  <a16:creationId xmlns:a16="http://schemas.microsoft.com/office/drawing/2014/main" id="{308E9B0E-7BE7-68F7-0556-EF600260C1BB}"/>
                </a:ext>
              </a:extLst>
            </p:cNvPr>
            <p:cNvSpPr/>
            <p:nvPr/>
          </p:nvSpPr>
          <p:spPr>
            <a:xfrm>
              <a:off x="1899286" y="3908581"/>
              <a:ext cx="2104" cy="3101"/>
            </a:xfrm>
            <a:custGeom>
              <a:avLst/>
              <a:gdLst/>
              <a:ahLst/>
              <a:cxnLst/>
              <a:rect l="l" t="t" r="r" b="b"/>
              <a:pathLst>
                <a:path w="95" h="140" extrusionOk="0">
                  <a:moveTo>
                    <a:pt x="94" y="0"/>
                  </a:moveTo>
                  <a:lnTo>
                    <a:pt x="94" y="0"/>
                  </a:lnTo>
                  <a:cubicBezTo>
                    <a:pt x="63" y="47"/>
                    <a:pt x="32" y="94"/>
                    <a:pt x="0" y="126"/>
                  </a:cubicBezTo>
                  <a:cubicBezTo>
                    <a:pt x="4" y="134"/>
                    <a:pt x="9" y="139"/>
                    <a:pt x="14" y="139"/>
                  </a:cubicBezTo>
                  <a:cubicBezTo>
                    <a:pt x="28" y="139"/>
                    <a:pt x="49" y="103"/>
                    <a:pt x="94" y="0"/>
                  </a:cubicBez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5139;p58">
              <a:extLst>
                <a:ext uri="{FF2B5EF4-FFF2-40B4-BE49-F238E27FC236}">
                  <a16:creationId xmlns:a16="http://schemas.microsoft.com/office/drawing/2014/main" id="{33843080-985A-9252-71DC-A8DFD91CE5A6}"/>
                </a:ext>
              </a:extLst>
            </p:cNvPr>
            <p:cNvSpPr/>
            <p:nvPr/>
          </p:nvSpPr>
          <p:spPr>
            <a:xfrm>
              <a:off x="1902742" y="3900230"/>
              <a:ext cx="2813" cy="4895"/>
            </a:xfrm>
            <a:custGeom>
              <a:avLst/>
              <a:gdLst/>
              <a:ahLst/>
              <a:cxnLst/>
              <a:rect l="l" t="t" r="r" b="b"/>
              <a:pathLst>
                <a:path w="127" h="221" extrusionOk="0">
                  <a:moveTo>
                    <a:pt x="126" y="1"/>
                  </a:moveTo>
                  <a:cubicBezTo>
                    <a:pt x="112" y="29"/>
                    <a:pt x="101" y="54"/>
                    <a:pt x="91" y="77"/>
                  </a:cubicBezTo>
                  <a:lnTo>
                    <a:pt x="91" y="77"/>
                  </a:lnTo>
                  <a:cubicBezTo>
                    <a:pt x="104" y="52"/>
                    <a:pt x="116" y="26"/>
                    <a:pt x="126" y="1"/>
                  </a:cubicBezTo>
                  <a:close/>
                  <a:moveTo>
                    <a:pt x="91" y="77"/>
                  </a:moveTo>
                  <a:cubicBezTo>
                    <a:pt x="64" y="129"/>
                    <a:pt x="33" y="178"/>
                    <a:pt x="1" y="220"/>
                  </a:cubicBezTo>
                  <a:cubicBezTo>
                    <a:pt x="32" y="189"/>
                    <a:pt x="32" y="189"/>
                    <a:pt x="32" y="189"/>
                  </a:cubicBezTo>
                  <a:cubicBezTo>
                    <a:pt x="54" y="167"/>
                    <a:pt x="69" y="130"/>
                    <a:pt x="91" y="77"/>
                  </a:cubicBez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5140;p58">
              <a:extLst>
                <a:ext uri="{FF2B5EF4-FFF2-40B4-BE49-F238E27FC236}">
                  <a16:creationId xmlns:a16="http://schemas.microsoft.com/office/drawing/2014/main" id="{21134852-9C3D-82AE-61D0-40B1B689BF35}"/>
                </a:ext>
              </a:extLst>
            </p:cNvPr>
            <p:cNvSpPr/>
            <p:nvPr/>
          </p:nvSpPr>
          <p:spPr>
            <a:xfrm>
              <a:off x="1901701" y="3718664"/>
              <a:ext cx="1063" cy="3832"/>
            </a:xfrm>
            <a:custGeom>
              <a:avLst/>
              <a:gdLst/>
              <a:ahLst/>
              <a:cxnLst/>
              <a:rect l="l" t="t" r="r" b="b"/>
              <a:pathLst>
                <a:path w="48" h="173" extrusionOk="0">
                  <a:moveTo>
                    <a:pt x="48" y="0"/>
                  </a:moveTo>
                  <a:cubicBezTo>
                    <a:pt x="17" y="0"/>
                    <a:pt x="1" y="47"/>
                    <a:pt x="17" y="173"/>
                  </a:cubicBezTo>
                  <a:cubicBezTo>
                    <a:pt x="17" y="79"/>
                    <a:pt x="32" y="32"/>
                    <a:pt x="48" y="0"/>
                  </a:cubicBez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5141;p58">
              <a:extLst>
                <a:ext uri="{FF2B5EF4-FFF2-40B4-BE49-F238E27FC236}">
                  <a16:creationId xmlns:a16="http://schemas.microsoft.com/office/drawing/2014/main" id="{508CE07E-7441-A288-8843-4217ABD7E201}"/>
                </a:ext>
              </a:extLst>
            </p:cNvPr>
            <p:cNvSpPr/>
            <p:nvPr/>
          </p:nvSpPr>
          <p:spPr>
            <a:xfrm>
              <a:off x="1884357" y="3927675"/>
              <a:ext cx="4519" cy="5582"/>
            </a:xfrm>
            <a:custGeom>
              <a:avLst/>
              <a:gdLst/>
              <a:ahLst/>
              <a:cxnLst/>
              <a:rect l="l" t="t" r="r" b="b"/>
              <a:pathLst>
                <a:path w="204" h="252" extrusionOk="0">
                  <a:moveTo>
                    <a:pt x="204" y="0"/>
                  </a:moveTo>
                  <a:lnTo>
                    <a:pt x="204" y="0"/>
                  </a:lnTo>
                  <a:cubicBezTo>
                    <a:pt x="110" y="110"/>
                    <a:pt x="63" y="141"/>
                    <a:pt x="0" y="173"/>
                  </a:cubicBezTo>
                  <a:cubicBezTo>
                    <a:pt x="32" y="188"/>
                    <a:pt x="94" y="173"/>
                    <a:pt x="47" y="251"/>
                  </a:cubicBezTo>
                  <a:lnTo>
                    <a:pt x="204" y="0"/>
                  </a:ln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5142;p58">
              <a:extLst>
                <a:ext uri="{FF2B5EF4-FFF2-40B4-BE49-F238E27FC236}">
                  <a16:creationId xmlns:a16="http://schemas.microsoft.com/office/drawing/2014/main" id="{BE7B59E9-74C7-EFEC-0215-44EDDA0ABFCC}"/>
                </a:ext>
              </a:extLst>
            </p:cNvPr>
            <p:cNvSpPr/>
            <p:nvPr/>
          </p:nvSpPr>
          <p:spPr>
            <a:xfrm>
              <a:off x="1904846" y="3889598"/>
              <a:ext cx="4585" cy="8040"/>
            </a:xfrm>
            <a:custGeom>
              <a:avLst/>
              <a:gdLst/>
              <a:ahLst/>
              <a:cxnLst/>
              <a:rect l="l" t="t" r="r" b="b"/>
              <a:pathLst>
                <a:path w="207" h="363" extrusionOk="0">
                  <a:moveTo>
                    <a:pt x="157" y="0"/>
                  </a:moveTo>
                  <a:cubicBezTo>
                    <a:pt x="139" y="0"/>
                    <a:pt x="113" y="49"/>
                    <a:pt x="78" y="183"/>
                  </a:cubicBezTo>
                  <a:cubicBezTo>
                    <a:pt x="0" y="262"/>
                    <a:pt x="188" y="309"/>
                    <a:pt x="125" y="340"/>
                  </a:cubicBezTo>
                  <a:cubicBezTo>
                    <a:pt x="134" y="356"/>
                    <a:pt x="142" y="363"/>
                    <a:pt x="149" y="363"/>
                  </a:cubicBezTo>
                  <a:cubicBezTo>
                    <a:pt x="200" y="363"/>
                    <a:pt x="207" y="0"/>
                    <a:pt x="157" y="0"/>
                  </a:cubicBez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5143;p58">
              <a:extLst>
                <a:ext uri="{FF2B5EF4-FFF2-40B4-BE49-F238E27FC236}">
                  <a16:creationId xmlns:a16="http://schemas.microsoft.com/office/drawing/2014/main" id="{9DAFF335-B18F-F670-E78D-9474990FC949}"/>
                </a:ext>
              </a:extLst>
            </p:cNvPr>
            <p:cNvSpPr/>
            <p:nvPr/>
          </p:nvSpPr>
          <p:spPr>
            <a:xfrm>
              <a:off x="1881920" y="3901271"/>
              <a:ext cx="6268" cy="8018"/>
            </a:xfrm>
            <a:custGeom>
              <a:avLst/>
              <a:gdLst/>
              <a:ahLst/>
              <a:cxnLst/>
              <a:rect l="l" t="t" r="r" b="b"/>
              <a:pathLst>
                <a:path w="283" h="362" extrusionOk="0">
                  <a:moveTo>
                    <a:pt x="236" y="1"/>
                  </a:moveTo>
                  <a:cubicBezTo>
                    <a:pt x="236" y="1"/>
                    <a:pt x="32" y="267"/>
                    <a:pt x="16" y="267"/>
                  </a:cubicBezTo>
                  <a:cubicBezTo>
                    <a:pt x="48" y="267"/>
                    <a:pt x="32" y="314"/>
                    <a:pt x="1" y="362"/>
                  </a:cubicBezTo>
                  <a:cubicBezTo>
                    <a:pt x="142" y="205"/>
                    <a:pt x="283" y="17"/>
                    <a:pt x="236" y="1"/>
                  </a:cubicBez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5144;p58">
              <a:extLst>
                <a:ext uri="{FF2B5EF4-FFF2-40B4-BE49-F238E27FC236}">
                  <a16:creationId xmlns:a16="http://schemas.microsoft.com/office/drawing/2014/main" id="{5282EBCC-0D68-BCF5-8CB9-CFAF6F266683}"/>
                </a:ext>
              </a:extLst>
            </p:cNvPr>
            <p:cNvSpPr/>
            <p:nvPr/>
          </p:nvSpPr>
          <p:spPr>
            <a:xfrm>
              <a:off x="1879152" y="3909268"/>
              <a:ext cx="2791" cy="5227"/>
            </a:xfrm>
            <a:custGeom>
              <a:avLst/>
              <a:gdLst/>
              <a:ahLst/>
              <a:cxnLst/>
              <a:rect l="l" t="t" r="r" b="b"/>
              <a:pathLst>
                <a:path w="126" h="236" extrusionOk="0">
                  <a:moveTo>
                    <a:pt x="126" y="1"/>
                  </a:moveTo>
                  <a:lnTo>
                    <a:pt x="126" y="1"/>
                  </a:lnTo>
                  <a:cubicBezTo>
                    <a:pt x="63" y="79"/>
                    <a:pt x="16" y="173"/>
                    <a:pt x="0" y="236"/>
                  </a:cubicBezTo>
                  <a:cubicBezTo>
                    <a:pt x="31" y="189"/>
                    <a:pt x="94" y="79"/>
                    <a:pt x="126" y="1"/>
                  </a:cubicBez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5145;p58">
              <a:extLst>
                <a:ext uri="{FF2B5EF4-FFF2-40B4-BE49-F238E27FC236}">
                  <a16:creationId xmlns:a16="http://schemas.microsoft.com/office/drawing/2014/main" id="{4CAD2948-E944-1DF1-087A-9C338391DEA8}"/>
                </a:ext>
              </a:extLst>
            </p:cNvPr>
            <p:cNvSpPr/>
            <p:nvPr/>
          </p:nvSpPr>
          <p:spPr>
            <a:xfrm>
              <a:off x="1899619" y="3844345"/>
              <a:ext cx="3854" cy="3832"/>
            </a:xfrm>
            <a:custGeom>
              <a:avLst/>
              <a:gdLst/>
              <a:ahLst/>
              <a:cxnLst/>
              <a:rect l="l" t="t" r="r" b="b"/>
              <a:pathLst>
                <a:path w="174" h="173" extrusionOk="0">
                  <a:moveTo>
                    <a:pt x="1" y="0"/>
                  </a:moveTo>
                  <a:lnTo>
                    <a:pt x="17" y="173"/>
                  </a:lnTo>
                  <a:cubicBezTo>
                    <a:pt x="79" y="94"/>
                    <a:pt x="111" y="94"/>
                    <a:pt x="173" y="63"/>
                  </a:cubicBezTo>
                  <a:lnTo>
                    <a:pt x="1" y="0"/>
                  </a:ln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5146;p58">
              <a:extLst>
                <a:ext uri="{FF2B5EF4-FFF2-40B4-BE49-F238E27FC236}">
                  <a16:creationId xmlns:a16="http://schemas.microsoft.com/office/drawing/2014/main" id="{59BC3851-8910-F885-2EE8-556629228B6B}"/>
                </a:ext>
              </a:extLst>
            </p:cNvPr>
            <p:cNvSpPr/>
            <p:nvPr/>
          </p:nvSpPr>
          <p:spPr>
            <a:xfrm>
              <a:off x="1901368" y="3820179"/>
              <a:ext cx="2791" cy="8794"/>
            </a:xfrm>
            <a:custGeom>
              <a:avLst/>
              <a:gdLst/>
              <a:ahLst/>
              <a:cxnLst/>
              <a:rect l="l" t="t" r="r" b="b"/>
              <a:pathLst>
                <a:path w="126" h="397" extrusionOk="0">
                  <a:moveTo>
                    <a:pt x="47" y="0"/>
                  </a:moveTo>
                  <a:cubicBezTo>
                    <a:pt x="34" y="0"/>
                    <a:pt x="19" y="48"/>
                    <a:pt x="0" y="182"/>
                  </a:cubicBezTo>
                  <a:cubicBezTo>
                    <a:pt x="33" y="215"/>
                    <a:pt x="35" y="396"/>
                    <a:pt x="67" y="396"/>
                  </a:cubicBezTo>
                  <a:cubicBezTo>
                    <a:pt x="80" y="396"/>
                    <a:pt x="98" y="364"/>
                    <a:pt x="126" y="276"/>
                  </a:cubicBezTo>
                  <a:cubicBezTo>
                    <a:pt x="93" y="244"/>
                    <a:pt x="76" y="0"/>
                    <a:pt x="47" y="0"/>
                  </a:cubicBez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5147;p58">
              <a:extLst>
                <a:ext uri="{FF2B5EF4-FFF2-40B4-BE49-F238E27FC236}">
                  <a16:creationId xmlns:a16="http://schemas.microsoft.com/office/drawing/2014/main" id="{5F0924AE-B90B-798D-41D0-D5E3819CAF32}"/>
                </a:ext>
              </a:extLst>
            </p:cNvPr>
            <p:cNvSpPr/>
            <p:nvPr/>
          </p:nvSpPr>
          <p:spPr>
            <a:xfrm>
              <a:off x="1910738" y="3708586"/>
              <a:ext cx="6955" cy="2104"/>
            </a:xfrm>
            <a:custGeom>
              <a:avLst/>
              <a:gdLst/>
              <a:ahLst/>
              <a:cxnLst/>
              <a:rect l="l" t="t" r="r" b="b"/>
              <a:pathLst>
                <a:path w="314" h="95" extrusionOk="0">
                  <a:moveTo>
                    <a:pt x="0" y="1"/>
                  </a:moveTo>
                  <a:lnTo>
                    <a:pt x="16" y="95"/>
                  </a:lnTo>
                  <a:lnTo>
                    <a:pt x="314" y="1"/>
                  </a:lnTo>
                  <a:close/>
                </a:path>
              </a:pathLst>
            </a:custGeom>
            <a:solidFill>
              <a:srgbClr val="90D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653996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70"/>
        <p:cNvGrpSpPr/>
        <p:nvPr/>
      </p:nvGrpSpPr>
      <p:grpSpPr>
        <a:xfrm>
          <a:off x="0" y="0"/>
          <a:ext cx="0" cy="0"/>
          <a:chOff x="0" y="0"/>
          <a:chExt cx="0" cy="0"/>
        </a:xfrm>
      </p:grpSpPr>
      <p:sp>
        <p:nvSpPr>
          <p:cNvPr id="1771" name="Google Shape;1771;p29"/>
          <p:cNvSpPr/>
          <p:nvPr/>
        </p:nvSpPr>
        <p:spPr>
          <a:xfrm rot="126755">
            <a:off x="2130001" y="1012294"/>
            <a:ext cx="4703897" cy="3328063"/>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500"/>
          </a:p>
        </p:txBody>
      </p:sp>
      <p:sp>
        <p:nvSpPr>
          <p:cNvPr id="1772" name="Google Shape;1772;p29"/>
          <p:cNvSpPr/>
          <p:nvPr/>
        </p:nvSpPr>
        <p:spPr>
          <a:xfrm rot="-135875">
            <a:off x="1909815" y="721845"/>
            <a:ext cx="1088272" cy="940432"/>
          </a:xfrm>
          <a:custGeom>
            <a:avLst/>
            <a:gdLst/>
            <a:ahLst/>
            <a:cxnLst/>
            <a:rect l="l" t="t" r="r" b="b"/>
            <a:pathLst>
              <a:path w="25370" h="21060" extrusionOk="0">
                <a:moveTo>
                  <a:pt x="20833" y="1"/>
                </a:moveTo>
                <a:lnTo>
                  <a:pt x="1" y="14443"/>
                </a:lnTo>
                <a:cubicBezTo>
                  <a:pt x="1" y="14443"/>
                  <a:pt x="1097" y="14443"/>
                  <a:pt x="1513" y="14972"/>
                </a:cubicBezTo>
                <a:cubicBezTo>
                  <a:pt x="1891" y="15540"/>
                  <a:pt x="1551" y="16371"/>
                  <a:pt x="1551" y="16371"/>
                </a:cubicBezTo>
                <a:cubicBezTo>
                  <a:pt x="1551" y="16371"/>
                  <a:pt x="2647" y="16371"/>
                  <a:pt x="3063" y="16938"/>
                </a:cubicBezTo>
                <a:cubicBezTo>
                  <a:pt x="3479" y="17543"/>
                  <a:pt x="3139" y="18867"/>
                  <a:pt x="3139" y="18867"/>
                </a:cubicBezTo>
                <a:cubicBezTo>
                  <a:pt x="3139" y="18867"/>
                  <a:pt x="4349" y="19018"/>
                  <a:pt x="4613" y="19396"/>
                </a:cubicBezTo>
                <a:cubicBezTo>
                  <a:pt x="4878" y="19774"/>
                  <a:pt x="4727" y="21060"/>
                  <a:pt x="4727" y="21060"/>
                </a:cubicBezTo>
                <a:lnTo>
                  <a:pt x="25370" y="6768"/>
                </a:lnTo>
                <a:cubicBezTo>
                  <a:pt x="23442" y="6579"/>
                  <a:pt x="23782" y="4575"/>
                  <a:pt x="23782" y="4575"/>
                </a:cubicBezTo>
                <a:cubicBezTo>
                  <a:pt x="23782" y="4575"/>
                  <a:pt x="22912" y="4235"/>
                  <a:pt x="22459" y="3819"/>
                </a:cubicBezTo>
                <a:cubicBezTo>
                  <a:pt x="22043" y="3403"/>
                  <a:pt x="22345" y="2156"/>
                  <a:pt x="22345" y="2156"/>
                </a:cubicBezTo>
                <a:cubicBezTo>
                  <a:pt x="22345" y="2156"/>
                  <a:pt x="21173" y="2118"/>
                  <a:pt x="20795" y="1626"/>
                </a:cubicBezTo>
                <a:cubicBezTo>
                  <a:pt x="20455" y="1135"/>
                  <a:pt x="20833" y="1"/>
                  <a:pt x="208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500"/>
          </a:p>
        </p:txBody>
      </p:sp>
      <p:sp>
        <p:nvSpPr>
          <p:cNvPr id="1773" name="Google Shape;1773;p29"/>
          <p:cNvSpPr/>
          <p:nvPr/>
        </p:nvSpPr>
        <p:spPr>
          <a:xfrm rot="4829593">
            <a:off x="6015304" y="875314"/>
            <a:ext cx="1088288" cy="940389"/>
          </a:xfrm>
          <a:custGeom>
            <a:avLst/>
            <a:gdLst/>
            <a:ahLst/>
            <a:cxnLst/>
            <a:rect l="l" t="t" r="r" b="b"/>
            <a:pathLst>
              <a:path w="25370" h="21060" extrusionOk="0">
                <a:moveTo>
                  <a:pt x="20833" y="1"/>
                </a:moveTo>
                <a:lnTo>
                  <a:pt x="1" y="14443"/>
                </a:lnTo>
                <a:cubicBezTo>
                  <a:pt x="1" y="14443"/>
                  <a:pt x="1097" y="14443"/>
                  <a:pt x="1513" y="14972"/>
                </a:cubicBezTo>
                <a:cubicBezTo>
                  <a:pt x="1891" y="15540"/>
                  <a:pt x="1551" y="16371"/>
                  <a:pt x="1551" y="16371"/>
                </a:cubicBezTo>
                <a:cubicBezTo>
                  <a:pt x="1551" y="16371"/>
                  <a:pt x="2647" y="16371"/>
                  <a:pt x="3063" y="16938"/>
                </a:cubicBezTo>
                <a:cubicBezTo>
                  <a:pt x="3479" y="17543"/>
                  <a:pt x="3139" y="18867"/>
                  <a:pt x="3139" y="18867"/>
                </a:cubicBezTo>
                <a:cubicBezTo>
                  <a:pt x="3139" y="18867"/>
                  <a:pt x="4349" y="19018"/>
                  <a:pt x="4613" y="19396"/>
                </a:cubicBezTo>
                <a:cubicBezTo>
                  <a:pt x="4878" y="19774"/>
                  <a:pt x="4727" y="21060"/>
                  <a:pt x="4727" y="21060"/>
                </a:cubicBezTo>
                <a:lnTo>
                  <a:pt x="25370" y="6768"/>
                </a:lnTo>
                <a:cubicBezTo>
                  <a:pt x="23442" y="6579"/>
                  <a:pt x="23782" y="4575"/>
                  <a:pt x="23782" y="4575"/>
                </a:cubicBezTo>
                <a:cubicBezTo>
                  <a:pt x="23782" y="4575"/>
                  <a:pt x="22912" y="4235"/>
                  <a:pt x="22459" y="3819"/>
                </a:cubicBezTo>
                <a:cubicBezTo>
                  <a:pt x="22043" y="3403"/>
                  <a:pt x="22345" y="2156"/>
                  <a:pt x="22345" y="2156"/>
                </a:cubicBezTo>
                <a:cubicBezTo>
                  <a:pt x="22345" y="2156"/>
                  <a:pt x="21173" y="2118"/>
                  <a:pt x="20795" y="1626"/>
                </a:cubicBezTo>
                <a:cubicBezTo>
                  <a:pt x="20455" y="1135"/>
                  <a:pt x="20833" y="1"/>
                  <a:pt x="208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500"/>
          </a:p>
        </p:txBody>
      </p:sp>
      <p:sp>
        <p:nvSpPr>
          <p:cNvPr id="1774" name="Google Shape;1774;p29"/>
          <p:cNvSpPr txBox="1">
            <a:spLocks noGrp="1"/>
          </p:cNvSpPr>
          <p:nvPr>
            <p:ph type="title"/>
          </p:nvPr>
        </p:nvSpPr>
        <p:spPr>
          <a:xfrm>
            <a:off x="2497874" y="2156593"/>
            <a:ext cx="3968100" cy="65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ID" dirty="0"/>
              <a:t>S</a:t>
            </a:r>
            <a:r>
              <a:rPr lang="en" dirty="0"/>
              <a:t>elamat Belajar!</a:t>
            </a:r>
            <a:endParaRPr dirty="0"/>
          </a:p>
        </p:txBody>
      </p:sp>
      <p:grpSp>
        <p:nvGrpSpPr>
          <p:cNvPr id="1777" name="Google Shape;1777;p29"/>
          <p:cNvGrpSpPr/>
          <p:nvPr/>
        </p:nvGrpSpPr>
        <p:grpSpPr>
          <a:xfrm>
            <a:off x="8569288" y="4423863"/>
            <a:ext cx="194021" cy="191487"/>
            <a:chOff x="6232000" y="1435050"/>
            <a:chExt cx="488225" cy="481850"/>
          </a:xfrm>
        </p:grpSpPr>
        <p:sp>
          <p:nvSpPr>
            <p:cNvPr id="1778" name="Google Shape;1778;p29"/>
            <p:cNvSpPr/>
            <p:nvPr/>
          </p:nvSpPr>
          <p:spPr>
            <a:xfrm>
              <a:off x="6578000" y="1463375"/>
              <a:ext cx="83150" cy="78250"/>
            </a:xfrm>
            <a:custGeom>
              <a:avLst/>
              <a:gdLst/>
              <a:ahLst/>
              <a:cxnLst/>
              <a:rect l="l" t="t" r="r" b="b"/>
              <a:pathLst>
                <a:path w="3326" h="3130" extrusionOk="0">
                  <a:moveTo>
                    <a:pt x="482" y="1"/>
                  </a:moveTo>
                  <a:cubicBezTo>
                    <a:pt x="280" y="1"/>
                    <a:pt x="95" y="114"/>
                    <a:pt x="1" y="293"/>
                  </a:cubicBezTo>
                  <a:lnTo>
                    <a:pt x="3322" y="3130"/>
                  </a:lnTo>
                  <a:lnTo>
                    <a:pt x="3322" y="564"/>
                  </a:lnTo>
                  <a:cubicBezTo>
                    <a:pt x="3325" y="253"/>
                    <a:pt x="3072" y="1"/>
                    <a:pt x="2761" y="1"/>
                  </a:cubicBezTo>
                  <a:cubicBezTo>
                    <a:pt x="2760" y="1"/>
                    <a:pt x="2758" y="1"/>
                    <a:pt x="2756" y="1"/>
                  </a:cubicBezTo>
                  <a:lnTo>
                    <a:pt x="497" y="1"/>
                  </a:lnTo>
                  <a:cubicBezTo>
                    <a:pt x="492" y="1"/>
                    <a:pt x="487" y="1"/>
                    <a:pt x="482" y="1"/>
                  </a:cubicBezTo>
                  <a:close/>
                </a:path>
              </a:pathLst>
            </a:custGeom>
            <a:solidFill>
              <a:srgbClr val="0E2A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779" name="Google Shape;1779;p29"/>
            <p:cNvSpPr/>
            <p:nvPr/>
          </p:nvSpPr>
          <p:spPr>
            <a:xfrm>
              <a:off x="6421725" y="1773850"/>
              <a:ext cx="112950" cy="143050"/>
            </a:xfrm>
            <a:custGeom>
              <a:avLst/>
              <a:gdLst/>
              <a:ahLst/>
              <a:cxnLst/>
              <a:rect l="l" t="t" r="r" b="b"/>
              <a:pathLst>
                <a:path w="4518" h="5722" extrusionOk="0">
                  <a:moveTo>
                    <a:pt x="2822" y="1130"/>
                  </a:moveTo>
                  <a:cubicBezTo>
                    <a:pt x="3325" y="1130"/>
                    <a:pt x="3578" y="1738"/>
                    <a:pt x="3222" y="2093"/>
                  </a:cubicBezTo>
                  <a:cubicBezTo>
                    <a:pt x="3106" y="2209"/>
                    <a:pt x="2964" y="2260"/>
                    <a:pt x="2825" y="2260"/>
                  </a:cubicBezTo>
                  <a:cubicBezTo>
                    <a:pt x="2535" y="2260"/>
                    <a:pt x="2259" y="2036"/>
                    <a:pt x="2259" y="1696"/>
                  </a:cubicBezTo>
                  <a:cubicBezTo>
                    <a:pt x="2259" y="1383"/>
                    <a:pt x="2509" y="1130"/>
                    <a:pt x="2822" y="1130"/>
                  </a:cubicBezTo>
                  <a:close/>
                  <a:moveTo>
                    <a:pt x="0" y="1"/>
                  </a:moveTo>
                  <a:lnTo>
                    <a:pt x="0" y="5722"/>
                  </a:lnTo>
                  <a:lnTo>
                    <a:pt x="4517" y="5722"/>
                  </a:lnTo>
                  <a:lnTo>
                    <a:pt x="4517" y="1"/>
                  </a:lnTo>
                  <a:close/>
                </a:path>
              </a:pathLst>
            </a:custGeom>
            <a:solidFill>
              <a:srgbClr val="0E2A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780" name="Google Shape;1780;p29"/>
            <p:cNvSpPr/>
            <p:nvPr/>
          </p:nvSpPr>
          <p:spPr>
            <a:xfrm>
              <a:off x="6448975" y="1632700"/>
              <a:ext cx="56475" cy="56475"/>
            </a:xfrm>
            <a:custGeom>
              <a:avLst/>
              <a:gdLst/>
              <a:ahLst/>
              <a:cxnLst/>
              <a:rect l="l" t="t" r="r" b="b"/>
              <a:pathLst>
                <a:path w="2259" h="2259" extrusionOk="0">
                  <a:moveTo>
                    <a:pt x="0" y="0"/>
                  </a:moveTo>
                  <a:lnTo>
                    <a:pt x="0" y="2259"/>
                  </a:lnTo>
                  <a:lnTo>
                    <a:pt x="2259" y="2259"/>
                  </a:lnTo>
                  <a:lnTo>
                    <a:pt x="2259" y="0"/>
                  </a:lnTo>
                  <a:close/>
                </a:path>
              </a:pathLst>
            </a:custGeom>
            <a:solidFill>
              <a:srgbClr val="0E2A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781" name="Google Shape;1781;p29"/>
            <p:cNvSpPr/>
            <p:nvPr/>
          </p:nvSpPr>
          <p:spPr>
            <a:xfrm>
              <a:off x="6232000" y="1435050"/>
              <a:ext cx="488225" cy="237825"/>
            </a:xfrm>
            <a:custGeom>
              <a:avLst/>
              <a:gdLst/>
              <a:ahLst/>
              <a:cxnLst/>
              <a:rect l="l" t="t" r="r" b="b"/>
              <a:pathLst>
                <a:path w="19529" h="9513" extrusionOk="0">
                  <a:moveTo>
                    <a:pt x="9821" y="0"/>
                  </a:moveTo>
                  <a:cubicBezTo>
                    <a:pt x="9559" y="0"/>
                    <a:pt x="9297" y="92"/>
                    <a:pt x="9086" y="276"/>
                  </a:cubicBezTo>
                  <a:lnTo>
                    <a:pt x="531" y="7521"/>
                  </a:lnTo>
                  <a:cubicBezTo>
                    <a:pt x="61" y="7921"/>
                    <a:pt x="1" y="8626"/>
                    <a:pt x="395" y="9099"/>
                  </a:cubicBezTo>
                  <a:cubicBezTo>
                    <a:pt x="620" y="9369"/>
                    <a:pt x="942" y="9508"/>
                    <a:pt x="1266" y="9508"/>
                  </a:cubicBezTo>
                  <a:cubicBezTo>
                    <a:pt x="1525" y="9508"/>
                    <a:pt x="1785" y="9419"/>
                    <a:pt x="1997" y="9237"/>
                  </a:cubicBezTo>
                  <a:lnTo>
                    <a:pt x="9821" y="2622"/>
                  </a:lnTo>
                  <a:lnTo>
                    <a:pt x="17544" y="9240"/>
                  </a:lnTo>
                  <a:cubicBezTo>
                    <a:pt x="17759" y="9425"/>
                    <a:pt x="18019" y="9513"/>
                    <a:pt x="18278" y="9513"/>
                  </a:cubicBezTo>
                  <a:cubicBezTo>
                    <a:pt x="18661" y="9513"/>
                    <a:pt x="19039" y="9318"/>
                    <a:pt x="19252" y="8954"/>
                  </a:cubicBezTo>
                  <a:cubicBezTo>
                    <a:pt x="19529" y="8482"/>
                    <a:pt x="19430" y="7879"/>
                    <a:pt x="19014" y="7524"/>
                  </a:cubicBezTo>
                  <a:lnTo>
                    <a:pt x="10555" y="276"/>
                  </a:lnTo>
                  <a:cubicBezTo>
                    <a:pt x="10345" y="92"/>
                    <a:pt x="10083" y="0"/>
                    <a:pt x="9821" y="0"/>
                  </a:cubicBezTo>
                  <a:close/>
                </a:path>
              </a:pathLst>
            </a:custGeom>
            <a:solidFill>
              <a:srgbClr val="0E2A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782" name="Google Shape;1782;p29"/>
            <p:cNvSpPr/>
            <p:nvPr/>
          </p:nvSpPr>
          <p:spPr>
            <a:xfrm>
              <a:off x="6291025" y="1537700"/>
              <a:ext cx="369800" cy="379200"/>
            </a:xfrm>
            <a:custGeom>
              <a:avLst/>
              <a:gdLst/>
              <a:ahLst/>
              <a:cxnLst/>
              <a:rect l="l" t="t" r="r" b="b"/>
              <a:pathLst>
                <a:path w="14792" h="15168" extrusionOk="0">
                  <a:moveTo>
                    <a:pt x="9143" y="2671"/>
                  </a:moveTo>
                  <a:cubicBezTo>
                    <a:pt x="9453" y="2671"/>
                    <a:pt x="9706" y="2924"/>
                    <a:pt x="9706" y="3237"/>
                  </a:cubicBezTo>
                  <a:lnTo>
                    <a:pt x="9706" y="6625"/>
                  </a:lnTo>
                  <a:cubicBezTo>
                    <a:pt x="9706" y="6935"/>
                    <a:pt x="9453" y="7188"/>
                    <a:pt x="9143" y="7188"/>
                  </a:cubicBezTo>
                  <a:lnTo>
                    <a:pt x="5755" y="7188"/>
                  </a:lnTo>
                  <a:cubicBezTo>
                    <a:pt x="5442" y="7188"/>
                    <a:pt x="5189" y="6935"/>
                    <a:pt x="5189" y="6625"/>
                  </a:cubicBezTo>
                  <a:lnTo>
                    <a:pt x="5189" y="3237"/>
                  </a:lnTo>
                  <a:cubicBezTo>
                    <a:pt x="5189" y="2924"/>
                    <a:pt x="5442" y="2671"/>
                    <a:pt x="5755" y="2671"/>
                  </a:cubicBezTo>
                  <a:close/>
                  <a:moveTo>
                    <a:pt x="7448" y="0"/>
                  </a:moveTo>
                  <a:lnTo>
                    <a:pt x="4" y="6291"/>
                  </a:lnTo>
                  <a:lnTo>
                    <a:pt x="4" y="14605"/>
                  </a:lnTo>
                  <a:cubicBezTo>
                    <a:pt x="1" y="14913"/>
                    <a:pt x="254" y="15168"/>
                    <a:pt x="564" y="15168"/>
                  </a:cubicBezTo>
                  <a:cubicBezTo>
                    <a:pt x="566" y="15168"/>
                    <a:pt x="568" y="15168"/>
                    <a:pt x="570" y="15168"/>
                  </a:cubicBezTo>
                  <a:lnTo>
                    <a:pt x="4060" y="15168"/>
                  </a:lnTo>
                  <a:lnTo>
                    <a:pt x="4060" y="8883"/>
                  </a:lnTo>
                  <a:cubicBezTo>
                    <a:pt x="4060" y="8570"/>
                    <a:pt x="4313" y="8317"/>
                    <a:pt x="4626" y="8317"/>
                  </a:cubicBezTo>
                  <a:lnTo>
                    <a:pt x="10272" y="8317"/>
                  </a:lnTo>
                  <a:cubicBezTo>
                    <a:pt x="10582" y="8317"/>
                    <a:pt x="10835" y="8570"/>
                    <a:pt x="10835" y="8883"/>
                  </a:cubicBezTo>
                  <a:lnTo>
                    <a:pt x="10835" y="15168"/>
                  </a:lnTo>
                  <a:lnTo>
                    <a:pt x="14223" y="15168"/>
                  </a:lnTo>
                  <a:cubicBezTo>
                    <a:pt x="14225" y="15168"/>
                    <a:pt x="14227" y="15168"/>
                    <a:pt x="14228" y="15168"/>
                  </a:cubicBezTo>
                  <a:cubicBezTo>
                    <a:pt x="14539" y="15168"/>
                    <a:pt x="14792" y="14913"/>
                    <a:pt x="14789" y="14605"/>
                  </a:cubicBezTo>
                  <a:lnTo>
                    <a:pt x="14789" y="6291"/>
                  </a:lnTo>
                  <a:lnTo>
                    <a:pt x="7448" y="0"/>
                  </a:lnTo>
                  <a:close/>
                </a:path>
              </a:pathLst>
            </a:custGeom>
            <a:solidFill>
              <a:srgbClr val="0E2A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1787" name="Google Shape;1787;p29">
            <a:hlinkClick r:id="" action="ppaction://noaction"/>
          </p:cNvPr>
          <p:cNvSpPr txBox="1"/>
          <p:nvPr/>
        </p:nvSpPr>
        <p:spPr>
          <a:xfrm>
            <a:off x="8416250" y="2834297"/>
            <a:ext cx="500100" cy="333900"/>
          </a:xfrm>
          <a:prstGeom prst="rect">
            <a:avLst/>
          </a:prstGeom>
          <a:noFill/>
          <a:ln>
            <a:noFill/>
          </a:ln>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endParaRPr sz="1500" b="1" dirty="0">
              <a:solidFill>
                <a:schemeClr val="dk1"/>
              </a:solidFill>
              <a:latin typeface="Jua"/>
              <a:ea typeface="Jua"/>
              <a:cs typeface="Jua"/>
              <a:sym typeface="Jua"/>
            </a:endParaRPr>
          </a:p>
        </p:txBody>
      </p:sp>
      <p:sp>
        <p:nvSpPr>
          <p:cNvPr id="1789" name="Google Shape;1789;p29">
            <a:hlinkClick r:id="rId3" action="ppaction://hlinksldjump"/>
          </p:cNvPr>
          <p:cNvSpPr/>
          <p:nvPr/>
        </p:nvSpPr>
        <p:spPr>
          <a:xfrm>
            <a:off x="8473075" y="4372025"/>
            <a:ext cx="443400" cy="295800"/>
          </a:xfrm>
          <a:prstGeom prst="roundRect">
            <a:avLst>
              <a:gd name="adj" fmla="val 16667"/>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790" name="Google Shape;1790;p29">
            <a:hlinkClick r:id="rId3" action="ppaction://hlinksldjump"/>
          </p:cNvPr>
          <p:cNvSpPr/>
          <p:nvPr/>
        </p:nvSpPr>
        <p:spPr>
          <a:xfrm rot="-2700000">
            <a:off x="945786" y="642199"/>
            <a:ext cx="170978" cy="170978"/>
          </a:xfrm>
          <a:prstGeom prst="halfFrame">
            <a:avLst>
              <a:gd name="adj1" fmla="val 33333"/>
              <a:gd name="adj2" fmla="val 33333"/>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29">
            <a:hlinkClick r:id="rId4" action="ppaction://hlinksldjump"/>
          </p:cNvPr>
          <p:cNvSpPr/>
          <p:nvPr/>
        </p:nvSpPr>
        <p:spPr>
          <a:xfrm rot="8100000">
            <a:off x="8027236" y="642199"/>
            <a:ext cx="170978" cy="170978"/>
          </a:xfrm>
          <a:prstGeom prst="halfFrame">
            <a:avLst>
              <a:gd name="adj1" fmla="val 33333"/>
              <a:gd name="adj2" fmla="val 33333"/>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Nature Activities Binder by Slidesgo">
  <a:themeElements>
    <a:clrScheme name="Simple Light">
      <a:dk1>
        <a:srgbClr val="000000"/>
      </a:dk1>
      <a:lt1>
        <a:srgbClr val="FFFFFF"/>
      </a:lt1>
      <a:dk2>
        <a:srgbClr val="D9D9D9"/>
      </a:dk2>
      <a:lt2>
        <a:srgbClr val="FFF2CC"/>
      </a:lt2>
      <a:accent1>
        <a:srgbClr val="F1D048"/>
      </a:accent1>
      <a:accent2>
        <a:srgbClr val="A7CE9A"/>
      </a:accent2>
      <a:accent3>
        <a:srgbClr val="E0F1F1"/>
      </a:accent3>
      <a:accent4>
        <a:srgbClr val="9DE0B8"/>
      </a:accent4>
      <a:accent5>
        <a:srgbClr val="6AACA2"/>
      </a:accent5>
      <a:accent6>
        <a:srgbClr val="668A80"/>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458</Words>
  <Application>Microsoft Office PowerPoint</Application>
  <PresentationFormat>On-screen Show (16:9)</PresentationFormat>
  <Paragraphs>38</Paragraphs>
  <Slides>9</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Calibri</vt:lpstr>
      <vt:lpstr>Jua</vt:lpstr>
      <vt:lpstr>Arial</vt:lpstr>
      <vt:lpstr>Arial Black</vt:lpstr>
      <vt:lpstr>Quicksand Medium</vt:lpstr>
      <vt:lpstr>Adobe Naskh Medium</vt:lpstr>
      <vt:lpstr>Nature Activities Binder by Slidesgo</vt:lpstr>
      <vt:lpstr>PowerPoint Presentation</vt:lpstr>
      <vt:lpstr>PowerPoint Presentation</vt:lpstr>
      <vt:lpstr>Q.S. Al-Anbiya̍/21: 30</vt:lpstr>
      <vt:lpstr>PowerPoint Presentation</vt:lpstr>
      <vt:lpstr>Q.S. Al-A’rāf/7: 54</vt:lpstr>
      <vt:lpstr>PowerPoint Presentation</vt:lpstr>
      <vt:lpstr>Bacaan Gunnah</vt:lpstr>
      <vt:lpstr>Contoh Perilaku Mengamalkan  Q.S. Al-Anbiya̍/21: 30 dan Q.S. Al-A’rāf/7: 54  </vt:lpstr>
      <vt:lpstr>Selamat Belajar!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Risa Purnama</dc:creator>
  <cp:lastModifiedBy>Risa Purnama</cp:lastModifiedBy>
  <cp:revision>3</cp:revision>
  <dcterms:modified xsi:type="dcterms:W3CDTF">2022-06-14T02:32:58Z</dcterms:modified>
</cp:coreProperties>
</file>