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52"/>
  </p:notesMasterIdLst>
  <p:sldIdLst>
    <p:sldId id="312" r:id="rId2"/>
    <p:sldId id="402" r:id="rId3"/>
    <p:sldId id="403" r:id="rId4"/>
    <p:sldId id="406" r:id="rId5"/>
    <p:sldId id="409" r:id="rId6"/>
    <p:sldId id="407" r:id="rId7"/>
    <p:sldId id="410" r:id="rId8"/>
    <p:sldId id="419" r:id="rId9"/>
    <p:sldId id="423" r:id="rId10"/>
    <p:sldId id="424" r:id="rId11"/>
    <p:sldId id="425" r:id="rId12"/>
    <p:sldId id="426" r:id="rId13"/>
    <p:sldId id="427" r:id="rId14"/>
    <p:sldId id="428" r:id="rId15"/>
    <p:sldId id="429" r:id="rId16"/>
    <p:sldId id="430" r:id="rId17"/>
    <p:sldId id="431" r:id="rId18"/>
    <p:sldId id="433" r:id="rId19"/>
    <p:sldId id="456" r:id="rId20"/>
    <p:sldId id="432" r:id="rId21"/>
    <p:sldId id="434" r:id="rId22"/>
    <p:sldId id="435" r:id="rId23"/>
    <p:sldId id="437" r:id="rId24"/>
    <p:sldId id="440" r:id="rId25"/>
    <p:sldId id="441" r:id="rId26"/>
    <p:sldId id="422" r:id="rId27"/>
    <p:sldId id="442" r:id="rId28"/>
    <p:sldId id="443" r:id="rId29"/>
    <p:sldId id="444" r:id="rId30"/>
    <p:sldId id="454" r:id="rId31"/>
    <p:sldId id="455" r:id="rId32"/>
    <p:sldId id="457" r:id="rId33"/>
    <p:sldId id="458" r:id="rId34"/>
    <p:sldId id="445" r:id="rId35"/>
    <p:sldId id="459" r:id="rId36"/>
    <p:sldId id="460" r:id="rId37"/>
    <p:sldId id="453" r:id="rId38"/>
    <p:sldId id="447" r:id="rId39"/>
    <p:sldId id="438" r:id="rId40"/>
    <p:sldId id="450" r:id="rId41"/>
    <p:sldId id="451" r:id="rId42"/>
    <p:sldId id="452" r:id="rId43"/>
    <p:sldId id="449" r:id="rId44"/>
    <p:sldId id="439" r:id="rId45"/>
    <p:sldId id="462" r:id="rId46"/>
    <p:sldId id="463" r:id="rId47"/>
    <p:sldId id="464" r:id="rId48"/>
    <p:sldId id="465" r:id="rId49"/>
    <p:sldId id="466" r:id="rId50"/>
    <p:sldId id="401" r:id="rId51"/>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userDrawn="1">
          <p15:clr>
            <a:srgbClr val="A4A3A4"/>
          </p15:clr>
        </p15:guide>
        <p15:guide id="2" pos="2880" userDrawn="1">
          <p15:clr>
            <a:srgbClr val="A4A3A4"/>
          </p15:clr>
        </p15:guide>
        <p15:guide id="3" orient="horz" pos="1668">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966400"/>
    <a:srgbClr val="860000"/>
    <a:srgbClr val="C54B15"/>
    <a:srgbClr val="007A37"/>
    <a:srgbClr val="5E5E5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showGuides="1">
      <p:cViewPr varScale="1">
        <p:scale>
          <a:sx n="90" d="100"/>
          <a:sy n="90" d="100"/>
        </p:scale>
        <p:origin x="96" y="120"/>
      </p:cViewPr>
      <p:guideLst>
        <p:guide orient="horz" pos="1620"/>
        <p:guide pos="2880"/>
        <p:guide orient="horz" pos="1668"/>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380A820-BA4A-422F-B5C5-B2B83B61AC8C}" type="datetimeFigureOut">
              <a:rPr lang="en-US" smtClean="0"/>
              <a:t>7/18/2022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8F427F2-FDBE-4092-B31D-8D56CC99D32C}" type="slidenum">
              <a:rPr lang="en-US" smtClean="0"/>
              <a:t>‹#›</a:t>
            </a:fld>
            <a:endParaRPr lang="en-US"/>
          </a:p>
        </p:txBody>
      </p:sp>
    </p:spTree>
    <p:extLst>
      <p:ext uri="{BB962C8B-B14F-4D97-AF65-F5344CB8AC3E}">
        <p14:creationId xmlns:p14="http://schemas.microsoft.com/office/powerpoint/2010/main" val="3737185320"/>
      </p:ext>
    </p:extLst>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1"/>
        <p:cNvGrpSpPr/>
        <p:nvPr/>
      </p:nvGrpSpPr>
      <p:grpSpPr>
        <a:xfrm>
          <a:off x="0" y="0"/>
          <a:ext cx="0" cy="0"/>
          <a:chOff x="0" y="0"/>
          <a:chExt cx="0" cy="0"/>
        </a:xfrm>
      </p:grpSpPr>
      <p:sp>
        <p:nvSpPr>
          <p:cNvPr id="332" name="Google Shape;332;gb5341cb71a_1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3" name="Google Shape;333;gb5341cb71a_1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2"/>
        <p:cNvGrpSpPr/>
        <p:nvPr/>
      </p:nvGrpSpPr>
      <p:grpSpPr>
        <a:xfrm>
          <a:off x="0" y="0"/>
          <a:ext cx="0" cy="0"/>
          <a:chOff x="0" y="0"/>
          <a:chExt cx="0" cy="0"/>
        </a:xfrm>
      </p:grpSpPr>
      <p:sp>
        <p:nvSpPr>
          <p:cNvPr id="323" name="Google Shape;323;gb5341cb71a_1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4" name="Google Shape;324;gb5341cb71a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94739310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2"/>
        <p:cNvGrpSpPr/>
        <p:nvPr/>
      </p:nvGrpSpPr>
      <p:grpSpPr>
        <a:xfrm>
          <a:off x="0" y="0"/>
          <a:ext cx="0" cy="0"/>
          <a:chOff x="0" y="0"/>
          <a:chExt cx="0" cy="0"/>
        </a:xfrm>
      </p:grpSpPr>
      <p:sp>
        <p:nvSpPr>
          <p:cNvPr id="323" name="Google Shape;323;gb5341cb71a_1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4" name="Google Shape;324;gb5341cb71a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94739310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9"/>
        <p:cNvGrpSpPr/>
        <p:nvPr/>
      </p:nvGrpSpPr>
      <p:grpSpPr>
        <a:xfrm>
          <a:off x="0" y="0"/>
          <a:ext cx="0" cy="0"/>
          <a:chOff x="0" y="0"/>
          <a:chExt cx="0" cy="0"/>
        </a:xfrm>
      </p:grpSpPr>
      <p:sp>
        <p:nvSpPr>
          <p:cNvPr id="570" name="Google Shape;570;gb5341cb71a_1_7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71" name="Google Shape;571;gb5341cb71a_1_7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2"/>
        <p:cNvGrpSpPr/>
        <p:nvPr/>
      </p:nvGrpSpPr>
      <p:grpSpPr>
        <a:xfrm>
          <a:off x="0" y="0"/>
          <a:ext cx="0" cy="0"/>
          <a:chOff x="0" y="0"/>
          <a:chExt cx="0" cy="0"/>
        </a:xfrm>
      </p:grpSpPr>
      <p:sp>
        <p:nvSpPr>
          <p:cNvPr id="323" name="Google Shape;323;gb5341cb71a_1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4" name="Google Shape;324;gb5341cb71a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94739310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2"/>
        <p:cNvGrpSpPr/>
        <p:nvPr/>
      </p:nvGrpSpPr>
      <p:grpSpPr>
        <a:xfrm>
          <a:off x="0" y="0"/>
          <a:ext cx="0" cy="0"/>
          <a:chOff x="0" y="0"/>
          <a:chExt cx="0" cy="0"/>
        </a:xfrm>
      </p:grpSpPr>
      <p:sp>
        <p:nvSpPr>
          <p:cNvPr id="323" name="Google Shape;323;gb5341cb71a_1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4" name="Google Shape;324;gb5341cb71a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94739310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64"/>
        <p:cNvGrpSpPr/>
        <p:nvPr/>
      </p:nvGrpSpPr>
      <p:grpSpPr>
        <a:xfrm>
          <a:off x="0" y="0"/>
          <a:ext cx="0" cy="0"/>
          <a:chOff x="0" y="0"/>
          <a:chExt cx="0" cy="0"/>
        </a:xfrm>
      </p:grpSpPr>
      <p:sp>
        <p:nvSpPr>
          <p:cNvPr id="765" name="Google Shape;765;gf94f842b85_2_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66" name="Google Shape;766;gf94f842b85_2_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1"/>
        <p:cNvGrpSpPr/>
        <p:nvPr/>
      </p:nvGrpSpPr>
      <p:grpSpPr>
        <a:xfrm>
          <a:off x="0" y="0"/>
          <a:ext cx="0" cy="0"/>
          <a:chOff x="0" y="0"/>
          <a:chExt cx="0" cy="0"/>
        </a:xfrm>
      </p:grpSpPr>
      <p:sp>
        <p:nvSpPr>
          <p:cNvPr id="332" name="Google Shape;332;gb5341cb71a_1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3" name="Google Shape;333;gb5341cb71a_1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5605240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2"/>
        <p:cNvGrpSpPr/>
        <p:nvPr/>
      </p:nvGrpSpPr>
      <p:grpSpPr>
        <a:xfrm>
          <a:off x="0" y="0"/>
          <a:ext cx="0" cy="0"/>
          <a:chOff x="0" y="0"/>
          <a:chExt cx="0" cy="0"/>
        </a:xfrm>
      </p:grpSpPr>
      <p:sp>
        <p:nvSpPr>
          <p:cNvPr id="323" name="Google Shape;323;gb5341cb71a_1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4" name="Google Shape;324;gb5341cb71a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1"/>
        <p:cNvGrpSpPr/>
        <p:nvPr/>
      </p:nvGrpSpPr>
      <p:grpSpPr>
        <a:xfrm>
          <a:off x="0" y="0"/>
          <a:ext cx="0" cy="0"/>
          <a:chOff x="0" y="0"/>
          <a:chExt cx="0" cy="0"/>
        </a:xfrm>
      </p:grpSpPr>
      <p:sp>
        <p:nvSpPr>
          <p:cNvPr id="332" name="Google Shape;332;gb5341cb71a_1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3" name="Google Shape;333;gb5341cb71a_1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9"/>
        <p:cNvGrpSpPr/>
        <p:nvPr/>
      </p:nvGrpSpPr>
      <p:grpSpPr>
        <a:xfrm>
          <a:off x="0" y="0"/>
          <a:ext cx="0" cy="0"/>
          <a:chOff x="0" y="0"/>
          <a:chExt cx="0" cy="0"/>
        </a:xfrm>
      </p:grpSpPr>
      <p:sp>
        <p:nvSpPr>
          <p:cNvPr id="570" name="Google Shape;570;gb5341cb71a_1_7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71" name="Google Shape;571;gb5341cb71a_1_7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9"/>
        <p:cNvGrpSpPr/>
        <p:nvPr/>
      </p:nvGrpSpPr>
      <p:grpSpPr>
        <a:xfrm>
          <a:off x="0" y="0"/>
          <a:ext cx="0" cy="0"/>
          <a:chOff x="0" y="0"/>
          <a:chExt cx="0" cy="0"/>
        </a:xfrm>
      </p:grpSpPr>
      <p:sp>
        <p:nvSpPr>
          <p:cNvPr id="570" name="Google Shape;570;gb5341cb71a_1_7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71" name="Google Shape;571;gb5341cb71a_1_7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600584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2"/>
        <p:cNvGrpSpPr/>
        <p:nvPr/>
      </p:nvGrpSpPr>
      <p:grpSpPr>
        <a:xfrm>
          <a:off x="0" y="0"/>
          <a:ext cx="0" cy="0"/>
          <a:chOff x="0" y="0"/>
          <a:chExt cx="0" cy="0"/>
        </a:xfrm>
      </p:grpSpPr>
      <p:sp>
        <p:nvSpPr>
          <p:cNvPr id="323" name="Google Shape;323;gb5341cb71a_1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4" name="Google Shape;324;gb5341cb71a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94739310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1"/>
        <p:cNvGrpSpPr/>
        <p:nvPr/>
      </p:nvGrpSpPr>
      <p:grpSpPr>
        <a:xfrm>
          <a:off x="0" y="0"/>
          <a:ext cx="0" cy="0"/>
          <a:chOff x="0" y="0"/>
          <a:chExt cx="0" cy="0"/>
        </a:xfrm>
      </p:grpSpPr>
      <p:sp>
        <p:nvSpPr>
          <p:cNvPr id="332" name="Google Shape;332;gb5341cb71a_1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3" name="Google Shape;333;gb5341cb71a_1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34419700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9"/>
        <p:cNvGrpSpPr/>
        <p:nvPr/>
      </p:nvGrpSpPr>
      <p:grpSpPr>
        <a:xfrm>
          <a:off x="0" y="0"/>
          <a:ext cx="0" cy="0"/>
          <a:chOff x="0" y="0"/>
          <a:chExt cx="0" cy="0"/>
        </a:xfrm>
      </p:grpSpPr>
      <p:sp>
        <p:nvSpPr>
          <p:cNvPr id="570" name="Google Shape;570;gb5341cb71a_1_7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71" name="Google Shape;571;gb5341cb71a_1_7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9624488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hyperlink" Target="http://bit.ly/2TyoMsr" TargetMode="External"/><Relationship Id="rId2" Type="http://schemas.openxmlformats.org/officeDocument/2006/relationships/hyperlink" Target="http://bit.ly/2Tynxth" TargetMode="External"/><Relationship Id="rId1" Type="http://schemas.openxmlformats.org/officeDocument/2006/relationships/slideMaster" Target="../slideMasters/slideMaster1.xml"/><Relationship Id="rId5" Type="http://schemas.openxmlformats.org/officeDocument/2006/relationships/hyperlink" Target="https://slack-redir.net/link?url=https://stories.freepik.com/" TargetMode="External"/><Relationship Id="rId4" Type="http://schemas.openxmlformats.org/officeDocument/2006/relationships/hyperlink" Target="https://slack-redir.net/link?url=https://www.freepik.com/" TargetMode="Externa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8"/>
        <p:cNvGrpSpPr/>
        <p:nvPr/>
      </p:nvGrpSpPr>
      <p:grpSpPr>
        <a:xfrm>
          <a:off x="0" y="0"/>
          <a:ext cx="0" cy="0"/>
          <a:chOff x="0" y="0"/>
          <a:chExt cx="0" cy="0"/>
        </a:xfrm>
      </p:grpSpPr>
      <p:sp>
        <p:nvSpPr>
          <p:cNvPr id="9" name="Google Shape;9;p2"/>
          <p:cNvSpPr/>
          <p:nvPr/>
        </p:nvSpPr>
        <p:spPr>
          <a:xfrm>
            <a:off x="3769625" y="0"/>
            <a:ext cx="5374339" cy="4746796"/>
          </a:xfrm>
          <a:custGeom>
            <a:avLst/>
            <a:gdLst/>
            <a:ahLst/>
            <a:cxnLst/>
            <a:rect l="l" t="t" r="r" b="b"/>
            <a:pathLst>
              <a:path w="176309" h="155722" extrusionOk="0">
                <a:moveTo>
                  <a:pt x="63247" y="0"/>
                </a:moveTo>
                <a:cubicBezTo>
                  <a:pt x="63247" y="0"/>
                  <a:pt x="80642" y="24848"/>
                  <a:pt x="37077" y="41672"/>
                </a:cubicBezTo>
                <a:cubicBezTo>
                  <a:pt x="1" y="55983"/>
                  <a:pt x="5335" y="88511"/>
                  <a:pt x="27957" y="97286"/>
                </a:cubicBezTo>
                <a:cubicBezTo>
                  <a:pt x="27849" y="97834"/>
                  <a:pt x="27742" y="98381"/>
                  <a:pt x="27659" y="98929"/>
                </a:cubicBezTo>
                <a:cubicBezTo>
                  <a:pt x="23670" y="124623"/>
                  <a:pt x="47626" y="125194"/>
                  <a:pt x="58960" y="130445"/>
                </a:cubicBezTo>
                <a:cubicBezTo>
                  <a:pt x="60782" y="131290"/>
                  <a:pt x="62425" y="132326"/>
                  <a:pt x="63997" y="133457"/>
                </a:cubicBezTo>
                <a:cubicBezTo>
                  <a:pt x="65985" y="140732"/>
                  <a:pt x="70795" y="147709"/>
                  <a:pt x="78010" y="151757"/>
                </a:cubicBezTo>
                <a:cubicBezTo>
                  <a:pt x="81701" y="153840"/>
                  <a:pt x="86071" y="154971"/>
                  <a:pt x="89976" y="155341"/>
                </a:cubicBezTo>
                <a:cubicBezTo>
                  <a:pt x="92794" y="155602"/>
                  <a:pt x="95482" y="155722"/>
                  <a:pt x="98053" y="155722"/>
                </a:cubicBezTo>
                <a:cubicBezTo>
                  <a:pt x="124611" y="155722"/>
                  <a:pt x="138682" y="142939"/>
                  <a:pt x="155020" y="141756"/>
                </a:cubicBezTo>
                <a:cubicBezTo>
                  <a:pt x="155811" y="141699"/>
                  <a:pt x="156608" y="141669"/>
                  <a:pt x="157412" y="141669"/>
                </a:cubicBezTo>
                <a:cubicBezTo>
                  <a:pt x="163153" y="141669"/>
                  <a:pt x="169259" y="143194"/>
                  <a:pt x="176308" y="147256"/>
                </a:cubicBezTo>
                <a:lnTo>
                  <a:pt x="176308" y="0"/>
                </a:lnTo>
                <a:close/>
              </a:path>
            </a:pathLst>
          </a:custGeom>
          <a:solidFill>
            <a:srgbClr val="A0EB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 name="Google Shape;10;p2"/>
          <p:cNvSpPr/>
          <p:nvPr/>
        </p:nvSpPr>
        <p:spPr>
          <a:xfrm rot="10800000">
            <a:off x="-10703" y="2348879"/>
            <a:ext cx="3274652" cy="2797621"/>
          </a:xfrm>
          <a:custGeom>
            <a:avLst/>
            <a:gdLst/>
            <a:ahLst/>
            <a:cxnLst/>
            <a:rect l="l" t="t" r="r" b="b"/>
            <a:pathLst>
              <a:path w="545094" h="465688" extrusionOk="0">
                <a:moveTo>
                  <a:pt x="207028" y="1"/>
                </a:moveTo>
                <a:cubicBezTo>
                  <a:pt x="207028" y="1"/>
                  <a:pt x="259058" y="74319"/>
                  <a:pt x="128756" y="124647"/>
                </a:cubicBezTo>
                <a:cubicBezTo>
                  <a:pt x="1" y="174354"/>
                  <a:pt x="42285" y="297550"/>
                  <a:pt x="138002" y="297550"/>
                </a:cubicBezTo>
                <a:cubicBezTo>
                  <a:pt x="146029" y="297550"/>
                  <a:pt x="154432" y="296683"/>
                  <a:pt x="163141" y="294834"/>
                </a:cubicBezTo>
                <a:cubicBezTo>
                  <a:pt x="173520" y="292632"/>
                  <a:pt x="182326" y="291602"/>
                  <a:pt x="189704" y="291602"/>
                </a:cubicBezTo>
                <a:cubicBezTo>
                  <a:pt x="225753" y="291602"/>
                  <a:pt x="227678" y="316202"/>
                  <a:pt x="212112" y="348817"/>
                </a:cubicBezTo>
                <a:cubicBezTo>
                  <a:pt x="196610" y="381274"/>
                  <a:pt x="212112" y="431899"/>
                  <a:pt x="251176" y="453854"/>
                </a:cubicBezTo>
                <a:cubicBezTo>
                  <a:pt x="262225" y="460057"/>
                  <a:pt x="275286" y="463462"/>
                  <a:pt x="286978" y="464546"/>
                </a:cubicBezTo>
                <a:cubicBezTo>
                  <a:pt x="295411" y="465329"/>
                  <a:pt x="303454" y="465688"/>
                  <a:pt x="311146" y="465688"/>
                </a:cubicBezTo>
                <a:cubicBezTo>
                  <a:pt x="390544" y="465688"/>
                  <a:pt x="432621" y="427483"/>
                  <a:pt x="481467" y="423934"/>
                </a:cubicBezTo>
                <a:cubicBezTo>
                  <a:pt x="483856" y="423759"/>
                  <a:pt x="486261" y="423668"/>
                  <a:pt x="488687" y="423668"/>
                </a:cubicBezTo>
                <a:cubicBezTo>
                  <a:pt x="505818" y="423668"/>
                  <a:pt x="524017" y="428226"/>
                  <a:pt x="545094" y="440376"/>
                </a:cubicBezTo>
                <a:lnTo>
                  <a:pt x="545094" y="1"/>
                </a:lnTo>
                <a:close/>
              </a:path>
            </a:pathLst>
          </a:custGeom>
          <a:solidFill>
            <a:srgbClr val="A0EB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 name="Google Shape;11;p2"/>
          <p:cNvSpPr txBox="1">
            <a:spLocks noGrp="1"/>
          </p:cNvSpPr>
          <p:nvPr>
            <p:ph type="ctrTitle"/>
          </p:nvPr>
        </p:nvSpPr>
        <p:spPr>
          <a:xfrm>
            <a:off x="717529" y="1686425"/>
            <a:ext cx="4584300" cy="2052600"/>
          </a:xfrm>
          <a:prstGeom prst="rect">
            <a:avLst/>
          </a:prstGeom>
        </p:spPr>
        <p:txBody>
          <a:bodyPr spcFirstLastPara="1" wrap="square" lIns="91425" tIns="91425" rIns="91425" bIns="91425" anchor="b" anchorCtr="0">
            <a:noAutofit/>
          </a:bodyPr>
          <a:lstStyle>
            <a:lvl1pPr lvl="0" rtl="0">
              <a:spcBef>
                <a:spcPts val="0"/>
              </a:spcBef>
              <a:spcAft>
                <a:spcPts val="0"/>
              </a:spcAft>
              <a:buClr>
                <a:srgbClr val="053B5C"/>
              </a:buClr>
              <a:buSzPts val="6000"/>
              <a:buNone/>
              <a:defRPr sz="6000">
                <a:solidFill>
                  <a:srgbClr val="053B5C"/>
                </a:solidFill>
              </a:defRPr>
            </a:lvl1pPr>
            <a:lvl2pPr lvl="1" rtl="0">
              <a:spcBef>
                <a:spcPts val="0"/>
              </a:spcBef>
              <a:spcAft>
                <a:spcPts val="0"/>
              </a:spcAft>
              <a:buClr>
                <a:srgbClr val="053B5C"/>
              </a:buClr>
              <a:buSzPts val="6000"/>
              <a:buNone/>
              <a:defRPr sz="6000">
                <a:solidFill>
                  <a:srgbClr val="053B5C"/>
                </a:solidFill>
              </a:defRPr>
            </a:lvl2pPr>
            <a:lvl3pPr lvl="2" rtl="0">
              <a:spcBef>
                <a:spcPts val="0"/>
              </a:spcBef>
              <a:spcAft>
                <a:spcPts val="0"/>
              </a:spcAft>
              <a:buClr>
                <a:srgbClr val="053B5C"/>
              </a:buClr>
              <a:buSzPts val="6000"/>
              <a:buNone/>
              <a:defRPr sz="6000">
                <a:solidFill>
                  <a:srgbClr val="053B5C"/>
                </a:solidFill>
              </a:defRPr>
            </a:lvl3pPr>
            <a:lvl4pPr lvl="3" rtl="0">
              <a:spcBef>
                <a:spcPts val="0"/>
              </a:spcBef>
              <a:spcAft>
                <a:spcPts val="0"/>
              </a:spcAft>
              <a:buClr>
                <a:srgbClr val="053B5C"/>
              </a:buClr>
              <a:buSzPts val="6000"/>
              <a:buNone/>
              <a:defRPr sz="6000">
                <a:solidFill>
                  <a:srgbClr val="053B5C"/>
                </a:solidFill>
              </a:defRPr>
            </a:lvl4pPr>
            <a:lvl5pPr lvl="4" rtl="0">
              <a:spcBef>
                <a:spcPts val="0"/>
              </a:spcBef>
              <a:spcAft>
                <a:spcPts val="0"/>
              </a:spcAft>
              <a:buClr>
                <a:srgbClr val="053B5C"/>
              </a:buClr>
              <a:buSzPts val="6000"/>
              <a:buNone/>
              <a:defRPr sz="6000">
                <a:solidFill>
                  <a:srgbClr val="053B5C"/>
                </a:solidFill>
              </a:defRPr>
            </a:lvl5pPr>
            <a:lvl6pPr lvl="5" rtl="0">
              <a:spcBef>
                <a:spcPts val="0"/>
              </a:spcBef>
              <a:spcAft>
                <a:spcPts val="0"/>
              </a:spcAft>
              <a:buClr>
                <a:srgbClr val="053B5C"/>
              </a:buClr>
              <a:buSzPts val="6000"/>
              <a:buNone/>
              <a:defRPr sz="6000">
                <a:solidFill>
                  <a:srgbClr val="053B5C"/>
                </a:solidFill>
              </a:defRPr>
            </a:lvl6pPr>
            <a:lvl7pPr lvl="6" rtl="0">
              <a:spcBef>
                <a:spcPts val="0"/>
              </a:spcBef>
              <a:spcAft>
                <a:spcPts val="0"/>
              </a:spcAft>
              <a:buClr>
                <a:srgbClr val="053B5C"/>
              </a:buClr>
              <a:buSzPts val="6000"/>
              <a:buNone/>
              <a:defRPr sz="6000">
                <a:solidFill>
                  <a:srgbClr val="053B5C"/>
                </a:solidFill>
              </a:defRPr>
            </a:lvl7pPr>
            <a:lvl8pPr lvl="7" rtl="0">
              <a:spcBef>
                <a:spcPts val="0"/>
              </a:spcBef>
              <a:spcAft>
                <a:spcPts val="0"/>
              </a:spcAft>
              <a:buClr>
                <a:srgbClr val="053B5C"/>
              </a:buClr>
              <a:buSzPts val="6000"/>
              <a:buNone/>
              <a:defRPr sz="6000">
                <a:solidFill>
                  <a:srgbClr val="053B5C"/>
                </a:solidFill>
              </a:defRPr>
            </a:lvl8pPr>
            <a:lvl9pPr lvl="8" rtl="0">
              <a:spcBef>
                <a:spcPts val="0"/>
              </a:spcBef>
              <a:spcAft>
                <a:spcPts val="0"/>
              </a:spcAft>
              <a:buClr>
                <a:srgbClr val="053B5C"/>
              </a:buClr>
              <a:buSzPts val="6000"/>
              <a:buNone/>
              <a:defRPr sz="6000">
                <a:solidFill>
                  <a:srgbClr val="053B5C"/>
                </a:solidFill>
              </a:defRPr>
            </a:lvl9pPr>
          </a:lstStyle>
          <a:p>
            <a:endParaRPr/>
          </a:p>
        </p:txBody>
      </p:sp>
      <p:sp>
        <p:nvSpPr>
          <p:cNvPr id="12" name="Google Shape;12;p2"/>
          <p:cNvSpPr txBox="1">
            <a:spLocks noGrp="1"/>
          </p:cNvSpPr>
          <p:nvPr>
            <p:ph type="subTitle" idx="1"/>
          </p:nvPr>
        </p:nvSpPr>
        <p:spPr>
          <a:xfrm>
            <a:off x="686814" y="3304725"/>
            <a:ext cx="4074600" cy="4461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rgbClr val="053B5C"/>
              </a:buClr>
              <a:buSzPts val="1700"/>
              <a:buNone/>
              <a:defRPr sz="1600">
                <a:solidFill>
                  <a:srgbClr val="053B5C"/>
                </a:solidFill>
              </a:defRPr>
            </a:lvl1pPr>
            <a:lvl2pPr lvl="1" rtl="0">
              <a:lnSpc>
                <a:spcPct val="100000"/>
              </a:lnSpc>
              <a:spcBef>
                <a:spcPts val="0"/>
              </a:spcBef>
              <a:spcAft>
                <a:spcPts val="0"/>
              </a:spcAft>
              <a:buClr>
                <a:srgbClr val="053B5C"/>
              </a:buClr>
              <a:buSzPts val="1700"/>
              <a:buNone/>
              <a:defRPr sz="1700">
                <a:solidFill>
                  <a:srgbClr val="053B5C"/>
                </a:solidFill>
              </a:defRPr>
            </a:lvl2pPr>
            <a:lvl3pPr lvl="2" rtl="0">
              <a:lnSpc>
                <a:spcPct val="100000"/>
              </a:lnSpc>
              <a:spcBef>
                <a:spcPts val="0"/>
              </a:spcBef>
              <a:spcAft>
                <a:spcPts val="0"/>
              </a:spcAft>
              <a:buClr>
                <a:srgbClr val="053B5C"/>
              </a:buClr>
              <a:buSzPts val="1700"/>
              <a:buNone/>
              <a:defRPr sz="1700">
                <a:solidFill>
                  <a:srgbClr val="053B5C"/>
                </a:solidFill>
              </a:defRPr>
            </a:lvl3pPr>
            <a:lvl4pPr lvl="3" rtl="0">
              <a:lnSpc>
                <a:spcPct val="100000"/>
              </a:lnSpc>
              <a:spcBef>
                <a:spcPts val="0"/>
              </a:spcBef>
              <a:spcAft>
                <a:spcPts val="0"/>
              </a:spcAft>
              <a:buClr>
                <a:srgbClr val="053B5C"/>
              </a:buClr>
              <a:buSzPts val="1700"/>
              <a:buNone/>
              <a:defRPr sz="1700">
                <a:solidFill>
                  <a:srgbClr val="053B5C"/>
                </a:solidFill>
              </a:defRPr>
            </a:lvl4pPr>
            <a:lvl5pPr lvl="4" rtl="0">
              <a:lnSpc>
                <a:spcPct val="100000"/>
              </a:lnSpc>
              <a:spcBef>
                <a:spcPts val="0"/>
              </a:spcBef>
              <a:spcAft>
                <a:spcPts val="0"/>
              </a:spcAft>
              <a:buClr>
                <a:srgbClr val="053B5C"/>
              </a:buClr>
              <a:buSzPts val="1700"/>
              <a:buNone/>
              <a:defRPr sz="1700">
                <a:solidFill>
                  <a:srgbClr val="053B5C"/>
                </a:solidFill>
              </a:defRPr>
            </a:lvl5pPr>
            <a:lvl6pPr lvl="5" rtl="0">
              <a:lnSpc>
                <a:spcPct val="100000"/>
              </a:lnSpc>
              <a:spcBef>
                <a:spcPts val="0"/>
              </a:spcBef>
              <a:spcAft>
                <a:spcPts val="0"/>
              </a:spcAft>
              <a:buClr>
                <a:srgbClr val="053B5C"/>
              </a:buClr>
              <a:buSzPts val="1700"/>
              <a:buNone/>
              <a:defRPr sz="1700">
                <a:solidFill>
                  <a:srgbClr val="053B5C"/>
                </a:solidFill>
              </a:defRPr>
            </a:lvl6pPr>
            <a:lvl7pPr lvl="6" rtl="0">
              <a:lnSpc>
                <a:spcPct val="100000"/>
              </a:lnSpc>
              <a:spcBef>
                <a:spcPts val="0"/>
              </a:spcBef>
              <a:spcAft>
                <a:spcPts val="0"/>
              </a:spcAft>
              <a:buClr>
                <a:srgbClr val="053B5C"/>
              </a:buClr>
              <a:buSzPts val="1700"/>
              <a:buNone/>
              <a:defRPr sz="1700">
                <a:solidFill>
                  <a:srgbClr val="053B5C"/>
                </a:solidFill>
              </a:defRPr>
            </a:lvl7pPr>
            <a:lvl8pPr lvl="7" rtl="0">
              <a:lnSpc>
                <a:spcPct val="100000"/>
              </a:lnSpc>
              <a:spcBef>
                <a:spcPts val="0"/>
              </a:spcBef>
              <a:spcAft>
                <a:spcPts val="0"/>
              </a:spcAft>
              <a:buClr>
                <a:srgbClr val="053B5C"/>
              </a:buClr>
              <a:buSzPts val="1700"/>
              <a:buNone/>
              <a:defRPr sz="1700">
                <a:solidFill>
                  <a:srgbClr val="053B5C"/>
                </a:solidFill>
              </a:defRPr>
            </a:lvl8pPr>
            <a:lvl9pPr lvl="8" rtl="0">
              <a:lnSpc>
                <a:spcPct val="100000"/>
              </a:lnSpc>
              <a:spcBef>
                <a:spcPts val="0"/>
              </a:spcBef>
              <a:spcAft>
                <a:spcPts val="0"/>
              </a:spcAft>
              <a:buClr>
                <a:srgbClr val="053B5C"/>
              </a:buClr>
              <a:buSzPts val="1700"/>
              <a:buNone/>
              <a:defRPr sz="1700">
                <a:solidFill>
                  <a:srgbClr val="053B5C"/>
                </a:solidFill>
              </a:defRPr>
            </a:lvl9pPr>
          </a:lstStyle>
          <a:p>
            <a:endParaRPr/>
          </a:p>
        </p:txBody>
      </p:sp>
    </p:spTree>
    <p:extLst>
      <p:ext uri="{BB962C8B-B14F-4D97-AF65-F5344CB8AC3E}">
        <p14:creationId xmlns:p14="http://schemas.microsoft.com/office/powerpoint/2010/main" val="428101579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56"/>
        <p:cNvGrpSpPr/>
        <p:nvPr/>
      </p:nvGrpSpPr>
      <p:grpSpPr>
        <a:xfrm>
          <a:off x="0" y="0"/>
          <a:ext cx="0" cy="0"/>
          <a:chOff x="0" y="0"/>
          <a:chExt cx="0" cy="0"/>
        </a:xfrm>
      </p:grpSpPr>
      <p:sp>
        <p:nvSpPr>
          <p:cNvPr id="57" name="Google Shape;57;p1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l" rtl="0">
              <a:spcBef>
                <a:spcPts val="0"/>
              </a:spcBef>
              <a:spcAft>
                <a:spcPts val="0"/>
              </a:spcAft>
              <a:buNone/>
            </a:pPr>
            <a:fld id="{00000000-1234-1234-1234-123412341234}" type="slidenum">
              <a:rPr lang="en"/>
              <a:t>‹#›</a:t>
            </a:fld>
            <a:endParaRPr/>
          </a:p>
        </p:txBody>
      </p:sp>
      <p:grpSp>
        <p:nvGrpSpPr>
          <p:cNvPr id="58" name="Google Shape;58;p11"/>
          <p:cNvGrpSpPr/>
          <p:nvPr/>
        </p:nvGrpSpPr>
        <p:grpSpPr>
          <a:xfrm rot="9401449">
            <a:off x="754395" y="69566"/>
            <a:ext cx="1522160" cy="1254196"/>
            <a:chOff x="698956" y="6526827"/>
            <a:chExt cx="1522132" cy="1254173"/>
          </a:xfrm>
        </p:grpSpPr>
        <p:grpSp>
          <p:nvGrpSpPr>
            <p:cNvPr id="59" name="Google Shape;59;p11"/>
            <p:cNvGrpSpPr/>
            <p:nvPr/>
          </p:nvGrpSpPr>
          <p:grpSpPr>
            <a:xfrm>
              <a:off x="970014" y="6599642"/>
              <a:ext cx="1251074" cy="1089966"/>
              <a:chOff x="2227541" y="6011760"/>
              <a:chExt cx="2864180" cy="2495343"/>
            </a:xfrm>
          </p:grpSpPr>
          <p:sp>
            <p:nvSpPr>
              <p:cNvPr id="60" name="Google Shape;60;p11"/>
              <p:cNvSpPr/>
              <p:nvPr/>
            </p:nvSpPr>
            <p:spPr>
              <a:xfrm rot="-1131582">
                <a:off x="2772277" y="6293752"/>
                <a:ext cx="2064072" cy="1922827"/>
              </a:xfrm>
              <a:custGeom>
                <a:avLst/>
                <a:gdLst/>
                <a:ahLst/>
                <a:cxnLst/>
                <a:rect l="l" t="t" r="r" b="b"/>
                <a:pathLst>
                  <a:path w="83428" h="77719" extrusionOk="0">
                    <a:moveTo>
                      <a:pt x="43744" y="1"/>
                    </a:moveTo>
                    <a:cubicBezTo>
                      <a:pt x="43607" y="1"/>
                      <a:pt x="43469" y="5"/>
                      <a:pt x="43328" y="15"/>
                    </a:cubicBezTo>
                    <a:cubicBezTo>
                      <a:pt x="39256" y="277"/>
                      <a:pt x="37779" y="4360"/>
                      <a:pt x="36839" y="7718"/>
                    </a:cubicBezTo>
                    <a:cubicBezTo>
                      <a:pt x="35589" y="12203"/>
                      <a:pt x="34968" y="18558"/>
                      <a:pt x="31040" y="18558"/>
                    </a:cubicBezTo>
                    <a:cubicBezTo>
                      <a:pt x="29952" y="18558"/>
                      <a:pt x="28611" y="18070"/>
                      <a:pt x="26933" y="16921"/>
                    </a:cubicBezTo>
                    <a:cubicBezTo>
                      <a:pt x="25614" y="16019"/>
                      <a:pt x="23908" y="14589"/>
                      <a:pt x="22178" y="14589"/>
                    </a:cubicBezTo>
                    <a:cubicBezTo>
                      <a:pt x="21830" y="14589"/>
                      <a:pt x="21481" y="14647"/>
                      <a:pt x="21134" y="14778"/>
                    </a:cubicBezTo>
                    <a:cubicBezTo>
                      <a:pt x="15276" y="16993"/>
                      <a:pt x="19075" y="24530"/>
                      <a:pt x="19753" y="28387"/>
                    </a:cubicBezTo>
                    <a:cubicBezTo>
                      <a:pt x="20166" y="30701"/>
                      <a:pt x="20096" y="34763"/>
                      <a:pt x="17456" y="34763"/>
                    </a:cubicBezTo>
                    <a:cubicBezTo>
                      <a:pt x="17054" y="34763"/>
                      <a:pt x="16592" y="34669"/>
                      <a:pt x="16062" y="34459"/>
                    </a:cubicBezTo>
                    <a:cubicBezTo>
                      <a:pt x="11365" y="32594"/>
                      <a:pt x="10296" y="26273"/>
                      <a:pt x="4770" y="26273"/>
                    </a:cubicBezTo>
                    <a:cubicBezTo>
                      <a:pt x="4512" y="26273"/>
                      <a:pt x="4244" y="26287"/>
                      <a:pt x="3966" y="26315"/>
                    </a:cubicBezTo>
                    <a:cubicBezTo>
                      <a:pt x="715" y="26649"/>
                      <a:pt x="1" y="29554"/>
                      <a:pt x="489" y="32328"/>
                    </a:cubicBezTo>
                    <a:cubicBezTo>
                      <a:pt x="1251" y="36555"/>
                      <a:pt x="3644" y="40222"/>
                      <a:pt x="5085" y="44211"/>
                    </a:cubicBezTo>
                    <a:cubicBezTo>
                      <a:pt x="6597" y="48390"/>
                      <a:pt x="7061" y="52997"/>
                      <a:pt x="6549" y="57403"/>
                    </a:cubicBezTo>
                    <a:cubicBezTo>
                      <a:pt x="6275" y="59784"/>
                      <a:pt x="4037" y="62999"/>
                      <a:pt x="4632" y="65380"/>
                    </a:cubicBezTo>
                    <a:cubicBezTo>
                      <a:pt x="5513" y="68856"/>
                      <a:pt x="12336" y="68321"/>
                      <a:pt x="15050" y="68797"/>
                    </a:cubicBezTo>
                    <a:cubicBezTo>
                      <a:pt x="18884" y="69476"/>
                      <a:pt x="22766" y="70095"/>
                      <a:pt x="26468" y="71345"/>
                    </a:cubicBezTo>
                    <a:cubicBezTo>
                      <a:pt x="30939" y="72847"/>
                      <a:pt x="38196" y="77718"/>
                      <a:pt x="44090" y="77718"/>
                    </a:cubicBezTo>
                    <a:cubicBezTo>
                      <a:pt x="46186" y="77718"/>
                      <a:pt x="48109" y="77102"/>
                      <a:pt x="49674" y="75500"/>
                    </a:cubicBezTo>
                    <a:cubicBezTo>
                      <a:pt x="51602" y="73524"/>
                      <a:pt x="50626" y="70488"/>
                      <a:pt x="49185" y="68559"/>
                    </a:cubicBezTo>
                    <a:cubicBezTo>
                      <a:pt x="47364" y="66130"/>
                      <a:pt x="44090" y="64594"/>
                      <a:pt x="42661" y="61856"/>
                    </a:cubicBezTo>
                    <a:cubicBezTo>
                      <a:pt x="41468" y="59570"/>
                      <a:pt x="43103" y="58980"/>
                      <a:pt x="45242" y="58980"/>
                    </a:cubicBezTo>
                    <a:cubicBezTo>
                      <a:pt x="47158" y="58980"/>
                      <a:pt x="49479" y="59453"/>
                      <a:pt x="50531" y="59605"/>
                    </a:cubicBezTo>
                    <a:cubicBezTo>
                      <a:pt x="52312" y="59861"/>
                      <a:pt x="54410" y="60234"/>
                      <a:pt x="56446" y="60234"/>
                    </a:cubicBezTo>
                    <a:cubicBezTo>
                      <a:pt x="59050" y="60234"/>
                      <a:pt x="61553" y="59624"/>
                      <a:pt x="63163" y="57379"/>
                    </a:cubicBezTo>
                    <a:cubicBezTo>
                      <a:pt x="66116" y="53271"/>
                      <a:pt x="61497" y="49068"/>
                      <a:pt x="58818" y="46354"/>
                    </a:cubicBezTo>
                    <a:cubicBezTo>
                      <a:pt x="55151" y="42627"/>
                      <a:pt x="56532" y="41246"/>
                      <a:pt x="59306" y="40817"/>
                    </a:cubicBezTo>
                    <a:cubicBezTo>
                      <a:pt x="60111" y="40689"/>
                      <a:pt x="61032" y="40643"/>
                      <a:pt x="61979" y="40643"/>
                    </a:cubicBezTo>
                    <a:cubicBezTo>
                      <a:pt x="63762" y="40643"/>
                      <a:pt x="65636" y="40807"/>
                      <a:pt x="66997" y="40901"/>
                    </a:cubicBezTo>
                    <a:cubicBezTo>
                      <a:pt x="68350" y="40991"/>
                      <a:pt x="70090" y="41137"/>
                      <a:pt x="71903" y="41137"/>
                    </a:cubicBezTo>
                    <a:cubicBezTo>
                      <a:pt x="76075" y="41137"/>
                      <a:pt x="80636" y="40364"/>
                      <a:pt x="81773" y="36364"/>
                    </a:cubicBezTo>
                    <a:cubicBezTo>
                      <a:pt x="83428" y="30578"/>
                      <a:pt x="75260" y="28090"/>
                      <a:pt x="71057" y="27816"/>
                    </a:cubicBezTo>
                    <a:cubicBezTo>
                      <a:pt x="69545" y="27720"/>
                      <a:pt x="66307" y="27518"/>
                      <a:pt x="65557" y="25863"/>
                    </a:cubicBezTo>
                    <a:cubicBezTo>
                      <a:pt x="64425" y="23339"/>
                      <a:pt x="68890" y="21386"/>
                      <a:pt x="70414" y="20291"/>
                    </a:cubicBezTo>
                    <a:cubicBezTo>
                      <a:pt x="73534" y="18029"/>
                      <a:pt x="75927" y="14493"/>
                      <a:pt x="76606" y="10659"/>
                    </a:cubicBezTo>
                    <a:cubicBezTo>
                      <a:pt x="77201" y="7313"/>
                      <a:pt x="75355" y="4337"/>
                      <a:pt x="72319" y="2920"/>
                    </a:cubicBezTo>
                    <a:cubicBezTo>
                      <a:pt x="71216" y="2408"/>
                      <a:pt x="70191" y="2186"/>
                      <a:pt x="69227" y="2186"/>
                    </a:cubicBezTo>
                    <a:cubicBezTo>
                      <a:pt x="63183" y="2186"/>
                      <a:pt x="59515" y="10924"/>
                      <a:pt x="53960" y="12135"/>
                    </a:cubicBezTo>
                    <a:cubicBezTo>
                      <a:pt x="53728" y="12186"/>
                      <a:pt x="53514" y="12210"/>
                      <a:pt x="53317" y="12210"/>
                    </a:cubicBezTo>
                    <a:cubicBezTo>
                      <a:pt x="50797" y="12210"/>
                      <a:pt x="50946" y="8282"/>
                      <a:pt x="50317" y="6206"/>
                    </a:cubicBezTo>
                    <a:cubicBezTo>
                      <a:pt x="49353" y="3076"/>
                      <a:pt x="47297" y="1"/>
                      <a:pt x="43744" y="1"/>
                    </a:cubicBezTo>
                    <a:close/>
                  </a:path>
                </a:pathLst>
              </a:custGeom>
              <a:solidFill>
                <a:srgbClr val="5AD19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61" name="Google Shape;61;p11"/>
              <p:cNvGrpSpPr/>
              <p:nvPr/>
            </p:nvGrpSpPr>
            <p:grpSpPr>
              <a:xfrm>
                <a:off x="2227541" y="6635267"/>
                <a:ext cx="2250382" cy="1871835"/>
                <a:chOff x="2227541" y="6635267"/>
                <a:chExt cx="2250382" cy="1871835"/>
              </a:xfrm>
            </p:grpSpPr>
            <p:sp>
              <p:nvSpPr>
                <p:cNvPr id="62" name="Google Shape;62;p11"/>
                <p:cNvSpPr/>
                <p:nvPr/>
              </p:nvSpPr>
              <p:spPr>
                <a:xfrm rot="-1131582">
                  <a:off x="2389104" y="6911337"/>
                  <a:ext cx="1927256" cy="1319697"/>
                </a:xfrm>
                <a:custGeom>
                  <a:avLst/>
                  <a:gdLst/>
                  <a:ahLst/>
                  <a:cxnLst/>
                  <a:rect l="l" t="t" r="r" b="b"/>
                  <a:pathLst>
                    <a:path w="77898" h="53341" extrusionOk="0">
                      <a:moveTo>
                        <a:pt x="77657" y="0"/>
                      </a:moveTo>
                      <a:cubicBezTo>
                        <a:pt x="77524" y="0"/>
                        <a:pt x="77309" y="98"/>
                        <a:pt x="77038" y="330"/>
                      </a:cubicBezTo>
                      <a:cubicBezTo>
                        <a:pt x="77038" y="330"/>
                        <a:pt x="75681" y="1521"/>
                        <a:pt x="73430" y="3497"/>
                      </a:cubicBezTo>
                      <a:cubicBezTo>
                        <a:pt x="72299" y="4486"/>
                        <a:pt x="70954" y="5664"/>
                        <a:pt x="69430" y="6998"/>
                      </a:cubicBezTo>
                      <a:cubicBezTo>
                        <a:pt x="68668" y="7665"/>
                        <a:pt x="67870" y="8367"/>
                        <a:pt x="67037" y="9093"/>
                      </a:cubicBezTo>
                      <a:cubicBezTo>
                        <a:pt x="66203" y="9820"/>
                        <a:pt x="65334" y="10594"/>
                        <a:pt x="64441" y="11391"/>
                      </a:cubicBezTo>
                      <a:cubicBezTo>
                        <a:pt x="63548" y="12177"/>
                        <a:pt x="62631" y="12999"/>
                        <a:pt x="61691" y="13832"/>
                      </a:cubicBezTo>
                      <a:cubicBezTo>
                        <a:pt x="61453" y="14034"/>
                        <a:pt x="61215" y="14249"/>
                        <a:pt x="60976" y="14463"/>
                      </a:cubicBezTo>
                      <a:cubicBezTo>
                        <a:pt x="60750" y="14677"/>
                        <a:pt x="60512" y="14892"/>
                        <a:pt x="60274" y="15106"/>
                      </a:cubicBezTo>
                      <a:cubicBezTo>
                        <a:pt x="59798" y="15535"/>
                        <a:pt x="59321" y="15975"/>
                        <a:pt x="58845" y="16416"/>
                      </a:cubicBezTo>
                      <a:cubicBezTo>
                        <a:pt x="57881" y="17297"/>
                        <a:pt x="56916" y="18190"/>
                        <a:pt x="55940" y="19083"/>
                      </a:cubicBezTo>
                      <a:lnTo>
                        <a:pt x="55571" y="19416"/>
                      </a:lnTo>
                      <a:lnTo>
                        <a:pt x="55214" y="19773"/>
                      </a:lnTo>
                      <a:cubicBezTo>
                        <a:pt x="54976" y="20011"/>
                        <a:pt x="54738" y="20250"/>
                        <a:pt x="54499" y="20488"/>
                      </a:cubicBezTo>
                      <a:cubicBezTo>
                        <a:pt x="54035" y="20964"/>
                        <a:pt x="53571" y="21440"/>
                        <a:pt x="53106" y="21916"/>
                      </a:cubicBezTo>
                      <a:cubicBezTo>
                        <a:pt x="51261" y="23845"/>
                        <a:pt x="49463" y="25798"/>
                        <a:pt x="47725" y="27691"/>
                      </a:cubicBezTo>
                      <a:cubicBezTo>
                        <a:pt x="45975" y="29572"/>
                        <a:pt x="44284" y="31370"/>
                        <a:pt x="42653" y="33025"/>
                      </a:cubicBezTo>
                      <a:cubicBezTo>
                        <a:pt x="41033" y="34668"/>
                        <a:pt x="39259" y="36406"/>
                        <a:pt x="37342" y="38085"/>
                      </a:cubicBezTo>
                      <a:cubicBezTo>
                        <a:pt x="36378" y="38918"/>
                        <a:pt x="35390" y="39752"/>
                        <a:pt x="34354" y="40538"/>
                      </a:cubicBezTo>
                      <a:cubicBezTo>
                        <a:pt x="33318" y="41335"/>
                        <a:pt x="32247" y="42109"/>
                        <a:pt x="31151" y="42824"/>
                      </a:cubicBezTo>
                      <a:cubicBezTo>
                        <a:pt x="30044" y="43550"/>
                        <a:pt x="28913" y="44205"/>
                        <a:pt x="27746" y="44812"/>
                      </a:cubicBezTo>
                      <a:cubicBezTo>
                        <a:pt x="27460" y="44967"/>
                        <a:pt x="27175" y="45122"/>
                        <a:pt x="26877" y="45253"/>
                      </a:cubicBezTo>
                      <a:cubicBezTo>
                        <a:pt x="26579" y="45395"/>
                        <a:pt x="26293" y="45538"/>
                        <a:pt x="25996" y="45669"/>
                      </a:cubicBezTo>
                      <a:cubicBezTo>
                        <a:pt x="25401" y="45919"/>
                        <a:pt x="24793" y="46146"/>
                        <a:pt x="24186" y="46384"/>
                      </a:cubicBezTo>
                      <a:cubicBezTo>
                        <a:pt x="23888" y="46503"/>
                        <a:pt x="23591" y="46622"/>
                        <a:pt x="23293" y="46741"/>
                      </a:cubicBezTo>
                      <a:cubicBezTo>
                        <a:pt x="23138" y="46800"/>
                        <a:pt x="22995" y="46860"/>
                        <a:pt x="22853" y="46919"/>
                      </a:cubicBezTo>
                      <a:cubicBezTo>
                        <a:pt x="22698" y="46967"/>
                        <a:pt x="22543" y="47027"/>
                        <a:pt x="22400" y="47074"/>
                      </a:cubicBezTo>
                      <a:cubicBezTo>
                        <a:pt x="21793" y="47289"/>
                        <a:pt x="21198" y="47491"/>
                        <a:pt x="20602" y="47693"/>
                      </a:cubicBezTo>
                      <a:cubicBezTo>
                        <a:pt x="20317" y="47801"/>
                        <a:pt x="20019" y="47908"/>
                        <a:pt x="19721" y="48003"/>
                      </a:cubicBezTo>
                      <a:cubicBezTo>
                        <a:pt x="19435" y="48098"/>
                        <a:pt x="19138" y="48182"/>
                        <a:pt x="18852" y="48277"/>
                      </a:cubicBezTo>
                      <a:cubicBezTo>
                        <a:pt x="18257" y="48455"/>
                        <a:pt x="17685" y="48634"/>
                        <a:pt x="17114" y="48813"/>
                      </a:cubicBezTo>
                      <a:cubicBezTo>
                        <a:pt x="12566" y="50170"/>
                        <a:pt x="8470" y="51087"/>
                        <a:pt x="5553" y="51753"/>
                      </a:cubicBezTo>
                      <a:cubicBezTo>
                        <a:pt x="4100" y="52075"/>
                        <a:pt x="2922" y="52337"/>
                        <a:pt x="2112" y="52503"/>
                      </a:cubicBezTo>
                      <a:cubicBezTo>
                        <a:pt x="1314" y="52682"/>
                        <a:pt x="874" y="52777"/>
                        <a:pt x="874" y="52777"/>
                      </a:cubicBezTo>
                      <a:cubicBezTo>
                        <a:pt x="47" y="52974"/>
                        <a:pt x="1" y="53340"/>
                        <a:pt x="641" y="53340"/>
                      </a:cubicBezTo>
                      <a:cubicBezTo>
                        <a:pt x="739" y="53340"/>
                        <a:pt x="852" y="53332"/>
                        <a:pt x="981" y="53313"/>
                      </a:cubicBezTo>
                      <a:cubicBezTo>
                        <a:pt x="981" y="53313"/>
                        <a:pt x="1421" y="53218"/>
                        <a:pt x="2231" y="53063"/>
                      </a:cubicBezTo>
                      <a:cubicBezTo>
                        <a:pt x="3041" y="52896"/>
                        <a:pt x="4219" y="52658"/>
                        <a:pt x="5684" y="52361"/>
                      </a:cubicBezTo>
                      <a:cubicBezTo>
                        <a:pt x="8625" y="51741"/>
                        <a:pt x="12732" y="50884"/>
                        <a:pt x="17340" y="49575"/>
                      </a:cubicBezTo>
                      <a:cubicBezTo>
                        <a:pt x="17911" y="49408"/>
                        <a:pt x="18495" y="49241"/>
                        <a:pt x="19090" y="49063"/>
                      </a:cubicBezTo>
                      <a:cubicBezTo>
                        <a:pt x="19388" y="48979"/>
                        <a:pt x="19686" y="48884"/>
                        <a:pt x="19983" y="48801"/>
                      </a:cubicBezTo>
                      <a:cubicBezTo>
                        <a:pt x="20281" y="48705"/>
                        <a:pt x="20578" y="48598"/>
                        <a:pt x="20876" y="48503"/>
                      </a:cubicBezTo>
                      <a:cubicBezTo>
                        <a:pt x="21471" y="48301"/>
                        <a:pt x="22079" y="48098"/>
                        <a:pt x="22686" y="47896"/>
                      </a:cubicBezTo>
                      <a:cubicBezTo>
                        <a:pt x="22841" y="47848"/>
                        <a:pt x="22995" y="47789"/>
                        <a:pt x="23150" y="47741"/>
                      </a:cubicBezTo>
                      <a:cubicBezTo>
                        <a:pt x="23293" y="47681"/>
                        <a:pt x="23448" y="47622"/>
                        <a:pt x="23603" y="47562"/>
                      </a:cubicBezTo>
                      <a:cubicBezTo>
                        <a:pt x="23900" y="47455"/>
                        <a:pt x="24210" y="47336"/>
                        <a:pt x="24519" y="47217"/>
                      </a:cubicBezTo>
                      <a:cubicBezTo>
                        <a:pt x="25127" y="46979"/>
                        <a:pt x="25746" y="46753"/>
                        <a:pt x="26365" y="46515"/>
                      </a:cubicBezTo>
                      <a:cubicBezTo>
                        <a:pt x="26663" y="46372"/>
                        <a:pt x="26972" y="46229"/>
                        <a:pt x="27270" y="46086"/>
                      </a:cubicBezTo>
                      <a:cubicBezTo>
                        <a:pt x="27579" y="45955"/>
                        <a:pt x="27877" y="45800"/>
                        <a:pt x="28175" y="45646"/>
                      </a:cubicBezTo>
                      <a:cubicBezTo>
                        <a:pt x="29365" y="45038"/>
                        <a:pt x="30544" y="44372"/>
                        <a:pt x="31675" y="43645"/>
                      </a:cubicBezTo>
                      <a:cubicBezTo>
                        <a:pt x="32806" y="42919"/>
                        <a:pt x="33902" y="42145"/>
                        <a:pt x="34961" y="41347"/>
                      </a:cubicBezTo>
                      <a:cubicBezTo>
                        <a:pt x="36021" y="40538"/>
                        <a:pt x="37033" y="39704"/>
                        <a:pt x="38021" y="38859"/>
                      </a:cubicBezTo>
                      <a:cubicBezTo>
                        <a:pt x="39974" y="37168"/>
                        <a:pt x="41772" y="35430"/>
                        <a:pt x="43415" y="33763"/>
                      </a:cubicBezTo>
                      <a:cubicBezTo>
                        <a:pt x="45046" y="32108"/>
                        <a:pt x="46748" y="30286"/>
                        <a:pt x="48475" y="28381"/>
                      </a:cubicBezTo>
                      <a:cubicBezTo>
                        <a:pt x="50213" y="26488"/>
                        <a:pt x="51999" y="24524"/>
                        <a:pt x="53809" y="22595"/>
                      </a:cubicBezTo>
                      <a:cubicBezTo>
                        <a:pt x="54273" y="22107"/>
                        <a:pt x="54726" y="21631"/>
                        <a:pt x="55190" y="21154"/>
                      </a:cubicBezTo>
                      <a:cubicBezTo>
                        <a:pt x="55416" y="20916"/>
                        <a:pt x="55642" y="20678"/>
                        <a:pt x="55881" y="20452"/>
                      </a:cubicBezTo>
                      <a:lnTo>
                        <a:pt x="56226" y="20095"/>
                      </a:lnTo>
                      <a:lnTo>
                        <a:pt x="56583" y="19761"/>
                      </a:lnTo>
                      <a:cubicBezTo>
                        <a:pt x="57547" y="18857"/>
                        <a:pt x="58512" y="17952"/>
                        <a:pt x="59452" y="17071"/>
                      </a:cubicBezTo>
                      <a:cubicBezTo>
                        <a:pt x="59929" y="16618"/>
                        <a:pt x="60393" y="16178"/>
                        <a:pt x="60869" y="15749"/>
                      </a:cubicBezTo>
                      <a:cubicBezTo>
                        <a:pt x="61095" y="15523"/>
                        <a:pt x="61334" y="15308"/>
                        <a:pt x="61560" y="15094"/>
                      </a:cubicBezTo>
                      <a:cubicBezTo>
                        <a:pt x="61798" y="14880"/>
                        <a:pt x="62024" y="14666"/>
                        <a:pt x="62262" y="14451"/>
                      </a:cubicBezTo>
                      <a:cubicBezTo>
                        <a:pt x="63191" y="13606"/>
                        <a:pt x="64096" y="12784"/>
                        <a:pt x="64977" y="11987"/>
                      </a:cubicBezTo>
                      <a:cubicBezTo>
                        <a:pt x="72049" y="5581"/>
                        <a:pt x="77407" y="735"/>
                        <a:pt x="77407" y="735"/>
                      </a:cubicBezTo>
                      <a:cubicBezTo>
                        <a:pt x="77868" y="321"/>
                        <a:pt x="77898" y="0"/>
                        <a:pt x="77657" y="0"/>
                      </a:cubicBezTo>
                      <a:close/>
                    </a:path>
                  </a:pathLst>
                </a:custGeom>
                <a:solidFill>
                  <a:srgbClr val="439D8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 name="Google Shape;63;p11"/>
                <p:cNvSpPr/>
                <p:nvPr/>
              </p:nvSpPr>
              <p:spPr>
                <a:xfrm rot="-1131582">
                  <a:off x="3441562" y="7628158"/>
                  <a:ext cx="485043" cy="66058"/>
                </a:xfrm>
                <a:custGeom>
                  <a:avLst/>
                  <a:gdLst/>
                  <a:ahLst/>
                  <a:cxnLst/>
                  <a:rect l="l" t="t" r="r" b="b"/>
                  <a:pathLst>
                    <a:path w="19605" h="2670" extrusionOk="0">
                      <a:moveTo>
                        <a:pt x="13901" y="0"/>
                      </a:moveTo>
                      <a:cubicBezTo>
                        <a:pt x="13437" y="0"/>
                        <a:pt x="12960" y="12"/>
                        <a:pt x="12472" y="24"/>
                      </a:cubicBezTo>
                      <a:cubicBezTo>
                        <a:pt x="12234" y="24"/>
                        <a:pt x="11996" y="36"/>
                        <a:pt x="11758" y="36"/>
                      </a:cubicBezTo>
                      <a:cubicBezTo>
                        <a:pt x="11639" y="48"/>
                        <a:pt x="11520" y="48"/>
                        <a:pt x="11401" y="48"/>
                      </a:cubicBezTo>
                      <a:cubicBezTo>
                        <a:pt x="11282" y="60"/>
                        <a:pt x="11163" y="72"/>
                        <a:pt x="11044" y="72"/>
                      </a:cubicBezTo>
                      <a:cubicBezTo>
                        <a:pt x="10579" y="107"/>
                        <a:pt x="10127" y="143"/>
                        <a:pt x="9710" y="179"/>
                      </a:cubicBezTo>
                      <a:cubicBezTo>
                        <a:pt x="9472" y="203"/>
                        <a:pt x="9222" y="226"/>
                        <a:pt x="8972" y="250"/>
                      </a:cubicBezTo>
                      <a:cubicBezTo>
                        <a:pt x="8722" y="286"/>
                        <a:pt x="8460" y="322"/>
                        <a:pt x="8198" y="357"/>
                      </a:cubicBezTo>
                      <a:cubicBezTo>
                        <a:pt x="7674" y="429"/>
                        <a:pt x="7138" y="500"/>
                        <a:pt x="6602" y="584"/>
                      </a:cubicBezTo>
                      <a:cubicBezTo>
                        <a:pt x="6067" y="679"/>
                        <a:pt x="5519" y="786"/>
                        <a:pt x="4995" y="881"/>
                      </a:cubicBezTo>
                      <a:cubicBezTo>
                        <a:pt x="4733" y="941"/>
                        <a:pt x="4471" y="988"/>
                        <a:pt x="4221" y="1036"/>
                      </a:cubicBezTo>
                      <a:cubicBezTo>
                        <a:pt x="3971" y="1096"/>
                        <a:pt x="3733" y="1155"/>
                        <a:pt x="3495" y="1215"/>
                      </a:cubicBezTo>
                      <a:cubicBezTo>
                        <a:pt x="3019" y="1334"/>
                        <a:pt x="2566" y="1441"/>
                        <a:pt x="2161" y="1536"/>
                      </a:cubicBezTo>
                      <a:cubicBezTo>
                        <a:pt x="1769" y="1655"/>
                        <a:pt x="1411" y="1762"/>
                        <a:pt x="1114" y="1846"/>
                      </a:cubicBezTo>
                      <a:cubicBezTo>
                        <a:pt x="530" y="2024"/>
                        <a:pt x="173" y="2131"/>
                        <a:pt x="173" y="2131"/>
                      </a:cubicBezTo>
                      <a:cubicBezTo>
                        <a:pt x="1" y="2200"/>
                        <a:pt x="117" y="2669"/>
                        <a:pt x="307" y="2669"/>
                      </a:cubicBezTo>
                      <a:cubicBezTo>
                        <a:pt x="314" y="2669"/>
                        <a:pt x="321" y="2668"/>
                        <a:pt x="328" y="2667"/>
                      </a:cubicBezTo>
                      <a:cubicBezTo>
                        <a:pt x="328" y="2667"/>
                        <a:pt x="685" y="2584"/>
                        <a:pt x="1280" y="2453"/>
                      </a:cubicBezTo>
                      <a:cubicBezTo>
                        <a:pt x="1578" y="2393"/>
                        <a:pt x="1923" y="2310"/>
                        <a:pt x="2328" y="2227"/>
                      </a:cubicBezTo>
                      <a:cubicBezTo>
                        <a:pt x="2733" y="2155"/>
                        <a:pt x="3173" y="2084"/>
                        <a:pt x="3650" y="2000"/>
                      </a:cubicBezTo>
                      <a:cubicBezTo>
                        <a:pt x="3888" y="1953"/>
                        <a:pt x="4126" y="1917"/>
                        <a:pt x="4376" y="1870"/>
                      </a:cubicBezTo>
                      <a:cubicBezTo>
                        <a:pt x="4626" y="1834"/>
                        <a:pt x="4888" y="1798"/>
                        <a:pt x="5150" y="1762"/>
                      </a:cubicBezTo>
                      <a:cubicBezTo>
                        <a:pt x="5674" y="1691"/>
                        <a:pt x="6210" y="1619"/>
                        <a:pt x="6733" y="1548"/>
                      </a:cubicBezTo>
                      <a:cubicBezTo>
                        <a:pt x="7269" y="1489"/>
                        <a:pt x="7805" y="1429"/>
                        <a:pt x="8317" y="1381"/>
                      </a:cubicBezTo>
                      <a:cubicBezTo>
                        <a:pt x="8579" y="1346"/>
                        <a:pt x="8829" y="1322"/>
                        <a:pt x="9079" y="1298"/>
                      </a:cubicBezTo>
                      <a:cubicBezTo>
                        <a:pt x="9329" y="1274"/>
                        <a:pt x="9567" y="1250"/>
                        <a:pt x="9805" y="1239"/>
                      </a:cubicBezTo>
                      <a:cubicBezTo>
                        <a:pt x="10222" y="1191"/>
                        <a:pt x="10663" y="1155"/>
                        <a:pt x="11127" y="1108"/>
                      </a:cubicBezTo>
                      <a:cubicBezTo>
                        <a:pt x="11234" y="1096"/>
                        <a:pt x="11353" y="1084"/>
                        <a:pt x="11460" y="1072"/>
                      </a:cubicBezTo>
                      <a:cubicBezTo>
                        <a:pt x="11579" y="1072"/>
                        <a:pt x="11698" y="1060"/>
                        <a:pt x="11817" y="1060"/>
                      </a:cubicBezTo>
                      <a:cubicBezTo>
                        <a:pt x="12056" y="1036"/>
                        <a:pt x="12282" y="1024"/>
                        <a:pt x="12520" y="1012"/>
                      </a:cubicBezTo>
                      <a:cubicBezTo>
                        <a:pt x="12996" y="977"/>
                        <a:pt x="13460" y="941"/>
                        <a:pt x="13925" y="917"/>
                      </a:cubicBezTo>
                      <a:cubicBezTo>
                        <a:pt x="14389" y="893"/>
                        <a:pt x="14842" y="881"/>
                        <a:pt x="15258" y="869"/>
                      </a:cubicBezTo>
                      <a:cubicBezTo>
                        <a:pt x="15830" y="838"/>
                        <a:pt x="16354" y="838"/>
                        <a:pt x="16802" y="838"/>
                      </a:cubicBezTo>
                      <a:lnTo>
                        <a:pt x="16802" y="838"/>
                      </a:lnTo>
                      <a:cubicBezTo>
                        <a:pt x="17026" y="838"/>
                        <a:pt x="17231" y="838"/>
                        <a:pt x="17413" y="834"/>
                      </a:cubicBezTo>
                      <a:cubicBezTo>
                        <a:pt x="17866" y="834"/>
                        <a:pt x="18189" y="834"/>
                        <a:pt x="18314" y="827"/>
                      </a:cubicBezTo>
                      <a:lnTo>
                        <a:pt x="18314" y="827"/>
                      </a:lnTo>
                      <a:cubicBezTo>
                        <a:pt x="18323" y="833"/>
                        <a:pt x="18333" y="839"/>
                        <a:pt x="18342" y="846"/>
                      </a:cubicBezTo>
                      <a:cubicBezTo>
                        <a:pt x="18378" y="858"/>
                        <a:pt x="18413" y="869"/>
                        <a:pt x="18449" y="881"/>
                      </a:cubicBezTo>
                      <a:cubicBezTo>
                        <a:pt x="18509" y="905"/>
                        <a:pt x="18556" y="917"/>
                        <a:pt x="18616" y="929"/>
                      </a:cubicBezTo>
                      <a:cubicBezTo>
                        <a:pt x="18711" y="953"/>
                        <a:pt x="18794" y="977"/>
                        <a:pt x="18866" y="988"/>
                      </a:cubicBezTo>
                      <a:cubicBezTo>
                        <a:pt x="19009" y="1012"/>
                        <a:pt x="19104" y="1024"/>
                        <a:pt x="19175" y="1036"/>
                      </a:cubicBezTo>
                      <a:cubicBezTo>
                        <a:pt x="19318" y="1060"/>
                        <a:pt x="19330" y="1060"/>
                        <a:pt x="19330" y="1060"/>
                      </a:cubicBezTo>
                      <a:cubicBezTo>
                        <a:pt x="19533" y="1060"/>
                        <a:pt x="19604" y="607"/>
                        <a:pt x="19414" y="524"/>
                      </a:cubicBezTo>
                      <a:cubicBezTo>
                        <a:pt x="19414" y="524"/>
                        <a:pt x="19402" y="524"/>
                        <a:pt x="19271" y="500"/>
                      </a:cubicBezTo>
                      <a:cubicBezTo>
                        <a:pt x="19199" y="488"/>
                        <a:pt x="19104" y="465"/>
                        <a:pt x="18973" y="441"/>
                      </a:cubicBezTo>
                      <a:cubicBezTo>
                        <a:pt x="18914" y="429"/>
                        <a:pt x="18830" y="417"/>
                        <a:pt x="18759" y="393"/>
                      </a:cubicBezTo>
                      <a:cubicBezTo>
                        <a:pt x="18723" y="381"/>
                        <a:pt x="18675" y="369"/>
                        <a:pt x="18640" y="357"/>
                      </a:cubicBezTo>
                      <a:cubicBezTo>
                        <a:pt x="18616" y="346"/>
                        <a:pt x="18604" y="334"/>
                        <a:pt x="18580" y="334"/>
                      </a:cubicBezTo>
                      <a:cubicBezTo>
                        <a:pt x="18568" y="322"/>
                        <a:pt x="18556" y="322"/>
                        <a:pt x="18544" y="310"/>
                      </a:cubicBezTo>
                      <a:lnTo>
                        <a:pt x="18449" y="274"/>
                      </a:lnTo>
                      <a:lnTo>
                        <a:pt x="18402" y="262"/>
                      </a:lnTo>
                      <a:cubicBezTo>
                        <a:pt x="18354" y="250"/>
                        <a:pt x="18009" y="215"/>
                        <a:pt x="17449" y="167"/>
                      </a:cubicBezTo>
                      <a:cubicBezTo>
                        <a:pt x="16889" y="119"/>
                        <a:pt x="16127" y="36"/>
                        <a:pt x="15258" y="36"/>
                      </a:cubicBezTo>
                      <a:cubicBezTo>
                        <a:pt x="14830" y="24"/>
                        <a:pt x="14377" y="12"/>
                        <a:pt x="13901" y="0"/>
                      </a:cubicBezTo>
                      <a:close/>
                    </a:path>
                  </a:pathLst>
                </a:custGeom>
                <a:solidFill>
                  <a:srgbClr val="439D8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 name="Google Shape;64;p11"/>
                <p:cNvSpPr/>
                <p:nvPr/>
              </p:nvSpPr>
              <p:spPr>
                <a:xfrm rot="-1131582">
                  <a:off x="3621630" y="6827655"/>
                  <a:ext cx="184071" cy="404239"/>
                </a:xfrm>
                <a:custGeom>
                  <a:avLst/>
                  <a:gdLst/>
                  <a:ahLst/>
                  <a:cxnLst/>
                  <a:rect l="l" t="t" r="r" b="b"/>
                  <a:pathLst>
                    <a:path w="7440" h="16339" extrusionOk="0">
                      <a:moveTo>
                        <a:pt x="7065" y="0"/>
                      </a:moveTo>
                      <a:cubicBezTo>
                        <a:pt x="6996" y="0"/>
                        <a:pt x="6934" y="18"/>
                        <a:pt x="6902" y="61"/>
                      </a:cubicBezTo>
                      <a:cubicBezTo>
                        <a:pt x="6902" y="61"/>
                        <a:pt x="6771" y="370"/>
                        <a:pt x="6569" y="870"/>
                      </a:cubicBezTo>
                      <a:cubicBezTo>
                        <a:pt x="6367" y="1406"/>
                        <a:pt x="6081" y="2097"/>
                        <a:pt x="5759" y="2930"/>
                      </a:cubicBezTo>
                      <a:cubicBezTo>
                        <a:pt x="5140" y="4573"/>
                        <a:pt x="4378" y="6609"/>
                        <a:pt x="3771" y="8205"/>
                      </a:cubicBezTo>
                      <a:cubicBezTo>
                        <a:pt x="3473" y="9002"/>
                        <a:pt x="3128" y="9895"/>
                        <a:pt x="2759" y="10788"/>
                      </a:cubicBezTo>
                      <a:cubicBezTo>
                        <a:pt x="2378" y="11681"/>
                        <a:pt x="1973" y="12562"/>
                        <a:pt x="1580" y="13336"/>
                      </a:cubicBezTo>
                      <a:cubicBezTo>
                        <a:pt x="1378" y="13717"/>
                        <a:pt x="1187" y="14086"/>
                        <a:pt x="1009" y="14408"/>
                      </a:cubicBezTo>
                      <a:cubicBezTo>
                        <a:pt x="830" y="14717"/>
                        <a:pt x="663" y="15003"/>
                        <a:pt x="533" y="15241"/>
                      </a:cubicBezTo>
                      <a:cubicBezTo>
                        <a:pt x="247" y="15706"/>
                        <a:pt x="68" y="15991"/>
                        <a:pt x="68" y="15991"/>
                      </a:cubicBezTo>
                      <a:cubicBezTo>
                        <a:pt x="0" y="16117"/>
                        <a:pt x="265" y="16339"/>
                        <a:pt x="429" y="16339"/>
                      </a:cubicBezTo>
                      <a:cubicBezTo>
                        <a:pt x="466" y="16339"/>
                        <a:pt x="499" y="16327"/>
                        <a:pt x="521" y="16301"/>
                      </a:cubicBezTo>
                      <a:cubicBezTo>
                        <a:pt x="521" y="16301"/>
                        <a:pt x="723" y="16027"/>
                        <a:pt x="1056" y="15587"/>
                      </a:cubicBezTo>
                      <a:cubicBezTo>
                        <a:pt x="1211" y="15360"/>
                        <a:pt x="1402" y="15086"/>
                        <a:pt x="1616" y="14765"/>
                      </a:cubicBezTo>
                      <a:cubicBezTo>
                        <a:pt x="1818" y="14455"/>
                        <a:pt x="2045" y="14098"/>
                        <a:pt x="2283" y="13729"/>
                      </a:cubicBezTo>
                      <a:cubicBezTo>
                        <a:pt x="2735" y="12955"/>
                        <a:pt x="3211" y="12086"/>
                        <a:pt x="3640" y="11193"/>
                      </a:cubicBezTo>
                      <a:cubicBezTo>
                        <a:pt x="4069" y="10288"/>
                        <a:pt x="4462" y="9383"/>
                        <a:pt x="4759" y="8574"/>
                      </a:cubicBezTo>
                      <a:cubicBezTo>
                        <a:pt x="5378" y="6966"/>
                        <a:pt x="6009" y="4871"/>
                        <a:pt x="6521" y="3192"/>
                      </a:cubicBezTo>
                      <a:cubicBezTo>
                        <a:pt x="7033" y="1501"/>
                        <a:pt x="7414" y="227"/>
                        <a:pt x="7414" y="227"/>
                      </a:cubicBezTo>
                      <a:cubicBezTo>
                        <a:pt x="7439" y="102"/>
                        <a:pt x="7229" y="0"/>
                        <a:pt x="7065" y="0"/>
                      </a:cubicBezTo>
                      <a:close/>
                    </a:path>
                  </a:pathLst>
                </a:custGeom>
                <a:solidFill>
                  <a:srgbClr val="439D8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65" name="Google Shape;65;p11"/>
            <p:cNvGrpSpPr/>
            <p:nvPr/>
          </p:nvGrpSpPr>
          <p:grpSpPr>
            <a:xfrm>
              <a:off x="698956" y="6526827"/>
              <a:ext cx="761443" cy="1254173"/>
              <a:chOff x="1668617" y="5683195"/>
              <a:chExt cx="1743230" cy="2871275"/>
            </a:xfrm>
          </p:grpSpPr>
          <p:sp>
            <p:nvSpPr>
              <p:cNvPr id="66" name="Google Shape;66;p11"/>
              <p:cNvSpPr/>
              <p:nvPr/>
            </p:nvSpPr>
            <p:spPr>
              <a:xfrm>
                <a:off x="1668617" y="5683195"/>
                <a:ext cx="1729969" cy="2242458"/>
              </a:xfrm>
              <a:custGeom>
                <a:avLst/>
                <a:gdLst/>
                <a:ahLst/>
                <a:cxnLst/>
                <a:rect l="l" t="t" r="r" b="b"/>
                <a:pathLst>
                  <a:path w="69926" h="90641" extrusionOk="0">
                    <a:moveTo>
                      <a:pt x="18523" y="0"/>
                    </a:moveTo>
                    <a:cubicBezTo>
                      <a:pt x="16491" y="0"/>
                      <a:pt x="14474" y="212"/>
                      <a:pt x="12514" y="681"/>
                    </a:cubicBezTo>
                    <a:cubicBezTo>
                      <a:pt x="8025" y="1752"/>
                      <a:pt x="3239" y="4252"/>
                      <a:pt x="1334" y="8503"/>
                    </a:cubicBezTo>
                    <a:cubicBezTo>
                      <a:pt x="1274" y="8562"/>
                      <a:pt x="1227" y="8610"/>
                      <a:pt x="1167" y="8670"/>
                    </a:cubicBezTo>
                    <a:cubicBezTo>
                      <a:pt x="762" y="8991"/>
                      <a:pt x="715" y="9455"/>
                      <a:pt x="858" y="9836"/>
                    </a:cubicBezTo>
                    <a:cubicBezTo>
                      <a:pt x="703" y="10384"/>
                      <a:pt x="596" y="10944"/>
                      <a:pt x="536" y="11551"/>
                    </a:cubicBezTo>
                    <a:cubicBezTo>
                      <a:pt x="0" y="16968"/>
                      <a:pt x="3263" y="22302"/>
                      <a:pt x="6311" y="26505"/>
                    </a:cubicBezTo>
                    <a:cubicBezTo>
                      <a:pt x="13490" y="36399"/>
                      <a:pt x="23503" y="43602"/>
                      <a:pt x="32862" y="51258"/>
                    </a:cubicBezTo>
                    <a:cubicBezTo>
                      <a:pt x="42625" y="59271"/>
                      <a:pt x="49923" y="67689"/>
                      <a:pt x="56198" y="78619"/>
                    </a:cubicBezTo>
                    <a:cubicBezTo>
                      <a:pt x="57321" y="80578"/>
                      <a:pt x="62210" y="90640"/>
                      <a:pt x="65877" y="90640"/>
                    </a:cubicBezTo>
                    <a:cubicBezTo>
                      <a:pt x="66176" y="90640"/>
                      <a:pt x="66467" y="90573"/>
                      <a:pt x="66747" y="90430"/>
                    </a:cubicBezTo>
                    <a:cubicBezTo>
                      <a:pt x="69926" y="88810"/>
                      <a:pt x="69759" y="78154"/>
                      <a:pt x="69795" y="74952"/>
                    </a:cubicBezTo>
                    <a:cubicBezTo>
                      <a:pt x="69842" y="69999"/>
                      <a:pt x="69247" y="64998"/>
                      <a:pt x="68342" y="60104"/>
                    </a:cubicBezTo>
                    <a:cubicBezTo>
                      <a:pt x="68080" y="58676"/>
                      <a:pt x="67794" y="57271"/>
                      <a:pt x="67497" y="55866"/>
                    </a:cubicBezTo>
                    <a:cubicBezTo>
                      <a:pt x="65187" y="45305"/>
                      <a:pt x="61413" y="34423"/>
                      <a:pt x="56007" y="25029"/>
                    </a:cubicBezTo>
                    <a:cubicBezTo>
                      <a:pt x="51007" y="16349"/>
                      <a:pt x="43982" y="8039"/>
                      <a:pt x="34683" y="3824"/>
                    </a:cubicBezTo>
                    <a:cubicBezTo>
                      <a:pt x="29749" y="1583"/>
                      <a:pt x="24080" y="0"/>
                      <a:pt x="18523" y="0"/>
                    </a:cubicBezTo>
                    <a:close/>
                  </a:path>
                </a:pathLst>
              </a:custGeom>
              <a:solidFill>
                <a:srgbClr val="75D9C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67" name="Google Shape;67;p11"/>
              <p:cNvGrpSpPr/>
              <p:nvPr/>
            </p:nvGrpSpPr>
            <p:grpSpPr>
              <a:xfrm>
                <a:off x="2252110" y="6027996"/>
                <a:ext cx="1159737" cy="2526474"/>
                <a:chOff x="2252110" y="6027996"/>
                <a:chExt cx="1159737" cy="2526474"/>
              </a:xfrm>
            </p:grpSpPr>
            <p:sp>
              <p:nvSpPr>
                <p:cNvPr id="68" name="Google Shape;68;p11"/>
                <p:cNvSpPr/>
                <p:nvPr/>
              </p:nvSpPr>
              <p:spPr>
                <a:xfrm>
                  <a:off x="2252110" y="6027996"/>
                  <a:ext cx="1159737" cy="2526474"/>
                </a:xfrm>
                <a:custGeom>
                  <a:avLst/>
                  <a:gdLst/>
                  <a:ahLst/>
                  <a:cxnLst/>
                  <a:rect l="l" t="t" r="r" b="b"/>
                  <a:pathLst>
                    <a:path w="46877" h="102121" extrusionOk="0">
                      <a:moveTo>
                        <a:pt x="249" y="0"/>
                      </a:moveTo>
                      <a:cubicBezTo>
                        <a:pt x="0" y="0"/>
                        <a:pt x="69" y="331"/>
                        <a:pt x="644" y="817"/>
                      </a:cubicBezTo>
                      <a:cubicBezTo>
                        <a:pt x="644" y="817"/>
                        <a:pt x="1049" y="1162"/>
                        <a:pt x="1799" y="1805"/>
                      </a:cubicBezTo>
                      <a:cubicBezTo>
                        <a:pt x="2180" y="2114"/>
                        <a:pt x="2633" y="2519"/>
                        <a:pt x="3157" y="2984"/>
                      </a:cubicBezTo>
                      <a:cubicBezTo>
                        <a:pt x="3419" y="3222"/>
                        <a:pt x="3704" y="3472"/>
                        <a:pt x="4002" y="3746"/>
                      </a:cubicBezTo>
                      <a:cubicBezTo>
                        <a:pt x="4300" y="4008"/>
                        <a:pt x="4609" y="4305"/>
                        <a:pt x="4943" y="4603"/>
                      </a:cubicBezTo>
                      <a:cubicBezTo>
                        <a:pt x="6264" y="5805"/>
                        <a:pt x="7788" y="7317"/>
                        <a:pt x="9467" y="9032"/>
                      </a:cubicBezTo>
                      <a:cubicBezTo>
                        <a:pt x="11134" y="10770"/>
                        <a:pt x="12932" y="12747"/>
                        <a:pt x="14765" y="14926"/>
                      </a:cubicBezTo>
                      <a:cubicBezTo>
                        <a:pt x="18409" y="19295"/>
                        <a:pt x="22100" y="24522"/>
                        <a:pt x="25231" y="30035"/>
                      </a:cubicBezTo>
                      <a:cubicBezTo>
                        <a:pt x="26791" y="32785"/>
                        <a:pt x="28219" y="35619"/>
                        <a:pt x="29529" y="38381"/>
                      </a:cubicBezTo>
                      <a:cubicBezTo>
                        <a:pt x="29696" y="38726"/>
                        <a:pt x="29862" y="39071"/>
                        <a:pt x="30029" y="39405"/>
                      </a:cubicBezTo>
                      <a:cubicBezTo>
                        <a:pt x="30184" y="39750"/>
                        <a:pt x="30339" y="40095"/>
                        <a:pt x="30505" y="40441"/>
                      </a:cubicBezTo>
                      <a:cubicBezTo>
                        <a:pt x="30815" y="41131"/>
                        <a:pt x="31124" y="41798"/>
                        <a:pt x="31422" y="42477"/>
                      </a:cubicBezTo>
                      <a:cubicBezTo>
                        <a:pt x="31720" y="43143"/>
                        <a:pt x="32006" y="43810"/>
                        <a:pt x="32291" y="44465"/>
                      </a:cubicBezTo>
                      <a:cubicBezTo>
                        <a:pt x="32363" y="44632"/>
                        <a:pt x="32434" y="44798"/>
                        <a:pt x="32506" y="44953"/>
                      </a:cubicBezTo>
                      <a:cubicBezTo>
                        <a:pt x="32577" y="45120"/>
                        <a:pt x="32637" y="45286"/>
                        <a:pt x="32708" y="45453"/>
                      </a:cubicBezTo>
                      <a:cubicBezTo>
                        <a:pt x="32839" y="45775"/>
                        <a:pt x="32970" y="46096"/>
                        <a:pt x="33113" y="46418"/>
                      </a:cubicBezTo>
                      <a:cubicBezTo>
                        <a:pt x="33649" y="47691"/>
                        <a:pt x="34161" y="49025"/>
                        <a:pt x="34708" y="50394"/>
                      </a:cubicBezTo>
                      <a:cubicBezTo>
                        <a:pt x="34970" y="51085"/>
                        <a:pt x="35232" y="51787"/>
                        <a:pt x="35494" y="52490"/>
                      </a:cubicBezTo>
                      <a:cubicBezTo>
                        <a:pt x="35625" y="52835"/>
                        <a:pt x="35768" y="53192"/>
                        <a:pt x="35899" y="53549"/>
                      </a:cubicBezTo>
                      <a:cubicBezTo>
                        <a:pt x="36018" y="53907"/>
                        <a:pt x="36149" y="54264"/>
                        <a:pt x="36280" y="54621"/>
                      </a:cubicBezTo>
                      <a:cubicBezTo>
                        <a:pt x="36411" y="54990"/>
                        <a:pt x="36542" y="55347"/>
                        <a:pt x="36661" y="55716"/>
                      </a:cubicBezTo>
                      <a:cubicBezTo>
                        <a:pt x="36732" y="55895"/>
                        <a:pt x="36792" y="56073"/>
                        <a:pt x="36863" y="56252"/>
                      </a:cubicBezTo>
                      <a:cubicBezTo>
                        <a:pt x="36923" y="56443"/>
                        <a:pt x="36982" y="56621"/>
                        <a:pt x="37054" y="56812"/>
                      </a:cubicBezTo>
                      <a:cubicBezTo>
                        <a:pt x="37304" y="57550"/>
                        <a:pt x="37554" y="58288"/>
                        <a:pt x="37804" y="59026"/>
                      </a:cubicBezTo>
                      <a:cubicBezTo>
                        <a:pt x="38280" y="60526"/>
                        <a:pt x="38780" y="62027"/>
                        <a:pt x="39233" y="63551"/>
                      </a:cubicBezTo>
                      <a:cubicBezTo>
                        <a:pt x="39697" y="65075"/>
                        <a:pt x="40126" y="66599"/>
                        <a:pt x="40554" y="68123"/>
                      </a:cubicBezTo>
                      <a:cubicBezTo>
                        <a:pt x="40769" y="68885"/>
                        <a:pt x="40971" y="69647"/>
                        <a:pt x="41173" y="70409"/>
                      </a:cubicBezTo>
                      <a:cubicBezTo>
                        <a:pt x="41376" y="71159"/>
                        <a:pt x="41566" y="71921"/>
                        <a:pt x="41757" y="72671"/>
                      </a:cubicBezTo>
                      <a:cubicBezTo>
                        <a:pt x="41852" y="73052"/>
                        <a:pt x="41947" y="73421"/>
                        <a:pt x="42043" y="73802"/>
                      </a:cubicBezTo>
                      <a:cubicBezTo>
                        <a:pt x="42126" y="74171"/>
                        <a:pt x="42221" y="74540"/>
                        <a:pt x="42304" y="74921"/>
                      </a:cubicBezTo>
                      <a:cubicBezTo>
                        <a:pt x="42388" y="75290"/>
                        <a:pt x="42483" y="75659"/>
                        <a:pt x="42566" y="76028"/>
                      </a:cubicBezTo>
                      <a:cubicBezTo>
                        <a:pt x="42650" y="76397"/>
                        <a:pt x="42745" y="76766"/>
                        <a:pt x="42816" y="77124"/>
                      </a:cubicBezTo>
                      <a:cubicBezTo>
                        <a:pt x="43126" y="78588"/>
                        <a:pt x="43436" y="80029"/>
                        <a:pt x="43686" y="81422"/>
                      </a:cubicBezTo>
                      <a:cubicBezTo>
                        <a:pt x="44733" y="87018"/>
                        <a:pt x="45341" y="91995"/>
                        <a:pt x="45722" y="95554"/>
                      </a:cubicBezTo>
                      <a:cubicBezTo>
                        <a:pt x="45817" y="96447"/>
                        <a:pt x="45900" y="97257"/>
                        <a:pt x="45972" y="97960"/>
                      </a:cubicBezTo>
                      <a:cubicBezTo>
                        <a:pt x="46055" y="98650"/>
                        <a:pt x="46114" y="99257"/>
                        <a:pt x="46150" y="99745"/>
                      </a:cubicBezTo>
                      <a:cubicBezTo>
                        <a:pt x="46245" y="100734"/>
                        <a:pt x="46305" y="101269"/>
                        <a:pt x="46305" y="101269"/>
                      </a:cubicBezTo>
                      <a:cubicBezTo>
                        <a:pt x="46369" y="101838"/>
                        <a:pt x="46515" y="102121"/>
                        <a:pt x="46640" y="102121"/>
                      </a:cubicBezTo>
                      <a:cubicBezTo>
                        <a:pt x="46769" y="102121"/>
                        <a:pt x="46877" y="101820"/>
                        <a:pt x="46853" y="101222"/>
                      </a:cubicBezTo>
                      <a:cubicBezTo>
                        <a:pt x="46853" y="101222"/>
                        <a:pt x="46805" y="100686"/>
                        <a:pt x="46734" y="99698"/>
                      </a:cubicBezTo>
                      <a:cubicBezTo>
                        <a:pt x="46686" y="99210"/>
                        <a:pt x="46638" y="98602"/>
                        <a:pt x="46579" y="97900"/>
                      </a:cubicBezTo>
                      <a:cubicBezTo>
                        <a:pt x="46507" y="97198"/>
                        <a:pt x="46436" y="96388"/>
                        <a:pt x="46353" y="95495"/>
                      </a:cubicBezTo>
                      <a:cubicBezTo>
                        <a:pt x="46007" y="91923"/>
                        <a:pt x="45472" y="86922"/>
                        <a:pt x="44483" y="81279"/>
                      </a:cubicBezTo>
                      <a:cubicBezTo>
                        <a:pt x="44245" y="79874"/>
                        <a:pt x="43948" y="78421"/>
                        <a:pt x="43650" y="76945"/>
                      </a:cubicBezTo>
                      <a:cubicBezTo>
                        <a:pt x="43590" y="76576"/>
                        <a:pt x="43495" y="76207"/>
                        <a:pt x="43412" y="75838"/>
                      </a:cubicBezTo>
                      <a:cubicBezTo>
                        <a:pt x="43328" y="75469"/>
                        <a:pt x="43245" y="75088"/>
                        <a:pt x="43162" y="74719"/>
                      </a:cubicBezTo>
                      <a:cubicBezTo>
                        <a:pt x="43078" y="74338"/>
                        <a:pt x="42995" y="73969"/>
                        <a:pt x="42912" y="73588"/>
                      </a:cubicBezTo>
                      <a:cubicBezTo>
                        <a:pt x="42816" y="73218"/>
                        <a:pt x="42721" y="72837"/>
                        <a:pt x="42626" y="72456"/>
                      </a:cubicBezTo>
                      <a:cubicBezTo>
                        <a:pt x="42447" y="71694"/>
                        <a:pt x="42269" y="70932"/>
                        <a:pt x="42066" y="70170"/>
                      </a:cubicBezTo>
                      <a:cubicBezTo>
                        <a:pt x="41876" y="69408"/>
                        <a:pt x="41673" y="68646"/>
                        <a:pt x="41471" y="67873"/>
                      </a:cubicBezTo>
                      <a:cubicBezTo>
                        <a:pt x="41054" y="66337"/>
                        <a:pt x="40638" y="64801"/>
                        <a:pt x="40173" y="63265"/>
                      </a:cubicBezTo>
                      <a:cubicBezTo>
                        <a:pt x="39733" y="61741"/>
                        <a:pt x="39245" y="60217"/>
                        <a:pt x="38768" y="58717"/>
                      </a:cubicBezTo>
                      <a:cubicBezTo>
                        <a:pt x="38518" y="57967"/>
                        <a:pt x="38268" y="57216"/>
                        <a:pt x="38030" y="56478"/>
                      </a:cubicBezTo>
                      <a:cubicBezTo>
                        <a:pt x="37971" y="56288"/>
                        <a:pt x="37899" y="56109"/>
                        <a:pt x="37840" y="55919"/>
                      </a:cubicBezTo>
                      <a:cubicBezTo>
                        <a:pt x="37780" y="55740"/>
                        <a:pt x="37709" y="55550"/>
                        <a:pt x="37649" y="55371"/>
                      </a:cubicBezTo>
                      <a:cubicBezTo>
                        <a:pt x="37518" y="55002"/>
                        <a:pt x="37387" y="54633"/>
                        <a:pt x="37268" y="54276"/>
                      </a:cubicBezTo>
                      <a:cubicBezTo>
                        <a:pt x="37137" y="53907"/>
                        <a:pt x="37006" y="53549"/>
                        <a:pt x="36887" y="53192"/>
                      </a:cubicBezTo>
                      <a:cubicBezTo>
                        <a:pt x="36756" y="52823"/>
                        <a:pt x="36613" y="52478"/>
                        <a:pt x="36482" y="52121"/>
                      </a:cubicBezTo>
                      <a:cubicBezTo>
                        <a:pt x="36220" y="51406"/>
                        <a:pt x="35970" y="50704"/>
                        <a:pt x="35696" y="50013"/>
                      </a:cubicBezTo>
                      <a:cubicBezTo>
                        <a:pt x="35161" y="48644"/>
                        <a:pt x="34637" y="47287"/>
                        <a:pt x="34101" y="46013"/>
                      </a:cubicBezTo>
                      <a:cubicBezTo>
                        <a:pt x="33958" y="45679"/>
                        <a:pt x="33827" y="45358"/>
                        <a:pt x="33696" y="45036"/>
                      </a:cubicBezTo>
                      <a:cubicBezTo>
                        <a:pt x="33625" y="44870"/>
                        <a:pt x="33553" y="44703"/>
                        <a:pt x="33482" y="44536"/>
                      </a:cubicBezTo>
                      <a:cubicBezTo>
                        <a:pt x="33410" y="44382"/>
                        <a:pt x="33339" y="44215"/>
                        <a:pt x="33268" y="44048"/>
                      </a:cubicBezTo>
                      <a:cubicBezTo>
                        <a:pt x="32982" y="43393"/>
                        <a:pt x="32696" y="42715"/>
                        <a:pt x="32398" y="42036"/>
                      </a:cubicBezTo>
                      <a:cubicBezTo>
                        <a:pt x="32089" y="41369"/>
                        <a:pt x="31779" y="40691"/>
                        <a:pt x="31458" y="40000"/>
                      </a:cubicBezTo>
                      <a:cubicBezTo>
                        <a:pt x="31303" y="39655"/>
                        <a:pt x="31136" y="39309"/>
                        <a:pt x="30982" y="38964"/>
                      </a:cubicBezTo>
                      <a:cubicBezTo>
                        <a:pt x="30815" y="38619"/>
                        <a:pt x="30648" y="38274"/>
                        <a:pt x="30482" y="37928"/>
                      </a:cubicBezTo>
                      <a:cubicBezTo>
                        <a:pt x="29136" y="35142"/>
                        <a:pt x="27684" y="32309"/>
                        <a:pt x="26088" y="29546"/>
                      </a:cubicBezTo>
                      <a:cubicBezTo>
                        <a:pt x="22885" y="23998"/>
                        <a:pt x="19111" y="18759"/>
                        <a:pt x="15384" y="14414"/>
                      </a:cubicBezTo>
                      <a:cubicBezTo>
                        <a:pt x="13515" y="12235"/>
                        <a:pt x="11682" y="10258"/>
                        <a:pt x="9979" y="8532"/>
                      </a:cubicBezTo>
                      <a:cubicBezTo>
                        <a:pt x="8264" y="6829"/>
                        <a:pt x="6705" y="5329"/>
                        <a:pt x="5359" y="4139"/>
                      </a:cubicBezTo>
                      <a:cubicBezTo>
                        <a:pt x="5026" y="3841"/>
                        <a:pt x="4716" y="3555"/>
                        <a:pt x="4419" y="3281"/>
                      </a:cubicBezTo>
                      <a:cubicBezTo>
                        <a:pt x="4109" y="3019"/>
                        <a:pt x="3823" y="2769"/>
                        <a:pt x="3550" y="2543"/>
                      </a:cubicBezTo>
                      <a:cubicBezTo>
                        <a:pt x="3014" y="2079"/>
                        <a:pt x="2561" y="1674"/>
                        <a:pt x="2180" y="1364"/>
                      </a:cubicBezTo>
                      <a:cubicBezTo>
                        <a:pt x="1406" y="733"/>
                        <a:pt x="990" y="388"/>
                        <a:pt x="990" y="388"/>
                      </a:cubicBezTo>
                      <a:cubicBezTo>
                        <a:pt x="657" y="117"/>
                        <a:pt x="397" y="0"/>
                        <a:pt x="249" y="0"/>
                      </a:cubicBezTo>
                      <a:close/>
                    </a:path>
                  </a:pathLst>
                </a:custGeom>
                <a:solidFill>
                  <a:srgbClr val="439D8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 name="Google Shape;69;p11"/>
                <p:cNvSpPr/>
                <p:nvPr/>
              </p:nvSpPr>
              <p:spPr>
                <a:xfrm>
                  <a:off x="3112839" y="6709262"/>
                  <a:ext cx="58980" cy="663304"/>
                </a:xfrm>
                <a:custGeom>
                  <a:avLst/>
                  <a:gdLst/>
                  <a:ahLst/>
                  <a:cxnLst/>
                  <a:rect l="l" t="t" r="r" b="b"/>
                  <a:pathLst>
                    <a:path w="2384" h="26811" extrusionOk="0">
                      <a:moveTo>
                        <a:pt x="289" y="0"/>
                      </a:moveTo>
                      <a:cubicBezTo>
                        <a:pt x="158" y="0"/>
                        <a:pt x="25" y="72"/>
                        <a:pt x="1" y="212"/>
                      </a:cubicBezTo>
                      <a:cubicBezTo>
                        <a:pt x="1" y="212"/>
                        <a:pt x="1" y="724"/>
                        <a:pt x="13" y="1557"/>
                      </a:cubicBezTo>
                      <a:cubicBezTo>
                        <a:pt x="13" y="2390"/>
                        <a:pt x="24" y="3557"/>
                        <a:pt x="48" y="4891"/>
                      </a:cubicBezTo>
                      <a:cubicBezTo>
                        <a:pt x="84" y="7558"/>
                        <a:pt x="179" y="10868"/>
                        <a:pt x="322" y="13463"/>
                      </a:cubicBezTo>
                      <a:cubicBezTo>
                        <a:pt x="501" y="16047"/>
                        <a:pt x="798" y="19357"/>
                        <a:pt x="1156" y="22000"/>
                      </a:cubicBezTo>
                      <a:cubicBezTo>
                        <a:pt x="1239" y="22667"/>
                        <a:pt x="1310" y="23286"/>
                        <a:pt x="1394" y="23845"/>
                      </a:cubicBezTo>
                      <a:cubicBezTo>
                        <a:pt x="1477" y="24405"/>
                        <a:pt x="1560" y="24893"/>
                        <a:pt x="1620" y="25310"/>
                      </a:cubicBezTo>
                      <a:cubicBezTo>
                        <a:pt x="1751" y="26143"/>
                        <a:pt x="1822" y="26643"/>
                        <a:pt x="1822" y="26643"/>
                      </a:cubicBezTo>
                      <a:cubicBezTo>
                        <a:pt x="1848" y="26757"/>
                        <a:pt x="1960" y="26811"/>
                        <a:pt x="2076" y="26811"/>
                      </a:cubicBezTo>
                      <a:cubicBezTo>
                        <a:pt x="2226" y="26811"/>
                        <a:pt x="2383" y="26721"/>
                        <a:pt x="2370" y="26560"/>
                      </a:cubicBezTo>
                      <a:cubicBezTo>
                        <a:pt x="2370" y="26560"/>
                        <a:pt x="2322" y="26060"/>
                        <a:pt x="2251" y="25238"/>
                      </a:cubicBezTo>
                      <a:cubicBezTo>
                        <a:pt x="2203" y="24822"/>
                        <a:pt x="2156" y="24322"/>
                        <a:pt x="2108" y="23762"/>
                      </a:cubicBezTo>
                      <a:cubicBezTo>
                        <a:pt x="2048" y="23202"/>
                        <a:pt x="2013" y="22583"/>
                        <a:pt x="1953" y="21917"/>
                      </a:cubicBezTo>
                      <a:cubicBezTo>
                        <a:pt x="1727" y="19273"/>
                        <a:pt x="1560" y="15975"/>
                        <a:pt x="1394" y="13392"/>
                      </a:cubicBezTo>
                      <a:cubicBezTo>
                        <a:pt x="1072" y="8224"/>
                        <a:pt x="560" y="200"/>
                        <a:pt x="560" y="200"/>
                      </a:cubicBezTo>
                      <a:cubicBezTo>
                        <a:pt x="537" y="66"/>
                        <a:pt x="414" y="0"/>
                        <a:pt x="289" y="0"/>
                      </a:cubicBezTo>
                      <a:close/>
                    </a:path>
                  </a:pathLst>
                </a:custGeom>
                <a:solidFill>
                  <a:srgbClr val="439D8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 name="Google Shape;70;p11"/>
                <p:cNvSpPr/>
                <p:nvPr/>
              </p:nvSpPr>
              <p:spPr>
                <a:xfrm>
                  <a:off x="2447432" y="6696496"/>
                  <a:ext cx="526393" cy="233669"/>
                </a:xfrm>
                <a:custGeom>
                  <a:avLst/>
                  <a:gdLst/>
                  <a:ahLst/>
                  <a:cxnLst/>
                  <a:rect l="l" t="t" r="r" b="b"/>
                  <a:pathLst>
                    <a:path w="21277" h="9445" extrusionOk="0">
                      <a:moveTo>
                        <a:pt x="1569" y="0"/>
                      </a:moveTo>
                      <a:cubicBezTo>
                        <a:pt x="1521" y="0"/>
                        <a:pt x="1475" y="1"/>
                        <a:pt x="1429" y="1"/>
                      </a:cubicBezTo>
                      <a:cubicBezTo>
                        <a:pt x="1239" y="1"/>
                        <a:pt x="1072" y="13"/>
                        <a:pt x="929" y="25"/>
                      </a:cubicBezTo>
                      <a:cubicBezTo>
                        <a:pt x="786" y="25"/>
                        <a:pt x="655" y="37"/>
                        <a:pt x="560" y="49"/>
                      </a:cubicBezTo>
                      <a:cubicBezTo>
                        <a:pt x="358" y="61"/>
                        <a:pt x="239" y="73"/>
                        <a:pt x="239" y="73"/>
                      </a:cubicBezTo>
                      <a:cubicBezTo>
                        <a:pt x="0" y="132"/>
                        <a:pt x="48" y="585"/>
                        <a:pt x="286" y="632"/>
                      </a:cubicBezTo>
                      <a:cubicBezTo>
                        <a:pt x="286" y="632"/>
                        <a:pt x="393" y="620"/>
                        <a:pt x="584" y="620"/>
                      </a:cubicBezTo>
                      <a:cubicBezTo>
                        <a:pt x="616" y="616"/>
                        <a:pt x="650" y="615"/>
                        <a:pt x="687" y="615"/>
                      </a:cubicBezTo>
                      <a:cubicBezTo>
                        <a:pt x="761" y="615"/>
                        <a:pt x="846" y="620"/>
                        <a:pt x="941" y="620"/>
                      </a:cubicBezTo>
                      <a:cubicBezTo>
                        <a:pt x="1084" y="620"/>
                        <a:pt x="1239" y="620"/>
                        <a:pt x="1417" y="632"/>
                      </a:cubicBezTo>
                      <a:cubicBezTo>
                        <a:pt x="2120" y="668"/>
                        <a:pt x="3096" y="811"/>
                        <a:pt x="4191" y="1085"/>
                      </a:cubicBezTo>
                      <a:cubicBezTo>
                        <a:pt x="5287" y="1347"/>
                        <a:pt x="6489" y="1751"/>
                        <a:pt x="7668" y="2216"/>
                      </a:cubicBezTo>
                      <a:cubicBezTo>
                        <a:pt x="8847" y="2680"/>
                        <a:pt x="9990" y="3216"/>
                        <a:pt x="10990" y="3692"/>
                      </a:cubicBezTo>
                      <a:cubicBezTo>
                        <a:pt x="12978" y="4657"/>
                        <a:pt x="15479" y="6014"/>
                        <a:pt x="17419" y="7228"/>
                      </a:cubicBezTo>
                      <a:cubicBezTo>
                        <a:pt x="19372" y="8419"/>
                        <a:pt x="20789" y="9419"/>
                        <a:pt x="20789" y="9419"/>
                      </a:cubicBezTo>
                      <a:cubicBezTo>
                        <a:pt x="20814" y="9436"/>
                        <a:pt x="20841" y="9444"/>
                        <a:pt x="20870" y="9444"/>
                      </a:cubicBezTo>
                      <a:cubicBezTo>
                        <a:pt x="21056" y="9444"/>
                        <a:pt x="21277" y="9113"/>
                        <a:pt x="21122" y="8979"/>
                      </a:cubicBezTo>
                      <a:cubicBezTo>
                        <a:pt x="21122" y="8979"/>
                        <a:pt x="19765" y="7859"/>
                        <a:pt x="17860" y="6550"/>
                      </a:cubicBezTo>
                      <a:cubicBezTo>
                        <a:pt x="16907" y="5883"/>
                        <a:pt x="15824" y="5169"/>
                        <a:pt x="14717" y="4514"/>
                      </a:cubicBezTo>
                      <a:cubicBezTo>
                        <a:pt x="13597" y="3847"/>
                        <a:pt x="12466" y="3228"/>
                        <a:pt x="11454" y="2728"/>
                      </a:cubicBezTo>
                      <a:cubicBezTo>
                        <a:pt x="10430" y="2240"/>
                        <a:pt x="9240" y="1728"/>
                        <a:pt x="8013" y="1299"/>
                      </a:cubicBezTo>
                      <a:cubicBezTo>
                        <a:pt x="6787" y="859"/>
                        <a:pt x="5513" y="513"/>
                        <a:pt x="4358" y="287"/>
                      </a:cubicBezTo>
                      <a:cubicBezTo>
                        <a:pt x="3275" y="86"/>
                        <a:pt x="2296" y="0"/>
                        <a:pt x="1569" y="0"/>
                      </a:cubicBezTo>
                      <a:close/>
                    </a:path>
                  </a:pathLst>
                </a:custGeom>
                <a:solidFill>
                  <a:srgbClr val="439D8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 name="Google Shape;71;p11"/>
                <p:cNvSpPr/>
                <p:nvPr/>
              </p:nvSpPr>
              <p:spPr>
                <a:xfrm>
                  <a:off x="2600004" y="6126931"/>
                  <a:ext cx="57644" cy="287652"/>
                </a:xfrm>
                <a:custGeom>
                  <a:avLst/>
                  <a:gdLst/>
                  <a:ahLst/>
                  <a:cxnLst/>
                  <a:rect l="l" t="t" r="r" b="b"/>
                  <a:pathLst>
                    <a:path w="2330" h="11627" extrusionOk="0">
                      <a:moveTo>
                        <a:pt x="372" y="0"/>
                      </a:moveTo>
                      <a:cubicBezTo>
                        <a:pt x="220" y="0"/>
                        <a:pt x="24" y="52"/>
                        <a:pt x="1" y="128"/>
                      </a:cubicBezTo>
                      <a:cubicBezTo>
                        <a:pt x="1" y="128"/>
                        <a:pt x="13" y="354"/>
                        <a:pt x="37" y="711"/>
                      </a:cubicBezTo>
                      <a:cubicBezTo>
                        <a:pt x="48" y="1080"/>
                        <a:pt x="72" y="1580"/>
                        <a:pt x="96" y="2164"/>
                      </a:cubicBezTo>
                      <a:cubicBezTo>
                        <a:pt x="144" y="3318"/>
                        <a:pt x="179" y="4771"/>
                        <a:pt x="310" y="5914"/>
                      </a:cubicBezTo>
                      <a:cubicBezTo>
                        <a:pt x="429" y="7045"/>
                        <a:pt x="703" y="8510"/>
                        <a:pt x="1060" y="9641"/>
                      </a:cubicBezTo>
                      <a:cubicBezTo>
                        <a:pt x="1156" y="9926"/>
                        <a:pt x="1227" y="10188"/>
                        <a:pt x="1322" y="10426"/>
                      </a:cubicBezTo>
                      <a:cubicBezTo>
                        <a:pt x="1406" y="10665"/>
                        <a:pt x="1477" y="10879"/>
                        <a:pt x="1549" y="11046"/>
                      </a:cubicBezTo>
                      <a:cubicBezTo>
                        <a:pt x="1703" y="11391"/>
                        <a:pt x="1787" y="11593"/>
                        <a:pt x="1787" y="11593"/>
                      </a:cubicBezTo>
                      <a:cubicBezTo>
                        <a:pt x="1800" y="11616"/>
                        <a:pt x="1832" y="11626"/>
                        <a:pt x="1876" y="11626"/>
                      </a:cubicBezTo>
                      <a:cubicBezTo>
                        <a:pt x="2033" y="11626"/>
                        <a:pt x="2329" y="11496"/>
                        <a:pt x="2311" y="11403"/>
                      </a:cubicBezTo>
                      <a:cubicBezTo>
                        <a:pt x="2311" y="11403"/>
                        <a:pt x="2251" y="11188"/>
                        <a:pt x="2156" y="10843"/>
                      </a:cubicBezTo>
                      <a:cubicBezTo>
                        <a:pt x="2108" y="10677"/>
                        <a:pt x="2061" y="10462"/>
                        <a:pt x="2001" y="10224"/>
                      </a:cubicBezTo>
                      <a:cubicBezTo>
                        <a:pt x="1942" y="9998"/>
                        <a:pt x="1906" y="9724"/>
                        <a:pt x="1846" y="9450"/>
                      </a:cubicBezTo>
                      <a:cubicBezTo>
                        <a:pt x="1632" y="8331"/>
                        <a:pt x="1489" y="6914"/>
                        <a:pt x="1370" y="5795"/>
                      </a:cubicBezTo>
                      <a:cubicBezTo>
                        <a:pt x="1251" y="4688"/>
                        <a:pt x="1072" y="3247"/>
                        <a:pt x="906" y="2092"/>
                      </a:cubicBezTo>
                      <a:cubicBezTo>
                        <a:pt x="822" y="1509"/>
                        <a:pt x="727" y="997"/>
                        <a:pt x="668" y="640"/>
                      </a:cubicBezTo>
                      <a:cubicBezTo>
                        <a:pt x="596" y="282"/>
                        <a:pt x="549" y="56"/>
                        <a:pt x="549" y="56"/>
                      </a:cubicBezTo>
                      <a:cubicBezTo>
                        <a:pt x="531" y="17"/>
                        <a:pt x="459" y="0"/>
                        <a:pt x="372" y="0"/>
                      </a:cubicBezTo>
                      <a:close/>
                    </a:path>
                  </a:pathLst>
                </a:custGeom>
                <a:solidFill>
                  <a:srgbClr val="439D8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sp>
        <p:nvSpPr>
          <p:cNvPr id="72" name="Google Shape;72;p11"/>
          <p:cNvSpPr/>
          <p:nvPr/>
        </p:nvSpPr>
        <p:spPr>
          <a:xfrm>
            <a:off x="135300" y="3359424"/>
            <a:ext cx="3190928" cy="1665834"/>
          </a:xfrm>
          <a:custGeom>
            <a:avLst/>
            <a:gdLst/>
            <a:ahLst/>
            <a:cxnLst/>
            <a:rect l="l" t="t" r="r" b="b"/>
            <a:pathLst>
              <a:path w="80737" h="42149" extrusionOk="0">
                <a:moveTo>
                  <a:pt x="40565" y="1"/>
                </a:moveTo>
                <a:cubicBezTo>
                  <a:pt x="34671" y="1"/>
                  <a:pt x="29373" y="2489"/>
                  <a:pt x="25658" y="6478"/>
                </a:cubicBezTo>
                <a:cubicBezTo>
                  <a:pt x="23157" y="9151"/>
                  <a:pt x="19680" y="10629"/>
                  <a:pt x="16026" y="10629"/>
                </a:cubicBezTo>
                <a:cubicBezTo>
                  <a:pt x="15872" y="10629"/>
                  <a:pt x="15717" y="10626"/>
                  <a:pt x="15562" y="10621"/>
                </a:cubicBezTo>
                <a:cubicBezTo>
                  <a:pt x="15383" y="10609"/>
                  <a:pt x="15216" y="10609"/>
                  <a:pt x="15038" y="10609"/>
                </a:cubicBezTo>
                <a:cubicBezTo>
                  <a:pt x="6727" y="10609"/>
                  <a:pt x="0" y="17324"/>
                  <a:pt x="0" y="25623"/>
                </a:cubicBezTo>
                <a:cubicBezTo>
                  <a:pt x="0" y="33910"/>
                  <a:pt x="6727" y="40625"/>
                  <a:pt x="15038" y="40625"/>
                </a:cubicBezTo>
                <a:cubicBezTo>
                  <a:pt x="19705" y="40625"/>
                  <a:pt x="23872" y="38505"/>
                  <a:pt x="26623" y="35184"/>
                </a:cubicBezTo>
                <a:cubicBezTo>
                  <a:pt x="30278" y="38589"/>
                  <a:pt x="35171" y="40684"/>
                  <a:pt x="40565" y="40684"/>
                </a:cubicBezTo>
                <a:cubicBezTo>
                  <a:pt x="43529" y="40684"/>
                  <a:pt x="46351" y="40053"/>
                  <a:pt x="48887" y="38910"/>
                </a:cubicBezTo>
                <a:cubicBezTo>
                  <a:pt x="51233" y="40922"/>
                  <a:pt x="54293" y="42149"/>
                  <a:pt x="57638" y="42149"/>
                </a:cubicBezTo>
                <a:cubicBezTo>
                  <a:pt x="61984" y="42149"/>
                  <a:pt x="65854" y="40077"/>
                  <a:pt x="68306" y="36874"/>
                </a:cubicBezTo>
                <a:cubicBezTo>
                  <a:pt x="69628" y="38124"/>
                  <a:pt x="71414" y="38898"/>
                  <a:pt x="73378" y="38898"/>
                </a:cubicBezTo>
                <a:cubicBezTo>
                  <a:pt x="77438" y="38898"/>
                  <a:pt x="80736" y="35600"/>
                  <a:pt x="80736" y="31540"/>
                </a:cubicBezTo>
                <a:cubicBezTo>
                  <a:pt x="80736" y="27480"/>
                  <a:pt x="77438" y="24194"/>
                  <a:pt x="73378" y="24194"/>
                </a:cubicBezTo>
                <a:lnTo>
                  <a:pt x="73343" y="24194"/>
                </a:lnTo>
                <a:cubicBezTo>
                  <a:pt x="73331" y="24194"/>
                  <a:pt x="73318" y="24194"/>
                  <a:pt x="73306" y="24194"/>
                </a:cubicBezTo>
                <a:cubicBezTo>
                  <a:pt x="71641" y="24194"/>
                  <a:pt x="70062" y="23386"/>
                  <a:pt x="69211" y="21944"/>
                </a:cubicBezTo>
                <a:cubicBezTo>
                  <a:pt x="67925" y="19777"/>
                  <a:pt x="66044" y="17991"/>
                  <a:pt x="63782" y="16824"/>
                </a:cubicBezTo>
                <a:cubicBezTo>
                  <a:pt x="61734" y="15764"/>
                  <a:pt x="60091" y="14086"/>
                  <a:pt x="59139" y="11978"/>
                </a:cubicBezTo>
                <a:cubicBezTo>
                  <a:pt x="55948" y="4918"/>
                  <a:pt x="48840" y="1"/>
                  <a:pt x="40565" y="1"/>
                </a:cubicBezTo>
                <a:close/>
              </a:path>
            </a:pathLst>
          </a:custGeom>
          <a:solidFill>
            <a:srgbClr val="75D9C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 name="Google Shape;73;p11"/>
          <p:cNvSpPr/>
          <p:nvPr/>
        </p:nvSpPr>
        <p:spPr>
          <a:xfrm flipH="1">
            <a:off x="3838" y="2854054"/>
            <a:ext cx="9136313" cy="2289456"/>
          </a:xfrm>
          <a:custGeom>
            <a:avLst/>
            <a:gdLst/>
            <a:ahLst/>
            <a:cxnLst/>
            <a:rect l="l" t="t" r="r" b="b"/>
            <a:pathLst>
              <a:path w="282858" h="70881" extrusionOk="0">
                <a:moveTo>
                  <a:pt x="57528" y="1"/>
                </a:moveTo>
                <a:cubicBezTo>
                  <a:pt x="37107" y="1"/>
                  <a:pt x="17867" y="6326"/>
                  <a:pt x="1" y="16029"/>
                </a:cubicBezTo>
                <a:lnTo>
                  <a:pt x="1" y="70881"/>
                </a:lnTo>
                <a:lnTo>
                  <a:pt x="282857" y="70881"/>
                </a:lnTo>
                <a:lnTo>
                  <a:pt x="282857" y="53831"/>
                </a:lnTo>
                <a:cubicBezTo>
                  <a:pt x="276183" y="53941"/>
                  <a:pt x="269511" y="54030"/>
                  <a:pt x="262852" y="54030"/>
                </a:cubicBezTo>
                <a:cubicBezTo>
                  <a:pt x="230491" y="54030"/>
                  <a:pt x="198425" y="51930"/>
                  <a:pt x="167736" y="39913"/>
                </a:cubicBezTo>
                <a:cubicBezTo>
                  <a:pt x="131005" y="25530"/>
                  <a:pt x="101025" y="967"/>
                  <a:pt x="59794" y="27"/>
                </a:cubicBezTo>
                <a:cubicBezTo>
                  <a:pt x="59037" y="10"/>
                  <a:pt x="58282" y="1"/>
                  <a:pt x="57528" y="1"/>
                </a:cubicBezTo>
                <a:close/>
              </a:path>
            </a:pathLst>
          </a:custGeom>
          <a:solidFill>
            <a:srgbClr val="A0EB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 name="Google Shape;74;p11"/>
          <p:cNvSpPr/>
          <p:nvPr/>
        </p:nvSpPr>
        <p:spPr>
          <a:xfrm flipH="1">
            <a:off x="7315803" y="3477799"/>
            <a:ext cx="1828197" cy="1665810"/>
          </a:xfrm>
          <a:custGeom>
            <a:avLst/>
            <a:gdLst/>
            <a:ahLst/>
            <a:cxnLst/>
            <a:rect l="l" t="t" r="r" b="b"/>
            <a:pathLst>
              <a:path w="57091" h="52020" extrusionOk="0">
                <a:moveTo>
                  <a:pt x="167" y="14181"/>
                </a:moveTo>
                <a:cubicBezTo>
                  <a:pt x="845" y="14181"/>
                  <a:pt x="14859" y="1"/>
                  <a:pt x="24658" y="18574"/>
                </a:cubicBezTo>
                <a:cubicBezTo>
                  <a:pt x="34457" y="37160"/>
                  <a:pt x="57090" y="28040"/>
                  <a:pt x="50840" y="52019"/>
                </a:cubicBezTo>
                <a:lnTo>
                  <a:pt x="0" y="52019"/>
                </a:lnTo>
                <a:close/>
              </a:path>
            </a:pathLst>
          </a:custGeom>
          <a:solidFill>
            <a:srgbClr val="FFFFFF">
              <a:alpha val="4469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 name="Google Shape;75;p11"/>
          <p:cNvSpPr/>
          <p:nvPr/>
        </p:nvSpPr>
        <p:spPr>
          <a:xfrm rot="10800000" flipH="1">
            <a:off x="196876" y="18"/>
            <a:ext cx="2637197" cy="681282"/>
          </a:xfrm>
          <a:custGeom>
            <a:avLst/>
            <a:gdLst/>
            <a:ahLst/>
            <a:cxnLst/>
            <a:rect l="l" t="t" r="r" b="b"/>
            <a:pathLst>
              <a:path w="59984" h="15496" extrusionOk="0">
                <a:moveTo>
                  <a:pt x="8620" y="0"/>
                </a:moveTo>
                <a:cubicBezTo>
                  <a:pt x="6622" y="0"/>
                  <a:pt x="4637" y="834"/>
                  <a:pt x="3227" y="2459"/>
                </a:cubicBezTo>
                <a:cubicBezTo>
                  <a:pt x="988" y="5042"/>
                  <a:pt x="941" y="8769"/>
                  <a:pt x="2893" y="11400"/>
                </a:cubicBezTo>
                <a:cubicBezTo>
                  <a:pt x="2608" y="11662"/>
                  <a:pt x="2334" y="11948"/>
                  <a:pt x="2072" y="12245"/>
                </a:cubicBezTo>
                <a:cubicBezTo>
                  <a:pt x="1203" y="13246"/>
                  <a:pt x="512" y="14341"/>
                  <a:pt x="0" y="15496"/>
                </a:cubicBezTo>
                <a:lnTo>
                  <a:pt x="59984" y="15496"/>
                </a:lnTo>
                <a:cubicBezTo>
                  <a:pt x="58853" y="11960"/>
                  <a:pt x="56781" y="8685"/>
                  <a:pt x="53769" y="6066"/>
                </a:cubicBezTo>
                <a:cubicBezTo>
                  <a:pt x="49777" y="2603"/>
                  <a:pt x="44856" y="905"/>
                  <a:pt x="39958" y="905"/>
                </a:cubicBezTo>
                <a:cubicBezTo>
                  <a:pt x="34060" y="905"/>
                  <a:pt x="28196" y="3367"/>
                  <a:pt x="24027" y="8174"/>
                </a:cubicBezTo>
                <a:cubicBezTo>
                  <a:pt x="23967" y="8233"/>
                  <a:pt x="23932" y="8304"/>
                  <a:pt x="23872" y="8364"/>
                </a:cubicBezTo>
                <a:cubicBezTo>
                  <a:pt x="22789" y="9138"/>
                  <a:pt x="21777" y="9995"/>
                  <a:pt x="20860" y="10960"/>
                </a:cubicBezTo>
                <a:cubicBezTo>
                  <a:pt x="20848" y="10948"/>
                  <a:pt x="20836" y="10936"/>
                  <a:pt x="20824" y="10924"/>
                </a:cubicBezTo>
                <a:cubicBezTo>
                  <a:pt x="19288" y="9578"/>
                  <a:pt x="17526" y="8674"/>
                  <a:pt x="15681" y="8162"/>
                </a:cubicBezTo>
                <a:cubicBezTo>
                  <a:pt x="16014" y="5840"/>
                  <a:pt x="15216" y="3399"/>
                  <a:pt x="13311" y="1756"/>
                </a:cubicBezTo>
                <a:cubicBezTo>
                  <a:pt x="11954" y="577"/>
                  <a:pt x="10283" y="0"/>
                  <a:pt x="8620" y="0"/>
                </a:cubicBezTo>
                <a:close/>
              </a:path>
            </a:pathLst>
          </a:custGeom>
          <a:solidFill>
            <a:srgbClr val="A0EB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 name="Google Shape;76;p11"/>
          <p:cNvSpPr txBox="1">
            <a:spLocks noGrp="1"/>
          </p:cNvSpPr>
          <p:nvPr>
            <p:ph type="title"/>
          </p:nvPr>
        </p:nvSpPr>
        <p:spPr>
          <a:xfrm>
            <a:off x="1891075" y="2571750"/>
            <a:ext cx="5361900" cy="657600"/>
          </a:xfrm>
          <a:prstGeom prst="rect">
            <a:avLst/>
          </a:prstGeom>
          <a:noFill/>
        </p:spPr>
        <p:txBody>
          <a:bodyPr spcFirstLastPara="1" wrap="square" lIns="91425" tIns="91425" rIns="91425" bIns="91425" anchor="b" anchorCtr="0">
            <a:noAutofit/>
          </a:bodyPr>
          <a:lstStyle>
            <a:lvl1pPr lvl="0" algn="ctr" rtl="0">
              <a:spcBef>
                <a:spcPts val="0"/>
              </a:spcBef>
              <a:spcAft>
                <a:spcPts val="0"/>
              </a:spcAft>
              <a:buSzPts val="3000"/>
              <a:buNone/>
              <a:defRPr>
                <a:solidFill>
                  <a:srgbClr val="053B5C"/>
                </a:solidFill>
              </a:defRPr>
            </a:lvl1pPr>
            <a:lvl2pPr lvl="1" algn="ctr" rtl="0">
              <a:spcBef>
                <a:spcPts val="0"/>
              </a:spcBef>
              <a:spcAft>
                <a:spcPts val="0"/>
              </a:spcAft>
              <a:buSzPts val="3000"/>
              <a:buNone/>
              <a:defRPr sz="3000"/>
            </a:lvl2pPr>
            <a:lvl3pPr lvl="2" algn="ctr" rtl="0">
              <a:spcBef>
                <a:spcPts val="0"/>
              </a:spcBef>
              <a:spcAft>
                <a:spcPts val="0"/>
              </a:spcAft>
              <a:buSzPts val="3000"/>
              <a:buNone/>
              <a:defRPr sz="3000"/>
            </a:lvl3pPr>
            <a:lvl4pPr lvl="3" algn="ctr" rtl="0">
              <a:spcBef>
                <a:spcPts val="0"/>
              </a:spcBef>
              <a:spcAft>
                <a:spcPts val="0"/>
              </a:spcAft>
              <a:buSzPts val="3000"/>
              <a:buNone/>
              <a:defRPr sz="3000"/>
            </a:lvl4pPr>
            <a:lvl5pPr lvl="4" algn="ctr" rtl="0">
              <a:spcBef>
                <a:spcPts val="0"/>
              </a:spcBef>
              <a:spcAft>
                <a:spcPts val="0"/>
              </a:spcAft>
              <a:buSzPts val="3000"/>
              <a:buNone/>
              <a:defRPr sz="3000"/>
            </a:lvl5pPr>
            <a:lvl6pPr lvl="5" algn="ctr" rtl="0">
              <a:spcBef>
                <a:spcPts val="0"/>
              </a:spcBef>
              <a:spcAft>
                <a:spcPts val="0"/>
              </a:spcAft>
              <a:buSzPts val="3000"/>
              <a:buNone/>
              <a:defRPr sz="3000"/>
            </a:lvl6pPr>
            <a:lvl7pPr lvl="6" algn="ctr" rtl="0">
              <a:spcBef>
                <a:spcPts val="0"/>
              </a:spcBef>
              <a:spcAft>
                <a:spcPts val="0"/>
              </a:spcAft>
              <a:buSzPts val="3000"/>
              <a:buNone/>
              <a:defRPr sz="3000"/>
            </a:lvl7pPr>
            <a:lvl8pPr lvl="7" algn="ctr" rtl="0">
              <a:spcBef>
                <a:spcPts val="0"/>
              </a:spcBef>
              <a:spcAft>
                <a:spcPts val="0"/>
              </a:spcAft>
              <a:buSzPts val="3000"/>
              <a:buNone/>
              <a:defRPr sz="3000"/>
            </a:lvl8pPr>
            <a:lvl9pPr lvl="8" algn="ctr" rtl="0">
              <a:spcBef>
                <a:spcPts val="0"/>
              </a:spcBef>
              <a:spcAft>
                <a:spcPts val="0"/>
              </a:spcAft>
              <a:buSzPts val="3000"/>
              <a:buNone/>
              <a:defRPr sz="3000"/>
            </a:lvl9pPr>
          </a:lstStyle>
          <a:p>
            <a:endParaRPr/>
          </a:p>
        </p:txBody>
      </p:sp>
      <p:sp>
        <p:nvSpPr>
          <p:cNvPr id="77" name="Google Shape;77;p11"/>
          <p:cNvSpPr txBox="1">
            <a:spLocks noGrp="1"/>
          </p:cNvSpPr>
          <p:nvPr>
            <p:ph type="title" idx="2" hasCustomPrompt="1"/>
          </p:nvPr>
        </p:nvSpPr>
        <p:spPr>
          <a:xfrm>
            <a:off x="1891075" y="1639950"/>
            <a:ext cx="5361900" cy="1053900"/>
          </a:xfrm>
          <a:prstGeom prst="rect">
            <a:avLst/>
          </a:prstGeom>
          <a:noFill/>
        </p:spPr>
        <p:txBody>
          <a:bodyPr spcFirstLastPara="1" wrap="square" lIns="91425" tIns="91425" rIns="91425" bIns="91425" anchor="ctr" anchorCtr="0">
            <a:noAutofit/>
          </a:bodyPr>
          <a:lstStyle>
            <a:lvl1pPr lvl="0" algn="ctr" rtl="0">
              <a:spcBef>
                <a:spcPts val="0"/>
              </a:spcBef>
              <a:spcAft>
                <a:spcPts val="0"/>
              </a:spcAft>
              <a:buSzPts val="6000"/>
              <a:buNone/>
              <a:defRPr sz="6500">
                <a:solidFill>
                  <a:srgbClr val="053B5C"/>
                </a:solidFill>
              </a:defRPr>
            </a:lvl1pPr>
            <a:lvl2pPr lvl="1" algn="ctr" rtl="0">
              <a:spcBef>
                <a:spcPts val="0"/>
              </a:spcBef>
              <a:spcAft>
                <a:spcPts val="0"/>
              </a:spcAft>
              <a:buSzPts val="6000"/>
              <a:buNone/>
              <a:defRPr sz="6000"/>
            </a:lvl2pPr>
            <a:lvl3pPr lvl="2" algn="ctr" rtl="0">
              <a:spcBef>
                <a:spcPts val="0"/>
              </a:spcBef>
              <a:spcAft>
                <a:spcPts val="0"/>
              </a:spcAft>
              <a:buSzPts val="6000"/>
              <a:buNone/>
              <a:defRPr sz="6000"/>
            </a:lvl3pPr>
            <a:lvl4pPr lvl="3" algn="ctr" rtl="0">
              <a:spcBef>
                <a:spcPts val="0"/>
              </a:spcBef>
              <a:spcAft>
                <a:spcPts val="0"/>
              </a:spcAft>
              <a:buSzPts val="6000"/>
              <a:buNone/>
              <a:defRPr sz="6000"/>
            </a:lvl4pPr>
            <a:lvl5pPr lvl="4" algn="ctr" rtl="0">
              <a:spcBef>
                <a:spcPts val="0"/>
              </a:spcBef>
              <a:spcAft>
                <a:spcPts val="0"/>
              </a:spcAft>
              <a:buSzPts val="6000"/>
              <a:buNone/>
              <a:defRPr sz="6000"/>
            </a:lvl5pPr>
            <a:lvl6pPr lvl="5" algn="ctr" rtl="0">
              <a:spcBef>
                <a:spcPts val="0"/>
              </a:spcBef>
              <a:spcAft>
                <a:spcPts val="0"/>
              </a:spcAft>
              <a:buSzPts val="6000"/>
              <a:buNone/>
              <a:defRPr sz="6000"/>
            </a:lvl6pPr>
            <a:lvl7pPr lvl="6" algn="ctr" rtl="0">
              <a:spcBef>
                <a:spcPts val="0"/>
              </a:spcBef>
              <a:spcAft>
                <a:spcPts val="0"/>
              </a:spcAft>
              <a:buSzPts val="6000"/>
              <a:buNone/>
              <a:defRPr sz="6000"/>
            </a:lvl7pPr>
            <a:lvl8pPr lvl="7" algn="ctr" rtl="0">
              <a:spcBef>
                <a:spcPts val="0"/>
              </a:spcBef>
              <a:spcAft>
                <a:spcPts val="0"/>
              </a:spcAft>
              <a:buSzPts val="6000"/>
              <a:buNone/>
              <a:defRPr sz="6000"/>
            </a:lvl8pPr>
            <a:lvl9pPr lvl="8" algn="ctr" rtl="0">
              <a:spcBef>
                <a:spcPts val="0"/>
              </a:spcBef>
              <a:spcAft>
                <a:spcPts val="0"/>
              </a:spcAft>
              <a:buSzPts val="6000"/>
              <a:buNone/>
              <a:defRPr sz="6000"/>
            </a:lvl9pPr>
          </a:lstStyle>
          <a:p>
            <a:r>
              <a:t>xx%</a:t>
            </a:r>
          </a:p>
        </p:txBody>
      </p:sp>
      <p:sp>
        <p:nvSpPr>
          <p:cNvPr id="78" name="Google Shape;78;p11"/>
          <p:cNvSpPr txBox="1">
            <a:spLocks noGrp="1"/>
          </p:cNvSpPr>
          <p:nvPr>
            <p:ph type="subTitle" idx="1"/>
          </p:nvPr>
        </p:nvSpPr>
        <p:spPr>
          <a:xfrm>
            <a:off x="1891050" y="3081750"/>
            <a:ext cx="5361900" cy="421800"/>
          </a:xfrm>
          <a:prstGeom prst="rect">
            <a:avLst/>
          </a:prstGeom>
          <a:noFill/>
        </p:spPr>
        <p:txBody>
          <a:bodyPr spcFirstLastPara="1" wrap="square" lIns="91425" tIns="91425" rIns="91425" bIns="91425" anchor="t" anchorCtr="0">
            <a:noAutofit/>
          </a:bodyPr>
          <a:lstStyle>
            <a:lvl1pPr lvl="0" algn="ctr" rtl="0">
              <a:spcBef>
                <a:spcPts val="0"/>
              </a:spcBef>
              <a:spcAft>
                <a:spcPts val="0"/>
              </a:spcAft>
              <a:buNone/>
              <a:defRPr>
                <a:solidFill>
                  <a:srgbClr val="053B5C"/>
                </a:solidFill>
              </a:defRPr>
            </a:lvl1pPr>
            <a:lvl2pPr lvl="1" algn="ctr" rtl="0">
              <a:spcBef>
                <a:spcPts val="1600"/>
              </a:spcBef>
              <a:spcAft>
                <a:spcPts val="0"/>
              </a:spcAft>
              <a:buNone/>
              <a:defRPr>
                <a:solidFill>
                  <a:srgbClr val="053B5C"/>
                </a:solidFill>
              </a:defRPr>
            </a:lvl2pPr>
            <a:lvl3pPr lvl="2" algn="ctr" rtl="0">
              <a:spcBef>
                <a:spcPts val="1600"/>
              </a:spcBef>
              <a:spcAft>
                <a:spcPts val="0"/>
              </a:spcAft>
              <a:buNone/>
              <a:defRPr>
                <a:solidFill>
                  <a:srgbClr val="053B5C"/>
                </a:solidFill>
              </a:defRPr>
            </a:lvl3pPr>
            <a:lvl4pPr lvl="3" algn="ctr" rtl="0">
              <a:spcBef>
                <a:spcPts val="1600"/>
              </a:spcBef>
              <a:spcAft>
                <a:spcPts val="0"/>
              </a:spcAft>
              <a:buNone/>
              <a:defRPr>
                <a:solidFill>
                  <a:srgbClr val="053B5C"/>
                </a:solidFill>
              </a:defRPr>
            </a:lvl4pPr>
            <a:lvl5pPr lvl="4" algn="ctr" rtl="0">
              <a:spcBef>
                <a:spcPts val="1600"/>
              </a:spcBef>
              <a:spcAft>
                <a:spcPts val="0"/>
              </a:spcAft>
              <a:buNone/>
              <a:defRPr>
                <a:solidFill>
                  <a:srgbClr val="053B5C"/>
                </a:solidFill>
              </a:defRPr>
            </a:lvl5pPr>
            <a:lvl6pPr lvl="5" algn="ctr" rtl="0">
              <a:spcBef>
                <a:spcPts val="1600"/>
              </a:spcBef>
              <a:spcAft>
                <a:spcPts val="0"/>
              </a:spcAft>
              <a:buNone/>
              <a:defRPr>
                <a:solidFill>
                  <a:srgbClr val="053B5C"/>
                </a:solidFill>
              </a:defRPr>
            </a:lvl6pPr>
            <a:lvl7pPr lvl="6" algn="ctr" rtl="0">
              <a:spcBef>
                <a:spcPts val="1600"/>
              </a:spcBef>
              <a:spcAft>
                <a:spcPts val="0"/>
              </a:spcAft>
              <a:buNone/>
              <a:defRPr>
                <a:solidFill>
                  <a:srgbClr val="053B5C"/>
                </a:solidFill>
              </a:defRPr>
            </a:lvl7pPr>
            <a:lvl8pPr lvl="7" algn="ctr" rtl="0">
              <a:spcBef>
                <a:spcPts val="1600"/>
              </a:spcBef>
              <a:spcAft>
                <a:spcPts val="0"/>
              </a:spcAft>
              <a:buNone/>
              <a:defRPr>
                <a:solidFill>
                  <a:srgbClr val="053B5C"/>
                </a:solidFill>
              </a:defRPr>
            </a:lvl8pPr>
            <a:lvl9pPr lvl="8" algn="ctr" rtl="0">
              <a:spcBef>
                <a:spcPts val="1600"/>
              </a:spcBef>
              <a:spcAft>
                <a:spcPts val="1600"/>
              </a:spcAft>
              <a:buNone/>
              <a:defRPr>
                <a:solidFill>
                  <a:srgbClr val="053B5C"/>
                </a:solidFill>
              </a:defRPr>
            </a:lvl9pPr>
          </a:lstStyle>
          <a:p>
            <a:endParaRPr/>
          </a:p>
        </p:txBody>
      </p:sp>
    </p:spTree>
    <p:extLst>
      <p:ext uri="{BB962C8B-B14F-4D97-AF65-F5344CB8AC3E}">
        <p14:creationId xmlns:p14="http://schemas.microsoft.com/office/powerpoint/2010/main" val="64313083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79"/>
        <p:cNvGrpSpPr/>
        <p:nvPr/>
      </p:nvGrpSpPr>
      <p:grpSpPr>
        <a:xfrm>
          <a:off x="0" y="0"/>
          <a:ext cx="0" cy="0"/>
          <a:chOff x="0" y="0"/>
          <a:chExt cx="0" cy="0"/>
        </a:xfrm>
      </p:grpSpPr>
    </p:spTree>
    <p:extLst>
      <p:ext uri="{BB962C8B-B14F-4D97-AF65-F5344CB8AC3E}">
        <p14:creationId xmlns:p14="http://schemas.microsoft.com/office/powerpoint/2010/main" val="149032329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able Of Contents">
  <p:cSld name="Table Of Contents">
    <p:bg>
      <p:bgPr>
        <a:solidFill>
          <a:schemeClr val="dk2"/>
        </a:solidFill>
        <a:effectLst/>
      </p:bgPr>
    </p:bg>
    <p:spTree>
      <p:nvGrpSpPr>
        <p:cNvPr id="1" name="Shape 80"/>
        <p:cNvGrpSpPr/>
        <p:nvPr/>
      </p:nvGrpSpPr>
      <p:grpSpPr>
        <a:xfrm>
          <a:off x="0" y="0"/>
          <a:ext cx="0" cy="0"/>
          <a:chOff x="0" y="0"/>
          <a:chExt cx="0" cy="0"/>
        </a:xfrm>
      </p:grpSpPr>
      <p:sp>
        <p:nvSpPr>
          <p:cNvPr id="81" name="Google Shape;81;p13"/>
          <p:cNvSpPr/>
          <p:nvPr/>
        </p:nvSpPr>
        <p:spPr>
          <a:xfrm flipH="1">
            <a:off x="4420751" y="2753749"/>
            <a:ext cx="4769720" cy="2389758"/>
          </a:xfrm>
          <a:custGeom>
            <a:avLst/>
            <a:gdLst/>
            <a:ahLst/>
            <a:cxnLst/>
            <a:rect l="l" t="t" r="r" b="b"/>
            <a:pathLst>
              <a:path w="225946" h="113205" extrusionOk="0">
                <a:moveTo>
                  <a:pt x="62499" y="1"/>
                </a:moveTo>
                <a:cubicBezTo>
                  <a:pt x="59883" y="1"/>
                  <a:pt x="57255" y="334"/>
                  <a:pt x="54710" y="1008"/>
                </a:cubicBezTo>
                <a:cubicBezTo>
                  <a:pt x="48019" y="2794"/>
                  <a:pt x="42649" y="6628"/>
                  <a:pt x="39791" y="11712"/>
                </a:cubicBezTo>
                <a:cubicBezTo>
                  <a:pt x="36672" y="17272"/>
                  <a:pt x="35588" y="24499"/>
                  <a:pt x="28540" y="28059"/>
                </a:cubicBezTo>
                <a:cubicBezTo>
                  <a:pt x="26790" y="28940"/>
                  <a:pt x="24873" y="29250"/>
                  <a:pt x="22908" y="29678"/>
                </a:cubicBezTo>
                <a:cubicBezTo>
                  <a:pt x="21075" y="30083"/>
                  <a:pt x="19539" y="30774"/>
                  <a:pt x="18229" y="31869"/>
                </a:cubicBezTo>
                <a:cubicBezTo>
                  <a:pt x="15634" y="34048"/>
                  <a:pt x="13788" y="36953"/>
                  <a:pt x="12371" y="39691"/>
                </a:cubicBezTo>
                <a:cubicBezTo>
                  <a:pt x="10811" y="42715"/>
                  <a:pt x="9811" y="45906"/>
                  <a:pt x="9407" y="49157"/>
                </a:cubicBezTo>
                <a:cubicBezTo>
                  <a:pt x="8978" y="52514"/>
                  <a:pt x="9526" y="55765"/>
                  <a:pt x="9799" y="59122"/>
                </a:cubicBezTo>
                <a:cubicBezTo>
                  <a:pt x="9942" y="60956"/>
                  <a:pt x="9907" y="62813"/>
                  <a:pt x="9145" y="64563"/>
                </a:cubicBezTo>
                <a:cubicBezTo>
                  <a:pt x="8454" y="66159"/>
                  <a:pt x="7156" y="67528"/>
                  <a:pt x="5858" y="68850"/>
                </a:cubicBezTo>
                <a:cubicBezTo>
                  <a:pt x="3608" y="71124"/>
                  <a:pt x="2644" y="74053"/>
                  <a:pt x="1739" y="76886"/>
                </a:cubicBezTo>
                <a:cubicBezTo>
                  <a:pt x="1" y="82375"/>
                  <a:pt x="822" y="87769"/>
                  <a:pt x="5025" y="92293"/>
                </a:cubicBezTo>
                <a:cubicBezTo>
                  <a:pt x="9359" y="96948"/>
                  <a:pt x="15860" y="100080"/>
                  <a:pt x="22753" y="101830"/>
                </a:cubicBezTo>
                <a:cubicBezTo>
                  <a:pt x="28327" y="103249"/>
                  <a:pt x="34155" y="103754"/>
                  <a:pt x="39991" y="103754"/>
                </a:cubicBezTo>
                <a:cubicBezTo>
                  <a:pt x="42970" y="103754"/>
                  <a:pt x="45950" y="103623"/>
                  <a:pt x="48900" y="103413"/>
                </a:cubicBezTo>
                <a:cubicBezTo>
                  <a:pt x="53579" y="103092"/>
                  <a:pt x="58222" y="102437"/>
                  <a:pt x="62913" y="102175"/>
                </a:cubicBezTo>
                <a:cubicBezTo>
                  <a:pt x="63658" y="102135"/>
                  <a:pt x="64397" y="102114"/>
                  <a:pt x="65129" y="102114"/>
                </a:cubicBezTo>
                <a:cubicBezTo>
                  <a:pt x="68914" y="102114"/>
                  <a:pt x="72542" y="102654"/>
                  <a:pt x="76153" y="103711"/>
                </a:cubicBezTo>
                <a:cubicBezTo>
                  <a:pt x="80213" y="104902"/>
                  <a:pt x="84083" y="106461"/>
                  <a:pt x="88166" y="107592"/>
                </a:cubicBezTo>
                <a:cubicBezTo>
                  <a:pt x="90798" y="108319"/>
                  <a:pt x="93500" y="108890"/>
                  <a:pt x="96227" y="109331"/>
                </a:cubicBezTo>
                <a:cubicBezTo>
                  <a:pt x="101001" y="110283"/>
                  <a:pt x="106085" y="110676"/>
                  <a:pt x="110574" y="111283"/>
                </a:cubicBezTo>
                <a:cubicBezTo>
                  <a:pt x="113741" y="111712"/>
                  <a:pt x="116765" y="112534"/>
                  <a:pt x="119908" y="113022"/>
                </a:cubicBezTo>
                <a:cubicBezTo>
                  <a:pt x="120759" y="113151"/>
                  <a:pt x="121581" y="113204"/>
                  <a:pt x="122390" y="113204"/>
                </a:cubicBezTo>
                <a:cubicBezTo>
                  <a:pt x="124492" y="113204"/>
                  <a:pt x="126501" y="112842"/>
                  <a:pt x="128660" y="112498"/>
                </a:cubicBezTo>
                <a:cubicBezTo>
                  <a:pt x="130320" y="112230"/>
                  <a:pt x="131984" y="112138"/>
                  <a:pt x="133653" y="112138"/>
                </a:cubicBezTo>
                <a:cubicBezTo>
                  <a:pt x="135321" y="112138"/>
                  <a:pt x="136994" y="112230"/>
                  <a:pt x="138673" y="112331"/>
                </a:cubicBezTo>
                <a:cubicBezTo>
                  <a:pt x="141764" y="112515"/>
                  <a:pt x="144846" y="112620"/>
                  <a:pt x="147945" y="112620"/>
                </a:cubicBezTo>
                <a:cubicBezTo>
                  <a:pt x="148259" y="112620"/>
                  <a:pt x="148574" y="112619"/>
                  <a:pt x="148888" y="112617"/>
                </a:cubicBezTo>
                <a:cubicBezTo>
                  <a:pt x="162152" y="112522"/>
                  <a:pt x="175273" y="110831"/>
                  <a:pt x="188488" y="110069"/>
                </a:cubicBezTo>
                <a:cubicBezTo>
                  <a:pt x="199526" y="109438"/>
                  <a:pt x="212682" y="110081"/>
                  <a:pt x="221040" y="103235"/>
                </a:cubicBezTo>
                <a:cubicBezTo>
                  <a:pt x="224219" y="100627"/>
                  <a:pt x="225946" y="97151"/>
                  <a:pt x="225350" y="93531"/>
                </a:cubicBezTo>
                <a:cubicBezTo>
                  <a:pt x="224803" y="90138"/>
                  <a:pt x="222243" y="87197"/>
                  <a:pt x="218087" y="86007"/>
                </a:cubicBezTo>
                <a:cubicBezTo>
                  <a:pt x="212908" y="84518"/>
                  <a:pt x="207181" y="85637"/>
                  <a:pt x="201943" y="84316"/>
                </a:cubicBezTo>
                <a:cubicBezTo>
                  <a:pt x="197144" y="83101"/>
                  <a:pt x="193418" y="80244"/>
                  <a:pt x="189429" y="77958"/>
                </a:cubicBezTo>
                <a:cubicBezTo>
                  <a:pt x="187453" y="76815"/>
                  <a:pt x="185357" y="75779"/>
                  <a:pt x="183047" y="75124"/>
                </a:cubicBezTo>
                <a:cubicBezTo>
                  <a:pt x="181018" y="74552"/>
                  <a:pt x="178881" y="74329"/>
                  <a:pt x="176737" y="74329"/>
                </a:cubicBezTo>
                <a:cubicBezTo>
                  <a:pt x="176026" y="74329"/>
                  <a:pt x="175314" y="74353"/>
                  <a:pt x="174606" y="74398"/>
                </a:cubicBezTo>
                <a:cubicBezTo>
                  <a:pt x="168947" y="74749"/>
                  <a:pt x="163483" y="76316"/>
                  <a:pt x="157786" y="76316"/>
                </a:cubicBezTo>
                <a:cubicBezTo>
                  <a:pt x="157682" y="76316"/>
                  <a:pt x="157577" y="76316"/>
                  <a:pt x="157473" y="76315"/>
                </a:cubicBezTo>
                <a:cubicBezTo>
                  <a:pt x="152663" y="76267"/>
                  <a:pt x="147317" y="75124"/>
                  <a:pt x="144816" y="71600"/>
                </a:cubicBezTo>
                <a:cubicBezTo>
                  <a:pt x="143388" y="69576"/>
                  <a:pt x="143149" y="67207"/>
                  <a:pt x="142661" y="64956"/>
                </a:cubicBezTo>
                <a:cubicBezTo>
                  <a:pt x="142245" y="62968"/>
                  <a:pt x="141518" y="61075"/>
                  <a:pt x="140209" y="59337"/>
                </a:cubicBezTo>
                <a:cubicBezTo>
                  <a:pt x="137863" y="56205"/>
                  <a:pt x="134089" y="53753"/>
                  <a:pt x="129743" y="52514"/>
                </a:cubicBezTo>
                <a:cubicBezTo>
                  <a:pt x="127656" y="51919"/>
                  <a:pt x="125480" y="51649"/>
                  <a:pt x="123261" y="51649"/>
                </a:cubicBezTo>
                <a:cubicBezTo>
                  <a:pt x="123037" y="51649"/>
                  <a:pt x="122812" y="51652"/>
                  <a:pt x="122587" y="51657"/>
                </a:cubicBezTo>
                <a:cubicBezTo>
                  <a:pt x="122123" y="51669"/>
                  <a:pt x="121659" y="51693"/>
                  <a:pt x="121182" y="51728"/>
                </a:cubicBezTo>
                <a:cubicBezTo>
                  <a:pt x="116479" y="50609"/>
                  <a:pt x="111503" y="50002"/>
                  <a:pt x="107121" y="48192"/>
                </a:cubicBezTo>
                <a:cubicBezTo>
                  <a:pt x="99501" y="45049"/>
                  <a:pt x="96298" y="38441"/>
                  <a:pt x="94560" y="32178"/>
                </a:cubicBezTo>
                <a:cubicBezTo>
                  <a:pt x="93584" y="28678"/>
                  <a:pt x="92929" y="25106"/>
                  <a:pt x="91726" y="21641"/>
                </a:cubicBezTo>
                <a:cubicBezTo>
                  <a:pt x="90810" y="19034"/>
                  <a:pt x="89548" y="16486"/>
                  <a:pt x="87952" y="14081"/>
                </a:cubicBezTo>
                <a:cubicBezTo>
                  <a:pt x="84809" y="9330"/>
                  <a:pt x="80237" y="4973"/>
                  <a:pt x="74200" y="2365"/>
                </a:cubicBezTo>
                <a:cubicBezTo>
                  <a:pt x="70558" y="797"/>
                  <a:pt x="66542" y="1"/>
                  <a:pt x="62499" y="1"/>
                </a:cubicBezTo>
                <a:close/>
              </a:path>
            </a:pathLst>
          </a:custGeom>
          <a:solidFill>
            <a:srgbClr val="FFFFFF">
              <a:alpha val="313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82" name="Google Shape;82;p13"/>
          <p:cNvGrpSpPr/>
          <p:nvPr/>
        </p:nvGrpSpPr>
        <p:grpSpPr>
          <a:xfrm rot="-1314983">
            <a:off x="8216103" y="3311234"/>
            <a:ext cx="972293" cy="928258"/>
            <a:chOff x="-1855532" y="1600966"/>
            <a:chExt cx="890361" cy="822923"/>
          </a:xfrm>
        </p:grpSpPr>
        <p:sp>
          <p:nvSpPr>
            <p:cNvPr id="83" name="Google Shape;83;p13"/>
            <p:cNvSpPr/>
            <p:nvPr/>
          </p:nvSpPr>
          <p:spPr>
            <a:xfrm>
              <a:off x="-1855532" y="1600966"/>
              <a:ext cx="890361" cy="822923"/>
            </a:xfrm>
            <a:custGeom>
              <a:avLst/>
              <a:gdLst/>
              <a:ahLst/>
              <a:cxnLst/>
              <a:rect l="l" t="t" r="r" b="b"/>
              <a:pathLst>
                <a:path w="58461" h="54033" extrusionOk="0">
                  <a:moveTo>
                    <a:pt x="47321" y="1"/>
                  </a:moveTo>
                  <a:cubicBezTo>
                    <a:pt x="40441" y="1"/>
                    <a:pt x="37679" y="10881"/>
                    <a:pt x="33040" y="10881"/>
                  </a:cubicBezTo>
                  <a:cubicBezTo>
                    <a:pt x="32537" y="10881"/>
                    <a:pt x="32012" y="10754"/>
                    <a:pt x="31457" y="10470"/>
                  </a:cubicBezTo>
                  <a:cubicBezTo>
                    <a:pt x="28833" y="9132"/>
                    <a:pt x="29046" y="767"/>
                    <a:pt x="24301" y="767"/>
                  </a:cubicBezTo>
                  <a:cubicBezTo>
                    <a:pt x="23556" y="767"/>
                    <a:pt x="22689" y="973"/>
                    <a:pt x="21670" y="1445"/>
                  </a:cubicBezTo>
                  <a:cubicBezTo>
                    <a:pt x="14944" y="4554"/>
                    <a:pt x="18014" y="15188"/>
                    <a:pt x="14423" y="15188"/>
                  </a:cubicBezTo>
                  <a:cubicBezTo>
                    <a:pt x="14149" y="15188"/>
                    <a:pt x="13837" y="15126"/>
                    <a:pt x="13479" y="14994"/>
                  </a:cubicBezTo>
                  <a:cubicBezTo>
                    <a:pt x="13466" y="14995"/>
                    <a:pt x="13454" y="14995"/>
                    <a:pt x="13442" y="14995"/>
                  </a:cubicBezTo>
                  <a:cubicBezTo>
                    <a:pt x="13056" y="14995"/>
                    <a:pt x="12597" y="14648"/>
                    <a:pt x="12193" y="14601"/>
                  </a:cubicBezTo>
                  <a:cubicBezTo>
                    <a:pt x="11921" y="14565"/>
                    <a:pt x="11656" y="14547"/>
                    <a:pt x="11398" y="14547"/>
                  </a:cubicBezTo>
                  <a:cubicBezTo>
                    <a:pt x="5868" y="14547"/>
                    <a:pt x="3575" y="22683"/>
                    <a:pt x="2596" y="26960"/>
                  </a:cubicBezTo>
                  <a:cubicBezTo>
                    <a:pt x="1" y="38140"/>
                    <a:pt x="3632" y="48629"/>
                    <a:pt x="3704" y="48677"/>
                  </a:cubicBezTo>
                  <a:cubicBezTo>
                    <a:pt x="8356" y="51599"/>
                    <a:pt x="14802" y="54033"/>
                    <a:pt x="20602" y="54033"/>
                  </a:cubicBezTo>
                  <a:cubicBezTo>
                    <a:pt x="22862" y="54033"/>
                    <a:pt x="25025" y="53663"/>
                    <a:pt x="26945" y="52809"/>
                  </a:cubicBezTo>
                  <a:cubicBezTo>
                    <a:pt x="34374" y="49499"/>
                    <a:pt x="30564" y="43272"/>
                    <a:pt x="30445" y="42355"/>
                  </a:cubicBezTo>
                  <a:cubicBezTo>
                    <a:pt x="30087" y="39653"/>
                    <a:pt x="31775" y="39051"/>
                    <a:pt x="33805" y="39051"/>
                  </a:cubicBezTo>
                  <a:cubicBezTo>
                    <a:pt x="35353" y="39051"/>
                    <a:pt x="37101" y="39402"/>
                    <a:pt x="38291" y="39438"/>
                  </a:cubicBezTo>
                  <a:cubicBezTo>
                    <a:pt x="38426" y="39442"/>
                    <a:pt x="38560" y="39444"/>
                    <a:pt x="38694" y="39444"/>
                  </a:cubicBezTo>
                  <a:cubicBezTo>
                    <a:pt x="43697" y="39444"/>
                    <a:pt x="48722" y="36430"/>
                    <a:pt x="47864" y="30830"/>
                  </a:cubicBezTo>
                  <a:cubicBezTo>
                    <a:pt x="47185" y="26484"/>
                    <a:pt x="43578" y="24353"/>
                    <a:pt x="49531" y="18495"/>
                  </a:cubicBezTo>
                  <a:cubicBezTo>
                    <a:pt x="58461" y="9708"/>
                    <a:pt x="54186" y="695"/>
                    <a:pt x="48043" y="40"/>
                  </a:cubicBezTo>
                  <a:cubicBezTo>
                    <a:pt x="47797" y="14"/>
                    <a:pt x="47556" y="1"/>
                    <a:pt x="47321" y="1"/>
                  </a:cubicBezTo>
                  <a:close/>
                </a:path>
              </a:pathLst>
            </a:custGeom>
            <a:solidFill>
              <a:srgbClr val="75D9C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 name="Google Shape;84;p13"/>
            <p:cNvSpPr/>
            <p:nvPr/>
          </p:nvSpPr>
          <p:spPr>
            <a:xfrm>
              <a:off x="-1801299" y="1673750"/>
              <a:ext cx="648448" cy="672557"/>
            </a:xfrm>
            <a:custGeom>
              <a:avLst/>
              <a:gdLst/>
              <a:ahLst/>
              <a:cxnLst/>
              <a:rect l="l" t="t" r="r" b="b"/>
              <a:pathLst>
                <a:path w="42577" h="44160" extrusionOk="0">
                  <a:moveTo>
                    <a:pt x="20562" y="1"/>
                  </a:moveTo>
                  <a:cubicBezTo>
                    <a:pt x="20402" y="1"/>
                    <a:pt x="20242" y="87"/>
                    <a:pt x="20181" y="286"/>
                  </a:cubicBezTo>
                  <a:cubicBezTo>
                    <a:pt x="19014" y="4024"/>
                    <a:pt x="18645" y="7906"/>
                    <a:pt x="18645" y="11823"/>
                  </a:cubicBezTo>
                  <a:cubicBezTo>
                    <a:pt x="18645" y="16121"/>
                    <a:pt x="19026" y="20431"/>
                    <a:pt x="17776" y="24622"/>
                  </a:cubicBezTo>
                  <a:cubicBezTo>
                    <a:pt x="17752" y="24705"/>
                    <a:pt x="17752" y="24789"/>
                    <a:pt x="17776" y="24848"/>
                  </a:cubicBezTo>
                  <a:cubicBezTo>
                    <a:pt x="12656" y="28956"/>
                    <a:pt x="7822" y="33397"/>
                    <a:pt x="3762" y="38528"/>
                  </a:cubicBezTo>
                  <a:cubicBezTo>
                    <a:pt x="4298" y="35540"/>
                    <a:pt x="3631" y="32516"/>
                    <a:pt x="3465" y="29492"/>
                  </a:cubicBezTo>
                  <a:cubicBezTo>
                    <a:pt x="3262" y="25693"/>
                    <a:pt x="3607" y="21931"/>
                    <a:pt x="5060" y="18395"/>
                  </a:cubicBezTo>
                  <a:cubicBezTo>
                    <a:pt x="5175" y="18100"/>
                    <a:pt x="4939" y="17910"/>
                    <a:pt x="4689" y="17910"/>
                  </a:cubicBezTo>
                  <a:cubicBezTo>
                    <a:pt x="4524" y="17910"/>
                    <a:pt x="4354" y="17992"/>
                    <a:pt x="4274" y="18181"/>
                  </a:cubicBezTo>
                  <a:cubicBezTo>
                    <a:pt x="2988" y="21348"/>
                    <a:pt x="2548" y="24693"/>
                    <a:pt x="2607" y="28098"/>
                  </a:cubicBezTo>
                  <a:cubicBezTo>
                    <a:pt x="2679" y="31885"/>
                    <a:pt x="3822" y="35814"/>
                    <a:pt x="2703" y="39517"/>
                  </a:cubicBezTo>
                  <a:cubicBezTo>
                    <a:pt x="2667" y="39659"/>
                    <a:pt x="2691" y="39767"/>
                    <a:pt x="2762" y="39862"/>
                  </a:cubicBezTo>
                  <a:cubicBezTo>
                    <a:pt x="1869" y="41064"/>
                    <a:pt x="1000" y="42291"/>
                    <a:pt x="190" y="43565"/>
                  </a:cubicBezTo>
                  <a:cubicBezTo>
                    <a:pt x="0" y="43871"/>
                    <a:pt x="281" y="44160"/>
                    <a:pt x="562" y="44160"/>
                  </a:cubicBezTo>
                  <a:cubicBezTo>
                    <a:pt x="686" y="44160"/>
                    <a:pt x="809" y="44104"/>
                    <a:pt x="893" y="43969"/>
                  </a:cubicBezTo>
                  <a:cubicBezTo>
                    <a:pt x="1988" y="42219"/>
                    <a:pt x="3203" y="40540"/>
                    <a:pt x="4477" y="38933"/>
                  </a:cubicBezTo>
                  <a:cubicBezTo>
                    <a:pt x="4665" y="38923"/>
                    <a:pt x="4852" y="38919"/>
                    <a:pt x="5039" y="38919"/>
                  </a:cubicBezTo>
                  <a:cubicBezTo>
                    <a:pt x="8447" y="38919"/>
                    <a:pt x="11650" y="40492"/>
                    <a:pt x="15025" y="40910"/>
                  </a:cubicBezTo>
                  <a:cubicBezTo>
                    <a:pt x="15977" y="41029"/>
                    <a:pt x="16929" y="41086"/>
                    <a:pt x="17878" y="41086"/>
                  </a:cubicBezTo>
                  <a:cubicBezTo>
                    <a:pt x="19862" y="41086"/>
                    <a:pt x="21836" y="40837"/>
                    <a:pt x="23777" y="40386"/>
                  </a:cubicBezTo>
                  <a:cubicBezTo>
                    <a:pt x="24256" y="40274"/>
                    <a:pt x="24099" y="39590"/>
                    <a:pt x="23657" y="39590"/>
                  </a:cubicBezTo>
                  <a:cubicBezTo>
                    <a:pt x="23627" y="39590"/>
                    <a:pt x="23595" y="39593"/>
                    <a:pt x="23562" y="39600"/>
                  </a:cubicBezTo>
                  <a:cubicBezTo>
                    <a:pt x="21684" y="40042"/>
                    <a:pt x="19777" y="40275"/>
                    <a:pt x="17868" y="40275"/>
                  </a:cubicBezTo>
                  <a:cubicBezTo>
                    <a:pt x="16281" y="40275"/>
                    <a:pt x="14694" y="40114"/>
                    <a:pt x="13120" y="39778"/>
                  </a:cubicBezTo>
                  <a:cubicBezTo>
                    <a:pt x="10418" y="39207"/>
                    <a:pt x="7882" y="38147"/>
                    <a:pt x="5119" y="38124"/>
                  </a:cubicBezTo>
                  <a:cubicBezTo>
                    <a:pt x="9632" y="32647"/>
                    <a:pt x="15037" y="27991"/>
                    <a:pt x="20657" y="23622"/>
                  </a:cubicBezTo>
                  <a:cubicBezTo>
                    <a:pt x="20693" y="23634"/>
                    <a:pt x="20717" y="23657"/>
                    <a:pt x="20764" y="23669"/>
                  </a:cubicBezTo>
                  <a:cubicBezTo>
                    <a:pt x="23741" y="24158"/>
                    <a:pt x="26479" y="25479"/>
                    <a:pt x="29503" y="25872"/>
                  </a:cubicBezTo>
                  <a:cubicBezTo>
                    <a:pt x="30510" y="26003"/>
                    <a:pt x="31519" y="26065"/>
                    <a:pt x="32526" y="26065"/>
                  </a:cubicBezTo>
                  <a:cubicBezTo>
                    <a:pt x="34258" y="26065"/>
                    <a:pt x="35986" y="25882"/>
                    <a:pt x="37695" y="25551"/>
                  </a:cubicBezTo>
                  <a:cubicBezTo>
                    <a:pt x="38177" y="25461"/>
                    <a:pt x="38015" y="24769"/>
                    <a:pt x="37566" y="24769"/>
                  </a:cubicBezTo>
                  <a:cubicBezTo>
                    <a:pt x="37539" y="24769"/>
                    <a:pt x="37510" y="24771"/>
                    <a:pt x="37481" y="24777"/>
                  </a:cubicBezTo>
                  <a:cubicBezTo>
                    <a:pt x="35839" y="25091"/>
                    <a:pt x="34184" y="25260"/>
                    <a:pt x="32529" y="25260"/>
                  </a:cubicBezTo>
                  <a:cubicBezTo>
                    <a:pt x="31109" y="25260"/>
                    <a:pt x="29689" y="25136"/>
                    <a:pt x="28277" y="24872"/>
                  </a:cubicBezTo>
                  <a:cubicBezTo>
                    <a:pt x="25955" y="24431"/>
                    <a:pt x="23788" y="23455"/>
                    <a:pt x="21479" y="22991"/>
                  </a:cubicBezTo>
                  <a:cubicBezTo>
                    <a:pt x="21872" y="22693"/>
                    <a:pt x="22253" y="22395"/>
                    <a:pt x="22645" y="22098"/>
                  </a:cubicBezTo>
                  <a:cubicBezTo>
                    <a:pt x="29956" y="16538"/>
                    <a:pt x="37481" y="10965"/>
                    <a:pt x="42386" y="3036"/>
                  </a:cubicBezTo>
                  <a:cubicBezTo>
                    <a:pt x="42576" y="2730"/>
                    <a:pt x="42301" y="2441"/>
                    <a:pt x="42023" y="2441"/>
                  </a:cubicBezTo>
                  <a:cubicBezTo>
                    <a:pt x="41901" y="2441"/>
                    <a:pt x="41779" y="2497"/>
                    <a:pt x="41695" y="2631"/>
                  </a:cubicBezTo>
                  <a:cubicBezTo>
                    <a:pt x="36385" y="11192"/>
                    <a:pt x="27991" y="16954"/>
                    <a:pt x="20145" y="22991"/>
                  </a:cubicBezTo>
                  <a:cubicBezTo>
                    <a:pt x="19681" y="23360"/>
                    <a:pt x="19216" y="23717"/>
                    <a:pt x="18740" y="24086"/>
                  </a:cubicBezTo>
                  <a:cubicBezTo>
                    <a:pt x="19645" y="20538"/>
                    <a:pt x="19514" y="16919"/>
                    <a:pt x="19467" y="13263"/>
                  </a:cubicBezTo>
                  <a:cubicBezTo>
                    <a:pt x="19395" y="8941"/>
                    <a:pt x="19669" y="4655"/>
                    <a:pt x="20955" y="500"/>
                  </a:cubicBezTo>
                  <a:cubicBezTo>
                    <a:pt x="21048" y="199"/>
                    <a:pt x="20804" y="1"/>
                    <a:pt x="20562" y="1"/>
                  </a:cubicBezTo>
                  <a:close/>
                </a:path>
              </a:pathLst>
            </a:custGeom>
            <a:solidFill>
              <a:srgbClr val="449E8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85" name="Google Shape;85;p13"/>
          <p:cNvSpPr/>
          <p:nvPr/>
        </p:nvSpPr>
        <p:spPr>
          <a:xfrm>
            <a:off x="70" y="850947"/>
            <a:ext cx="8179245" cy="4098021"/>
          </a:xfrm>
          <a:custGeom>
            <a:avLst/>
            <a:gdLst/>
            <a:ahLst/>
            <a:cxnLst/>
            <a:rect l="l" t="t" r="r" b="b"/>
            <a:pathLst>
              <a:path w="225946" h="113205" extrusionOk="0">
                <a:moveTo>
                  <a:pt x="62499" y="1"/>
                </a:moveTo>
                <a:cubicBezTo>
                  <a:pt x="59883" y="1"/>
                  <a:pt x="57255" y="334"/>
                  <a:pt x="54710" y="1008"/>
                </a:cubicBezTo>
                <a:cubicBezTo>
                  <a:pt x="48019" y="2794"/>
                  <a:pt x="42649" y="6628"/>
                  <a:pt x="39791" y="11712"/>
                </a:cubicBezTo>
                <a:cubicBezTo>
                  <a:pt x="36672" y="17272"/>
                  <a:pt x="35588" y="24499"/>
                  <a:pt x="28540" y="28059"/>
                </a:cubicBezTo>
                <a:cubicBezTo>
                  <a:pt x="26790" y="28940"/>
                  <a:pt x="24873" y="29250"/>
                  <a:pt x="22908" y="29678"/>
                </a:cubicBezTo>
                <a:cubicBezTo>
                  <a:pt x="21075" y="30083"/>
                  <a:pt x="19539" y="30774"/>
                  <a:pt x="18229" y="31869"/>
                </a:cubicBezTo>
                <a:cubicBezTo>
                  <a:pt x="15634" y="34048"/>
                  <a:pt x="13788" y="36953"/>
                  <a:pt x="12371" y="39691"/>
                </a:cubicBezTo>
                <a:cubicBezTo>
                  <a:pt x="10811" y="42715"/>
                  <a:pt x="9811" y="45906"/>
                  <a:pt x="9407" y="49157"/>
                </a:cubicBezTo>
                <a:cubicBezTo>
                  <a:pt x="8978" y="52514"/>
                  <a:pt x="9526" y="55765"/>
                  <a:pt x="9799" y="59122"/>
                </a:cubicBezTo>
                <a:cubicBezTo>
                  <a:pt x="9942" y="60956"/>
                  <a:pt x="9907" y="62813"/>
                  <a:pt x="9145" y="64563"/>
                </a:cubicBezTo>
                <a:cubicBezTo>
                  <a:pt x="8454" y="66159"/>
                  <a:pt x="7156" y="67528"/>
                  <a:pt x="5858" y="68850"/>
                </a:cubicBezTo>
                <a:cubicBezTo>
                  <a:pt x="3608" y="71124"/>
                  <a:pt x="2644" y="74053"/>
                  <a:pt x="1739" y="76886"/>
                </a:cubicBezTo>
                <a:cubicBezTo>
                  <a:pt x="1" y="82375"/>
                  <a:pt x="822" y="87769"/>
                  <a:pt x="5025" y="92293"/>
                </a:cubicBezTo>
                <a:cubicBezTo>
                  <a:pt x="9359" y="96948"/>
                  <a:pt x="15860" y="100080"/>
                  <a:pt x="22753" y="101830"/>
                </a:cubicBezTo>
                <a:cubicBezTo>
                  <a:pt x="28327" y="103249"/>
                  <a:pt x="34155" y="103754"/>
                  <a:pt x="39991" y="103754"/>
                </a:cubicBezTo>
                <a:cubicBezTo>
                  <a:pt x="42970" y="103754"/>
                  <a:pt x="45950" y="103623"/>
                  <a:pt x="48900" y="103413"/>
                </a:cubicBezTo>
                <a:cubicBezTo>
                  <a:pt x="53579" y="103092"/>
                  <a:pt x="58222" y="102437"/>
                  <a:pt x="62913" y="102175"/>
                </a:cubicBezTo>
                <a:cubicBezTo>
                  <a:pt x="63658" y="102135"/>
                  <a:pt x="64397" y="102114"/>
                  <a:pt x="65129" y="102114"/>
                </a:cubicBezTo>
                <a:cubicBezTo>
                  <a:pt x="68914" y="102114"/>
                  <a:pt x="72542" y="102654"/>
                  <a:pt x="76153" y="103711"/>
                </a:cubicBezTo>
                <a:cubicBezTo>
                  <a:pt x="80213" y="104902"/>
                  <a:pt x="84083" y="106461"/>
                  <a:pt x="88166" y="107592"/>
                </a:cubicBezTo>
                <a:cubicBezTo>
                  <a:pt x="90798" y="108319"/>
                  <a:pt x="93500" y="108890"/>
                  <a:pt x="96227" y="109331"/>
                </a:cubicBezTo>
                <a:cubicBezTo>
                  <a:pt x="101001" y="110283"/>
                  <a:pt x="106085" y="110676"/>
                  <a:pt x="110574" y="111283"/>
                </a:cubicBezTo>
                <a:cubicBezTo>
                  <a:pt x="113741" y="111712"/>
                  <a:pt x="116765" y="112534"/>
                  <a:pt x="119908" y="113022"/>
                </a:cubicBezTo>
                <a:cubicBezTo>
                  <a:pt x="120759" y="113151"/>
                  <a:pt x="121581" y="113204"/>
                  <a:pt x="122390" y="113204"/>
                </a:cubicBezTo>
                <a:cubicBezTo>
                  <a:pt x="124492" y="113204"/>
                  <a:pt x="126501" y="112842"/>
                  <a:pt x="128660" y="112498"/>
                </a:cubicBezTo>
                <a:cubicBezTo>
                  <a:pt x="130320" y="112230"/>
                  <a:pt x="131984" y="112138"/>
                  <a:pt x="133653" y="112138"/>
                </a:cubicBezTo>
                <a:cubicBezTo>
                  <a:pt x="135321" y="112138"/>
                  <a:pt x="136994" y="112230"/>
                  <a:pt x="138673" y="112331"/>
                </a:cubicBezTo>
                <a:cubicBezTo>
                  <a:pt x="141764" y="112515"/>
                  <a:pt x="144846" y="112620"/>
                  <a:pt x="147945" y="112620"/>
                </a:cubicBezTo>
                <a:cubicBezTo>
                  <a:pt x="148259" y="112620"/>
                  <a:pt x="148574" y="112619"/>
                  <a:pt x="148888" y="112617"/>
                </a:cubicBezTo>
                <a:cubicBezTo>
                  <a:pt x="162152" y="112522"/>
                  <a:pt x="175273" y="110831"/>
                  <a:pt x="188488" y="110069"/>
                </a:cubicBezTo>
                <a:cubicBezTo>
                  <a:pt x="199526" y="109438"/>
                  <a:pt x="212682" y="110081"/>
                  <a:pt x="221040" y="103235"/>
                </a:cubicBezTo>
                <a:cubicBezTo>
                  <a:pt x="224219" y="100627"/>
                  <a:pt x="225946" y="97151"/>
                  <a:pt x="225350" y="93531"/>
                </a:cubicBezTo>
                <a:cubicBezTo>
                  <a:pt x="224803" y="90138"/>
                  <a:pt x="222243" y="87197"/>
                  <a:pt x="218087" y="86007"/>
                </a:cubicBezTo>
                <a:cubicBezTo>
                  <a:pt x="212908" y="84518"/>
                  <a:pt x="207181" y="85637"/>
                  <a:pt x="201943" y="84316"/>
                </a:cubicBezTo>
                <a:cubicBezTo>
                  <a:pt x="197144" y="83101"/>
                  <a:pt x="193418" y="80244"/>
                  <a:pt x="189429" y="77958"/>
                </a:cubicBezTo>
                <a:cubicBezTo>
                  <a:pt x="187453" y="76815"/>
                  <a:pt x="185357" y="75779"/>
                  <a:pt x="183047" y="75124"/>
                </a:cubicBezTo>
                <a:cubicBezTo>
                  <a:pt x="181018" y="74552"/>
                  <a:pt x="178881" y="74329"/>
                  <a:pt x="176737" y="74329"/>
                </a:cubicBezTo>
                <a:cubicBezTo>
                  <a:pt x="176026" y="74329"/>
                  <a:pt x="175314" y="74353"/>
                  <a:pt x="174606" y="74398"/>
                </a:cubicBezTo>
                <a:cubicBezTo>
                  <a:pt x="168947" y="74749"/>
                  <a:pt x="163483" y="76316"/>
                  <a:pt x="157786" y="76316"/>
                </a:cubicBezTo>
                <a:cubicBezTo>
                  <a:pt x="157682" y="76316"/>
                  <a:pt x="157577" y="76316"/>
                  <a:pt x="157473" y="76315"/>
                </a:cubicBezTo>
                <a:cubicBezTo>
                  <a:pt x="152663" y="76267"/>
                  <a:pt x="147317" y="75124"/>
                  <a:pt x="144816" y="71600"/>
                </a:cubicBezTo>
                <a:cubicBezTo>
                  <a:pt x="143388" y="69576"/>
                  <a:pt x="143149" y="67207"/>
                  <a:pt x="142661" y="64956"/>
                </a:cubicBezTo>
                <a:cubicBezTo>
                  <a:pt x="142245" y="62968"/>
                  <a:pt x="141518" y="61075"/>
                  <a:pt x="140209" y="59337"/>
                </a:cubicBezTo>
                <a:cubicBezTo>
                  <a:pt x="137863" y="56205"/>
                  <a:pt x="134089" y="53753"/>
                  <a:pt x="129743" y="52514"/>
                </a:cubicBezTo>
                <a:cubicBezTo>
                  <a:pt x="127656" y="51919"/>
                  <a:pt x="125480" y="51649"/>
                  <a:pt x="123261" y="51649"/>
                </a:cubicBezTo>
                <a:cubicBezTo>
                  <a:pt x="123037" y="51649"/>
                  <a:pt x="122812" y="51652"/>
                  <a:pt x="122587" y="51657"/>
                </a:cubicBezTo>
                <a:cubicBezTo>
                  <a:pt x="122123" y="51669"/>
                  <a:pt x="121659" y="51693"/>
                  <a:pt x="121182" y="51728"/>
                </a:cubicBezTo>
                <a:cubicBezTo>
                  <a:pt x="116479" y="50609"/>
                  <a:pt x="111503" y="50002"/>
                  <a:pt x="107121" y="48192"/>
                </a:cubicBezTo>
                <a:cubicBezTo>
                  <a:pt x="99501" y="45049"/>
                  <a:pt x="96298" y="38441"/>
                  <a:pt x="94560" y="32178"/>
                </a:cubicBezTo>
                <a:cubicBezTo>
                  <a:pt x="93584" y="28678"/>
                  <a:pt x="92929" y="25106"/>
                  <a:pt x="91726" y="21641"/>
                </a:cubicBezTo>
                <a:cubicBezTo>
                  <a:pt x="90810" y="19034"/>
                  <a:pt x="89548" y="16486"/>
                  <a:pt x="87952" y="14081"/>
                </a:cubicBezTo>
                <a:cubicBezTo>
                  <a:pt x="84809" y="9330"/>
                  <a:pt x="80237" y="4973"/>
                  <a:pt x="74200" y="2365"/>
                </a:cubicBezTo>
                <a:cubicBezTo>
                  <a:pt x="70558" y="797"/>
                  <a:pt x="66542" y="1"/>
                  <a:pt x="62499" y="1"/>
                </a:cubicBezTo>
                <a:close/>
              </a:path>
            </a:pathLst>
          </a:custGeom>
          <a:solidFill>
            <a:srgbClr val="FFFFFF">
              <a:alpha val="4469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86" name="Google Shape;86;p13"/>
          <p:cNvGrpSpPr/>
          <p:nvPr/>
        </p:nvGrpSpPr>
        <p:grpSpPr>
          <a:xfrm>
            <a:off x="461664" y="2367617"/>
            <a:ext cx="1251074" cy="1089966"/>
            <a:chOff x="2227541" y="6011760"/>
            <a:chExt cx="2864180" cy="2495343"/>
          </a:xfrm>
        </p:grpSpPr>
        <p:sp>
          <p:nvSpPr>
            <p:cNvPr id="87" name="Google Shape;87;p13"/>
            <p:cNvSpPr/>
            <p:nvPr/>
          </p:nvSpPr>
          <p:spPr>
            <a:xfrm rot="-1131582">
              <a:off x="2772277" y="6293752"/>
              <a:ext cx="2064072" cy="1922827"/>
            </a:xfrm>
            <a:custGeom>
              <a:avLst/>
              <a:gdLst/>
              <a:ahLst/>
              <a:cxnLst/>
              <a:rect l="l" t="t" r="r" b="b"/>
              <a:pathLst>
                <a:path w="83428" h="77719" extrusionOk="0">
                  <a:moveTo>
                    <a:pt x="43744" y="1"/>
                  </a:moveTo>
                  <a:cubicBezTo>
                    <a:pt x="43607" y="1"/>
                    <a:pt x="43469" y="5"/>
                    <a:pt x="43328" y="15"/>
                  </a:cubicBezTo>
                  <a:cubicBezTo>
                    <a:pt x="39256" y="277"/>
                    <a:pt x="37779" y="4360"/>
                    <a:pt x="36839" y="7718"/>
                  </a:cubicBezTo>
                  <a:cubicBezTo>
                    <a:pt x="35589" y="12203"/>
                    <a:pt x="34968" y="18558"/>
                    <a:pt x="31040" y="18558"/>
                  </a:cubicBezTo>
                  <a:cubicBezTo>
                    <a:pt x="29952" y="18558"/>
                    <a:pt x="28611" y="18070"/>
                    <a:pt x="26933" y="16921"/>
                  </a:cubicBezTo>
                  <a:cubicBezTo>
                    <a:pt x="25614" y="16019"/>
                    <a:pt x="23908" y="14589"/>
                    <a:pt x="22178" y="14589"/>
                  </a:cubicBezTo>
                  <a:cubicBezTo>
                    <a:pt x="21830" y="14589"/>
                    <a:pt x="21481" y="14647"/>
                    <a:pt x="21134" y="14778"/>
                  </a:cubicBezTo>
                  <a:cubicBezTo>
                    <a:pt x="15276" y="16993"/>
                    <a:pt x="19075" y="24530"/>
                    <a:pt x="19753" y="28387"/>
                  </a:cubicBezTo>
                  <a:cubicBezTo>
                    <a:pt x="20166" y="30701"/>
                    <a:pt x="20096" y="34763"/>
                    <a:pt x="17456" y="34763"/>
                  </a:cubicBezTo>
                  <a:cubicBezTo>
                    <a:pt x="17054" y="34763"/>
                    <a:pt x="16592" y="34669"/>
                    <a:pt x="16062" y="34459"/>
                  </a:cubicBezTo>
                  <a:cubicBezTo>
                    <a:pt x="11365" y="32594"/>
                    <a:pt x="10296" y="26273"/>
                    <a:pt x="4770" y="26273"/>
                  </a:cubicBezTo>
                  <a:cubicBezTo>
                    <a:pt x="4512" y="26273"/>
                    <a:pt x="4244" y="26287"/>
                    <a:pt x="3966" y="26315"/>
                  </a:cubicBezTo>
                  <a:cubicBezTo>
                    <a:pt x="715" y="26649"/>
                    <a:pt x="1" y="29554"/>
                    <a:pt x="489" y="32328"/>
                  </a:cubicBezTo>
                  <a:cubicBezTo>
                    <a:pt x="1251" y="36555"/>
                    <a:pt x="3644" y="40222"/>
                    <a:pt x="5085" y="44211"/>
                  </a:cubicBezTo>
                  <a:cubicBezTo>
                    <a:pt x="6597" y="48390"/>
                    <a:pt x="7061" y="52997"/>
                    <a:pt x="6549" y="57403"/>
                  </a:cubicBezTo>
                  <a:cubicBezTo>
                    <a:pt x="6275" y="59784"/>
                    <a:pt x="4037" y="62999"/>
                    <a:pt x="4632" y="65380"/>
                  </a:cubicBezTo>
                  <a:cubicBezTo>
                    <a:pt x="5513" y="68856"/>
                    <a:pt x="12336" y="68321"/>
                    <a:pt x="15050" y="68797"/>
                  </a:cubicBezTo>
                  <a:cubicBezTo>
                    <a:pt x="18884" y="69476"/>
                    <a:pt x="22766" y="70095"/>
                    <a:pt x="26468" y="71345"/>
                  </a:cubicBezTo>
                  <a:cubicBezTo>
                    <a:pt x="30939" y="72847"/>
                    <a:pt x="38196" y="77718"/>
                    <a:pt x="44090" y="77718"/>
                  </a:cubicBezTo>
                  <a:cubicBezTo>
                    <a:pt x="46186" y="77718"/>
                    <a:pt x="48109" y="77102"/>
                    <a:pt x="49674" y="75500"/>
                  </a:cubicBezTo>
                  <a:cubicBezTo>
                    <a:pt x="51602" y="73524"/>
                    <a:pt x="50626" y="70488"/>
                    <a:pt x="49185" y="68559"/>
                  </a:cubicBezTo>
                  <a:cubicBezTo>
                    <a:pt x="47364" y="66130"/>
                    <a:pt x="44090" y="64594"/>
                    <a:pt x="42661" y="61856"/>
                  </a:cubicBezTo>
                  <a:cubicBezTo>
                    <a:pt x="41468" y="59570"/>
                    <a:pt x="43103" y="58980"/>
                    <a:pt x="45242" y="58980"/>
                  </a:cubicBezTo>
                  <a:cubicBezTo>
                    <a:pt x="47158" y="58980"/>
                    <a:pt x="49479" y="59453"/>
                    <a:pt x="50531" y="59605"/>
                  </a:cubicBezTo>
                  <a:cubicBezTo>
                    <a:pt x="52312" y="59861"/>
                    <a:pt x="54410" y="60234"/>
                    <a:pt x="56446" y="60234"/>
                  </a:cubicBezTo>
                  <a:cubicBezTo>
                    <a:pt x="59050" y="60234"/>
                    <a:pt x="61553" y="59624"/>
                    <a:pt x="63163" y="57379"/>
                  </a:cubicBezTo>
                  <a:cubicBezTo>
                    <a:pt x="66116" y="53271"/>
                    <a:pt x="61497" y="49068"/>
                    <a:pt x="58818" y="46354"/>
                  </a:cubicBezTo>
                  <a:cubicBezTo>
                    <a:pt x="55151" y="42627"/>
                    <a:pt x="56532" y="41246"/>
                    <a:pt x="59306" y="40817"/>
                  </a:cubicBezTo>
                  <a:cubicBezTo>
                    <a:pt x="60111" y="40689"/>
                    <a:pt x="61032" y="40643"/>
                    <a:pt x="61979" y="40643"/>
                  </a:cubicBezTo>
                  <a:cubicBezTo>
                    <a:pt x="63762" y="40643"/>
                    <a:pt x="65636" y="40807"/>
                    <a:pt x="66997" y="40901"/>
                  </a:cubicBezTo>
                  <a:cubicBezTo>
                    <a:pt x="68350" y="40991"/>
                    <a:pt x="70090" y="41137"/>
                    <a:pt x="71903" y="41137"/>
                  </a:cubicBezTo>
                  <a:cubicBezTo>
                    <a:pt x="76075" y="41137"/>
                    <a:pt x="80636" y="40364"/>
                    <a:pt x="81773" y="36364"/>
                  </a:cubicBezTo>
                  <a:cubicBezTo>
                    <a:pt x="83428" y="30578"/>
                    <a:pt x="75260" y="28090"/>
                    <a:pt x="71057" y="27816"/>
                  </a:cubicBezTo>
                  <a:cubicBezTo>
                    <a:pt x="69545" y="27720"/>
                    <a:pt x="66307" y="27518"/>
                    <a:pt x="65557" y="25863"/>
                  </a:cubicBezTo>
                  <a:cubicBezTo>
                    <a:pt x="64425" y="23339"/>
                    <a:pt x="68890" y="21386"/>
                    <a:pt x="70414" y="20291"/>
                  </a:cubicBezTo>
                  <a:cubicBezTo>
                    <a:pt x="73534" y="18029"/>
                    <a:pt x="75927" y="14493"/>
                    <a:pt x="76606" y="10659"/>
                  </a:cubicBezTo>
                  <a:cubicBezTo>
                    <a:pt x="77201" y="7313"/>
                    <a:pt x="75355" y="4337"/>
                    <a:pt x="72319" y="2920"/>
                  </a:cubicBezTo>
                  <a:cubicBezTo>
                    <a:pt x="71216" y="2408"/>
                    <a:pt x="70191" y="2186"/>
                    <a:pt x="69227" y="2186"/>
                  </a:cubicBezTo>
                  <a:cubicBezTo>
                    <a:pt x="63183" y="2186"/>
                    <a:pt x="59515" y="10924"/>
                    <a:pt x="53960" y="12135"/>
                  </a:cubicBezTo>
                  <a:cubicBezTo>
                    <a:pt x="53728" y="12186"/>
                    <a:pt x="53514" y="12210"/>
                    <a:pt x="53317" y="12210"/>
                  </a:cubicBezTo>
                  <a:cubicBezTo>
                    <a:pt x="50797" y="12210"/>
                    <a:pt x="50946" y="8282"/>
                    <a:pt x="50317" y="6206"/>
                  </a:cubicBezTo>
                  <a:cubicBezTo>
                    <a:pt x="49353" y="3076"/>
                    <a:pt x="47297" y="1"/>
                    <a:pt x="43744" y="1"/>
                  </a:cubicBezTo>
                  <a:close/>
                </a:path>
              </a:pathLst>
            </a:custGeom>
            <a:solidFill>
              <a:srgbClr val="5AD19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88" name="Google Shape;88;p13"/>
            <p:cNvGrpSpPr/>
            <p:nvPr/>
          </p:nvGrpSpPr>
          <p:grpSpPr>
            <a:xfrm>
              <a:off x="2227541" y="6635267"/>
              <a:ext cx="2250382" cy="1871835"/>
              <a:chOff x="2227541" y="6635267"/>
              <a:chExt cx="2250382" cy="1871835"/>
            </a:xfrm>
          </p:grpSpPr>
          <p:sp>
            <p:nvSpPr>
              <p:cNvPr id="89" name="Google Shape;89;p13"/>
              <p:cNvSpPr/>
              <p:nvPr/>
            </p:nvSpPr>
            <p:spPr>
              <a:xfrm rot="-1131582">
                <a:off x="2389104" y="6911337"/>
                <a:ext cx="1927256" cy="1319697"/>
              </a:xfrm>
              <a:custGeom>
                <a:avLst/>
                <a:gdLst/>
                <a:ahLst/>
                <a:cxnLst/>
                <a:rect l="l" t="t" r="r" b="b"/>
                <a:pathLst>
                  <a:path w="77898" h="53341" extrusionOk="0">
                    <a:moveTo>
                      <a:pt x="77657" y="0"/>
                    </a:moveTo>
                    <a:cubicBezTo>
                      <a:pt x="77524" y="0"/>
                      <a:pt x="77309" y="98"/>
                      <a:pt x="77038" y="330"/>
                    </a:cubicBezTo>
                    <a:cubicBezTo>
                      <a:pt x="77038" y="330"/>
                      <a:pt x="75681" y="1521"/>
                      <a:pt x="73430" y="3497"/>
                    </a:cubicBezTo>
                    <a:cubicBezTo>
                      <a:pt x="72299" y="4486"/>
                      <a:pt x="70954" y="5664"/>
                      <a:pt x="69430" y="6998"/>
                    </a:cubicBezTo>
                    <a:cubicBezTo>
                      <a:pt x="68668" y="7665"/>
                      <a:pt x="67870" y="8367"/>
                      <a:pt x="67037" y="9093"/>
                    </a:cubicBezTo>
                    <a:cubicBezTo>
                      <a:pt x="66203" y="9820"/>
                      <a:pt x="65334" y="10594"/>
                      <a:pt x="64441" y="11391"/>
                    </a:cubicBezTo>
                    <a:cubicBezTo>
                      <a:pt x="63548" y="12177"/>
                      <a:pt x="62631" y="12999"/>
                      <a:pt x="61691" y="13832"/>
                    </a:cubicBezTo>
                    <a:cubicBezTo>
                      <a:pt x="61453" y="14034"/>
                      <a:pt x="61215" y="14249"/>
                      <a:pt x="60976" y="14463"/>
                    </a:cubicBezTo>
                    <a:cubicBezTo>
                      <a:pt x="60750" y="14677"/>
                      <a:pt x="60512" y="14892"/>
                      <a:pt x="60274" y="15106"/>
                    </a:cubicBezTo>
                    <a:cubicBezTo>
                      <a:pt x="59798" y="15535"/>
                      <a:pt x="59321" y="15975"/>
                      <a:pt x="58845" y="16416"/>
                    </a:cubicBezTo>
                    <a:cubicBezTo>
                      <a:pt x="57881" y="17297"/>
                      <a:pt x="56916" y="18190"/>
                      <a:pt x="55940" y="19083"/>
                    </a:cubicBezTo>
                    <a:lnTo>
                      <a:pt x="55571" y="19416"/>
                    </a:lnTo>
                    <a:lnTo>
                      <a:pt x="55214" y="19773"/>
                    </a:lnTo>
                    <a:cubicBezTo>
                      <a:pt x="54976" y="20011"/>
                      <a:pt x="54738" y="20250"/>
                      <a:pt x="54499" y="20488"/>
                    </a:cubicBezTo>
                    <a:cubicBezTo>
                      <a:pt x="54035" y="20964"/>
                      <a:pt x="53571" y="21440"/>
                      <a:pt x="53106" y="21916"/>
                    </a:cubicBezTo>
                    <a:cubicBezTo>
                      <a:pt x="51261" y="23845"/>
                      <a:pt x="49463" y="25798"/>
                      <a:pt x="47725" y="27691"/>
                    </a:cubicBezTo>
                    <a:cubicBezTo>
                      <a:pt x="45975" y="29572"/>
                      <a:pt x="44284" y="31370"/>
                      <a:pt x="42653" y="33025"/>
                    </a:cubicBezTo>
                    <a:cubicBezTo>
                      <a:pt x="41033" y="34668"/>
                      <a:pt x="39259" y="36406"/>
                      <a:pt x="37342" y="38085"/>
                    </a:cubicBezTo>
                    <a:cubicBezTo>
                      <a:pt x="36378" y="38918"/>
                      <a:pt x="35390" y="39752"/>
                      <a:pt x="34354" y="40538"/>
                    </a:cubicBezTo>
                    <a:cubicBezTo>
                      <a:pt x="33318" y="41335"/>
                      <a:pt x="32247" y="42109"/>
                      <a:pt x="31151" y="42824"/>
                    </a:cubicBezTo>
                    <a:cubicBezTo>
                      <a:pt x="30044" y="43550"/>
                      <a:pt x="28913" y="44205"/>
                      <a:pt x="27746" y="44812"/>
                    </a:cubicBezTo>
                    <a:cubicBezTo>
                      <a:pt x="27460" y="44967"/>
                      <a:pt x="27175" y="45122"/>
                      <a:pt x="26877" y="45253"/>
                    </a:cubicBezTo>
                    <a:cubicBezTo>
                      <a:pt x="26579" y="45395"/>
                      <a:pt x="26293" y="45538"/>
                      <a:pt x="25996" y="45669"/>
                    </a:cubicBezTo>
                    <a:cubicBezTo>
                      <a:pt x="25401" y="45919"/>
                      <a:pt x="24793" y="46146"/>
                      <a:pt x="24186" y="46384"/>
                    </a:cubicBezTo>
                    <a:cubicBezTo>
                      <a:pt x="23888" y="46503"/>
                      <a:pt x="23591" y="46622"/>
                      <a:pt x="23293" y="46741"/>
                    </a:cubicBezTo>
                    <a:cubicBezTo>
                      <a:pt x="23138" y="46800"/>
                      <a:pt x="22995" y="46860"/>
                      <a:pt x="22853" y="46919"/>
                    </a:cubicBezTo>
                    <a:cubicBezTo>
                      <a:pt x="22698" y="46967"/>
                      <a:pt x="22543" y="47027"/>
                      <a:pt x="22400" y="47074"/>
                    </a:cubicBezTo>
                    <a:cubicBezTo>
                      <a:pt x="21793" y="47289"/>
                      <a:pt x="21198" y="47491"/>
                      <a:pt x="20602" y="47693"/>
                    </a:cubicBezTo>
                    <a:cubicBezTo>
                      <a:pt x="20317" y="47801"/>
                      <a:pt x="20019" y="47908"/>
                      <a:pt x="19721" y="48003"/>
                    </a:cubicBezTo>
                    <a:cubicBezTo>
                      <a:pt x="19435" y="48098"/>
                      <a:pt x="19138" y="48182"/>
                      <a:pt x="18852" y="48277"/>
                    </a:cubicBezTo>
                    <a:cubicBezTo>
                      <a:pt x="18257" y="48455"/>
                      <a:pt x="17685" y="48634"/>
                      <a:pt x="17114" y="48813"/>
                    </a:cubicBezTo>
                    <a:cubicBezTo>
                      <a:pt x="12566" y="50170"/>
                      <a:pt x="8470" y="51087"/>
                      <a:pt x="5553" y="51753"/>
                    </a:cubicBezTo>
                    <a:cubicBezTo>
                      <a:pt x="4100" y="52075"/>
                      <a:pt x="2922" y="52337"/>
                      <a:pt x="2112" y="52503"/>
                    </a:cubicBezTo>
                    <a:cubicBezTo>
                      <a:pt x="1314" y="52682"/>
                      <a:pt x="874" y="52777"/>
                      <a:pt x="874" y="52777"/>
                    </a:cubicBezTo>
                    <a:cubicBezTo>
                      <a:pt x="47" y="52974"/>
                      <a:pt x="1" y="53340"/>
                      <a:pt x="641" y="53340"/>
                    </a:cubicBezTo>
                    <a:cubicBezTo>
                      <a:pt x="739" y="53340"/>
                      <a:pt x="852" y="53332"/>
                      <a:pt x="981" y="53313"/>
                    </a:cubicBezTo>
                    <a:cubicBezTo>
                      <a:pt x="981" y="53313"/>
                      <a:pt x="1421" y="53218"/>
                      <a:pt x="2231" y="53063"/>
                    </a:cubicBezTo>
                    <a:cubicBezTo>
                      <a:pt x="3041" y="52896"/>
                      <a:pt x="4219" y="52658"/>
                      <a:pt x="5684" y="52361"/>
                    </a:cubicBezTo>
                    <a:cubicBezTo>
                      <a:pt x="8625" y="51741"/>
                      <a:pt x="12732" y="50884"/>
                      <a:pt x="17340" y="49575"/>
                    </a:cubicBezTo>
                    <a:cubicBezTo>
                      <a:pt x="17911" y="49408"/>
                      <a:pt x="18495" y="49241"/>
                      <a:pt x="19090" y="49063"/>
                    </a:cubicBezTo>
                    <a:cubicBezTo>
                      <a:pt x="19388" y="48979"/>
                      <a:pt x="19686" y="48884"/>
                      <a:pt x="19983" y="48801"/>
                    </a:cubicBezTo>
                    <a:cubicBezTo>
                      <a:pt x="20281" y="48705"/>
                      <a:pt x="20578" y="48598"/>
                      <a:pt x="20876" y="48503"/>
                    </a:cubicBezTo>
                    <a:cubicBezTo>
                      <a:pt x="21471" y="48301"/>
                      <a:pt x="22079" y="48098"/>
                      <a:pt x="22686" y="47896"/>
                    </a:cubicBezTo>
                    <a:cubicBezTo>
                      <a:pt x="22841" y="47848"/>
                      <a:pt x="22995" y="47789"/>
                      <a:pt x="23150" y="47741"/>
                    </a:cubicBezTo>
                    <a:cubicBezTo>
                      <a:pt x="23293" y="47681"/>
                      <a:pt x="23448" y="47622"/>
                      <a:pt x="23603" y="47562"/>
                    </a:cubicBezTo>
                    <a:cubicBezTo>
                      <a:pt x="23900" y="47455"/>
                      <a:pt x="24210" y="47336"/>
                      <a:pt x="24519" y="47217"/>
                    </a:cubicBezTo>
                    <a:cubicBezTo>
                      <a:pt x="25127" y="46979"/>
                      <a:pt x="25746" y="46753"/>
                      <a:pt x="26365" y="46515"/>
                    </a:cubicBezTo>
                    <a:cubicBezTo>
                      <a:pt x="26663" y="46372"/>
                      <a:pt x="26972" y="46229"/>
                      <a:pt x="27270" y="46086"/>
                    </a:cubicBezTo>
                    <a:cubicBezTo>
                      <a:pt x="27579" y="45955"/>
                      <a:pt x="27877" y="45800"/>
                      <a:pt x="28175" y="45646"/>
                    </a:cubicBezTo>
                    <a:cubicBezTo>
                      <a:pt x="29365" y="45038"/>
                      <a:pt x="30544" y="44372"/>
                      <a:pt x="31675" y="43645"/>
                    </a:cubicBezTo>
                    <a:cubicBezTo>
                      <a:pt x="32806" y="42919"/>
                      <a:pt x="33902" y="42145"/>
                      <a:pt x="34961" y="41347"/>
                    </a:cubicBezTo>
                    <a:cubicBezTo>
                      <a:pt x="36021" y="40538"/>
                      <a:pt x="37033" y="39704"/>
                      <a:pt x="38021" y="38859"/>
                    </a:cubicBezTo>
                    <a:cubicBezTo>
                      <a:pt x="39974" y="37168"/>
                      <a:pt x="41772" y="35430"/>
                      <a:pt x="43415" y="33763"/>
                    </a:cubicBezTo>
                    <a:cubicBezTo>
                      <a:pt x="45046" y="32108"/>
                      <a:pt x="46748" y="30286"/>
                      <a:pt x="48475" y="28381"/>
                    </a:cubicBezTo>
                    <a:cubicBezTo>
                      <a:pt x="50213" y="26488"/>
                      <a:pt x="51999" y="24524"/>
                      <a:pt x="53809" y="22595"/>
                    </a:cubicBezTo>
                    <a:cubicBezTo>
                      <a:pt x="54273" y="22107"/>
                      <a:pt x="54726" y="21631"/>
                      <a:pt x="55190" y="21154"/>
                    </a:cubicBezTo>
                    <a:cubicBezTo>
                      <a:pt x="55416" y="20916"/>
                      <a:pt x="55642" y="20678"/>
                      <a:pt x="55881" y="20452"/>
                    </a:cubicBezTo>
                    <a:lnTo>
                      <a:pt x="56226" y="20095"/>
                    </a:lnTo>
                    <a:lnTo>
                      <a:pt x="56583" y="19761"/>
                    </a:lnTo>
                    <a:cubicBezTo>
                      <a:pt x="57547" y="18857"/>
                      <a:pt x="58512" y="17952"/>
                      <a:pt x="59452" y="17071"/>
                    </a:cubicBezTo>
                    <a:cubicBezTo>
                      <a:pt x="59929" y="16618"/>
                      <a:pt x="60393" y="16178"/>
                      <a:pt x="60869" y="15749"/>
                    </a:cubicBezTo>
                    <a:cubicBezTo>
                      <a:pt x="61095" y="15523"/>
                      <a:pt x="61334" y="15308"/>
                      <a:pt x="61560" y="15094"/>
                    </a:cubicBezTo>
                    <a:cubicBezTo>
                      <a:pt x="61798" y="14880"/>
                      <a:pt x="62024" y="14666"/>
                      <a:pt x="62262" y="14451"/>
                    </a:cubicBezTo>
                    <a:cubicBezTo>
                      <a:pt x="63191" y="13606"/>
                      <a:pt x="64096" y="12784"/>
                      <a:pt x="64977" y="11987"/>
                    </a:cubicBezTo>
                    <a:cubicBezTo>
                      <a:pt x="72049" y="5581"/>
                      <a:pt x="77407" y="735"/>
                      <a:pt x="77407" y="735"/>
                    </a:cubicBezTo>
                    <a:cubicBezTo>
                      <a:pt x="77868" y="321"/>
                      <a:pt x="77898" y="0"/>
                      <a:pt x="77657" y="0"/>
                    </a:cubicBezTo>
                    <a:close/>
                  </a:path>
                </a:pathLst>
              </a:custGeom>
              <a:solidFill>
                <a:srgbClr val="439D8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 name="Google Shape;90;p13"/>
              <p:cNvSpPr/>
              <p:nvPr/>
            </p:nvSpPr>
            <p:spPr>
              <a:xfrm rot="-1131582">
                <a:off x="3441562" y="7628158"/>
                <a:ext cx="485043" cy="66058"/>
              </a:xfrm>
              <a:custGeom>
                <a:avLst/>
                <a:gdLst/>
                <a:ahLst/>
                <a:cxnLst/>
                <a:rect l="l" t="t" r="r" b="b"/>
                <a:pathLst>
                  <a:path w="19605" h="2670" extrusionOk="0">
                    <a:moveTo>
                      <a:pt x="13901" y="0"/>
                    </a:moveTo>
                    <a:cubicBezTo>
                      <a:pt x="13437" y="0"/>
                      <a:pt x="12960" y="12"/>
                      <a:pt x="12472" y="24"/>
                    </a:cubicBezTo>
                    <a:cubicBezTo>
                      <a:pt x="12234" y="24"/>
                      <a:pt x="11996" y="36"/>
                      <a:pt x="11758" y="36"/>
                    </a:cubicBezTo>
                    <a:cubicBezTo>
                      <a:pt x="11639" y="48"/>
                      <a:pt x="11520" y="48"/>
                      <a:pt x="11401" y="48"/>
                    </a:cubicBezTo>
                    <a:cubicBezTo>
                      <a:pt x="11282" y="60"/>
                      <a:pt x="11163" y="72"/>
                      <a:pt x="11044" y="72"/>
                    </a:cubicBezTo>
                    <a:cubicBezTo>
                      <a:pt x="10579" y="107"/>
                      <a:pt x="10127" y="143"/>
                      <a:pt x="9710" y="179"/>
                    </a:cubicBezTo>
                    <a:cubicBezTo>
                      <a:pt x="9472" y="203"/>
                      <a:pt x="9222" y="226"/>
                      <a:pt x="8972" y="250"/>
                    </a:cubicBezTo>
                    <a:cubicBezTo>
                      <a:pt x="8722" y="286"/>
                      <a:pt x="8460" y="322"/>
                      <a:pt x="8198" y="357"/>
                    </a:cubicBezTo>
                    <a:cubicBezTo>
                      <a:pt x="7674" y="429"/>
                      <a:pt x="7138" y="500"/>
                      <a:pt x="6602" y="584"/>
                    </a:cubicBezTo>
                    <a:cubicBezTo>
                      <a:pt x="6067" y="679"/>
                      <a:pt x="5519" y="786"/>
                      <a:pt x="4995" y="881"/>
                    </a:cubicBezTo>
                    <a:cubicBezTo>
                      <a:pt x="4733" y="941"/>
                      <a:pt x="4471" y="988"/>
                      <a:pt x="4221" y="1036"/>
                    </a:cubicBezTo>
                    <a:cubicBezTo>
                      <a:pt x="3971" y="1096"/>
                      <a:pt x="3733" y="1155"/>
                      <a:pt x="3495" y="1215"/>
                    </a:cubicBezTo>
                    <a:cubicBezTo>
                      <a:pt x="3019" y="1334"/>
                      <a:pt x="2566" y="1441"/>
                      <a:pt x="2161" y="1536"/>
                    </a:cubicBezTo>
                    <a:cubicBezTo>
                      <a:pt x="1769" y="1655"/>
                      <a:pt x="1411" y="1762"/>
                      <a:pt x="1114" y="1846"/>
                    </a:cubicBezTo>
                    <a:cubicBezTo>
                      <a:pt x="530" y="2024"/>
                      <a:pt x="173" y="2131"/>
                      <a:pt x="173" y="2131"/>
                    </a:cubicBezTo>
                    <a:cubicBezTo>
                      <a:pt x="1" y="2200"/>
                      <a:pt x="117" y="2669"/>
                      <a:pt x="307" y="2669"/>
                    </a:cubicBezTo>
                    <a:cubicBezTo>
                      <a:pt x="314" y="2669"/>
                      <a:pt x="321" y="2668"/>
                      <a:pt x="328" y="2667"/>
                    </a:cubicBezTo>
                    <a:cubicBezTo>
                      <a:pt x="328" y="2667"/>
                      <a:pt x="685" y="2584"/>
                      <a:pt x="1280" y="2453"/>
                    </a:cubicBezTo>
                    <a:cubicBezTo>
                      <a:pt x="1578" y="2393"/>
                      <a:pt x="1923" y="2310"/>
                      <a:pt x="2328" y="2227"/>
                    </a:cubicBezTo>
                    <a:cubicBezTo>
                      <a:pt x="2733" y="2155"/>
                      <a:pt x="3173" y="2084"/>
                      <a:pt x="3650" y="2000"/>
                    </a:cubicBezTo>
                    <a:cubicBezTo>
                      <a:pt x="3888" y="1953"/>
                      <a:pt x="4126" y="1917"/>
                      <a:pt x="4376" y="1870"/>
                    </a:cubicBezTo>
                    <a:cubicBezTo>
                      <a:pt x="4626" y="1834"/>
                      <a:pt x="4888" y="1798"/>
                      <a:pt x="5150" y="1762"/>
                    </a:cubicBezTo>
                    <a:cubicBezTo>
                      <a:pt x="5674" y="1691"/>
                      <a:pt x="6210" y="1619"/>
                      <a:pt x="6733" y="1548"/>
                    </a:cubicBezTo>
                    <a:cubicBezTo>
                      <a:pt x="7269" y="1489"/>
                      <a:pt x="7805" y="1429"/>
                      <a:pt x="8317" y="1381"/>
                    </a:cubicBezTo>
                    <a:cubicBezTo>
                      <a:pt x="8579" y="1346"/>
                      <a:pt x="8829" y="1322"/>
                      <a:pt x="9079" y="1298"/>
                    </a:cubicBezTo>
                    <a:cubicBezTo>
                      <a:pt x="9329" y="1274"/>
                      <a:pt x="9567" y="1250"/>
                      <a:pt x="9805" y="1239"/>
                    </a:cubicBezTo>
                    <a:cubicBezTo>
                      <a:pt x="10222" y="1191"/>
                      <a:pt x="10663" y="1155"/>
                      <a:pt x="11127" y="1108"/>
                    </a:cubicBezTo>
                    <a:cubicBezTo>
                      <a:pt x="11234" y="1096"/>
                      <a:pt x="11353" y="1084"/>
                      <a:pt x="11460" y="1072"/>
                    </a:cubicBezTo>
                    <a:cubicBezTo>
                      <a:pt x="11579" y="1072"/>
                      <a:pt x="11698" y="1060"/>
                      <a:pt x="11817" y="1060"/>
                    </a:cubicBezTo>
                    <a:cubicBezTo>
                      <a:pt x="12056" y="1036"/>
                      <a:pt x="12282" y="1024"/>
                      <a:pt x="12520" y="1012"/>
                    </a:cubicBezTo>
                    <a:cubicBezTo>
                      <a:pt x="12996" y="977"/>
                      <a:pt x="13460" y="941"/>
                      <a:pt x="13925" y="917"/>
                    </a:cubicBezTo>
                    <a:cubicBezTo>
                      <a:pt x="14389" y="893"/>
                      <a:pt x="14842" y="881"/>
                      <a:pt x="15258" y="869"/>
                    </a:cubicBezTo>
                    <a:cubicBezTo>
                      <a:pt x="15830" y="838"/>
                      <a:pt x="16354" y="838"/>
                      <a:pt x="16802" y="838"/>
                    </a:cubicBezTo>
                    <a:lnTo>
                      <a:pt x="16802" y="838"/>
                    </a:lnTo>
                    <a:cubicBezTo>
                      <a:pt x="17026" y="838"/>
                      <a:pt x="17231" y="838"/>
                      <a:pt x="17413" y="834"/>
                    </a:cubicBezTo>
                    <a:cubicBezTo>
                      <a:pt x="17866" y="834"/>
                      <a:pt x="18189" y="834"/>
                      <a:pt x="18314" y="827"/>
                    </a:cubicBezTo>
                    <a:lnTo>
                      <a:pt x="18314" y="827"/>
                    </a:lnTo>
                    <a:cubicBezTo>
                      <a:pt x="18323" y="833"/>
                      <a:pt x="18333" y="839"/>
                      <a:pt x="18342" y="846"/>
                    </a:cubicBezTo>
                    <a:cubicBezTo>
                      <a:pt x="18378" y="858"/>
                      <a:pt x="18413" y="869"/>
                      <a:pt x="18449" y="881"/>
                    </a:cubicBezTo>
                    <a:cubicBezTo>
                      <a:pt x="18509" y="905"/>
                      <a:pt x="18556" y="917"/>
                      <a:pt x="18616" y="929"/>
                    </a:cubicBezTo>
                    <a:cubicBezTo>
                      <a:pt x="18711" y="953"/>
                      <a:pt x="18794" y="977"/>
                      <a:pt x="18866" y="988"/>
                    </a:cubicBezTo>
                    <a:cubicBezTo>
                      <a:pt x="19009" y="1012"/>
                      <a:pt x="19104" y="1024"/>
                      <a:pt x="19175" y="1036"/>
                    </a:cubicBezTo>
                    <a:cubicBezTo>
                      <a:pt x="19318" y="1060"/>
                      <a:pt x="19330" y="1060"/>
                      <a:pt x="19330" y="1060"/>
                    </a:cubicBezTo>
                    <a:cubicBezTo>
                      <a:pt x="19533" y="1060"/>
                      <a:pt x="19604" y="607"/>
                      <a:pt x="19414" y="524"/>
                    </a:cubicBezTo>
                    <a:cubicBezTo>
                      <a:pt x="19414" y="524"/>
                      <a:pt x="19402" y="524"/>
                      <a:pt x="19271" y="500"/>
                    </a:cubicBezTo>
                    <a:cubicBezTo>
                      <a:pt x="19199" y="488"/>
                      <a:pt x="19104" y="465"/>
                      <a:pt x="18973" y="441"/>
                    </a:cubicBezTo>
                    <a:cubicBezTo>
                      <a:pt x="18914" y="429"/>
                      <a:pt x="18830" y="417"/>
                      <a:pt x="18759" y="393"/>
                    </a:cubicBezTo>
                    <a:cubicBezTo>
                      <a:pt x="18723" y="381"/>
                      <a:pt x="18675" y="369"/>
                      <a:pt x="18640" y="357"/>
                    </a:cubicBezTo>
                    <a:cubicBezTo>
                      <a:pt x="18616" y="346"/>
                      <a:pt x="18604" y="334"/>
                      <a:pt x="18580" y="334"/>
                    </a:cubicBezTo>
                    <a:cubicBezTo>
                      <a:pt x="18568" y="322"/>
                      <a:pt x="18556" y="322"/>
                      <a:pt x="18544" y="310"/>
                    </a:cubicBezTo>
                    <a:lnTo>
                      <a:pt x="18449" y="274"/>
                    </a:lnTo>
                    <a:lnTo>
                      <a:pt x="18402" y="262"/>
                    </a:lnTo>
                    <a:cubicBezTo>
                      <a:pt x="18354" y="250"/>
                      <a:pt x="18009" y="215"/>
                      <a:pt x="17449" y="167"/>
                    </a:cubicBezTo>
                    <a:cubicBezTo>
                      <a:pt x="16889" y="119"/>
                      <a:pt x="16127" y="36"/>
                      <a:pt x="15258" y="36"/>
                    </a:cubicBezTo>
                    <a:cubicBezTo>
                      <a:pt x="14830" y="24"/>
                      <a:pt x="14377" y="12"/>
                      <a:pt x="13901" y="0"/>
                    </a:cubicBezTo>
                    <a:close/>
                  </a:path>
                </a:pathLst>
              </a:custGeom>
              <a:solidFill>
                <a:srgbClr val="439D8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 name="Google Shape;91;p13"/>
              <p:cNvSpPr/>
              <p:nvPr/>
            </p:nvSpPr>
            <p:spPr>
              <a:xfrm rot="-1131582">
                <a:off x="3621630" y="6827655"/>
                <a:ext cx="184071" cy="404239"/>
              </a:xfrm>
              <a:custGeom>
                <a:avLst/>
                <a:gdLst/>
                <a:ahLst/>
                <a:cxnLst/>
                <a:rect l="l" t="t" r="r" b="b"/>
                <a:pathLst>
                  <a:path w="7440" h="16339" extrusionOk="0">
                    <a:moveTo>
                      <a:pt x="7065" y="0"/>
                    </a:moveTo>
                    <a:cubicBezTo>
                      <a:pt x="6996" y="0"/>
                      <a:pt x="6934" y="18"/>
                      <a:pt x="6902" y="61"/>
                    </a:cubicBezTo>
                    <a:cubicBezTo>
                      <a:pt x="6902" y="61"/>
                      <a:pt x="6771" y="370"/>
                      <a:pt x="6569" y="870"/>
                    </a:cubicBezTo>
                    <a:cubicBezTo>
                      <a:pt x="6367" y="1406"/>
                      <a:pt x="6081" y="2097"/>
                      <a:pt x="5759" y="2930"/>
                    </a:cubicBezTo>
                    <a:cubicBezTo>
                      <a:pt x="5140" y="4573"/>
                      <a:pt x="4378" y="6609"/>
                      <a:pt x="3771" y="8205"/>
                    </a:cubicBezTo>
                    <a:cubicBezTo>
                      <a:pt x="3473" y="9002"/>
                      <a:pt x="3128" y="9895"/>
                      <a:pt x="2759" y="10788"/>
                    </a:cubicBezTo>
                    <a:cubicBezTo>
                      <a:pt x="2378" y="11681"/>
                      <a:pt x="1973" y="12562"/>
                      <a:pt x="1580" y="13336"/>
                    </a:cubicBezTo>
                    <a:cubicBezTo>
                      <a:pt x="1378" y="13717"/>
                      <a:pt x="1187" y="14086"/>
                      <a:pt x="1009" y="14408"/>
                    </a:cubicBezTo>
                    <a:cubicBezTo>
                      <a:pt x="830" y="14717"/>
                      <a:pt x="663" y="15003"/>
                      <a:pt x="533" y="15241"/>
                    </a:cubicBezTo>
                    <a:cubicBezTo>
                      <a:pt x="247" y="15706"/>
                      <a:pt x="68" y="15991"/>
                      <a:pt x="68" y="15991"/>
                    </a:cubicBezTo>
                    <a:cubicBezTo>
                      <a:pt x="0" y="16117"/>
                      <a:pt x="265" y="16339"/>
                      <a:pt x="429" y="16339"/>
                    </a:cubicBezTo>
                    <a:cubicBezTo>
                      <a:pt x="466" y="16339"/>
                      <a:pt x="499" y="16327"/>
                      <a:pt x="521" y="16301"/>
                    </a:cubicBezTo>
                    <a:cubicBezTo>
                      <a:pt x="521" y="16301"/>
                      <a:pt x="723" y="16027"/>
                      <a:pt x="1056" y="15587"/>
                    </a:cubicBezTo>
                    <a:cubicBezTo>
                      <a:pt x="1211" y="15360"/>
                      <a:pt x="1402" y="15086"/>
                      <a:pt x="1616" y="14765"/>
                    </a:cubicBezTo>
                    <a:cubicBezTo>
                      <a:pt x="1818" y="14455"/>
                      <a:pt x="2045" y="14098"/>
                      <a:pt x="2283" y="13729"/>
                    </a:cubicBezTo>
                    <a:cubicBezTo>
                      <a:pt x="2735" y="12955"/>
                      <a:pt x="3211" y="12086"/>
                      <a:pt x="3640" y="11193"/>
                    </a:cubicBezTo>
                    <a:cubicBezTo>
                      <a:pt x="4069" y="10288"/>
                      <a:pt x="4462" y="9383"/>
                      <a:pt x="4759" y="8574"/>
                    </a:cubicBezTo>
                    <a:cubicBezTo>
                      <a:pt x="5378" y="6966"/>
                      <a:pt x="6009" y="4871"/>
                      <a:pt x="6521" y="3192"/>
                    </a:cubicBezTo>
                    <a:cubicBezTo>
                      <a:pt x="7033" y="1501"/>
                      <a:pt x="7414" y="227"/>
                      <a:pt x="7414" y="227"/>
                    </a:cubicBezTo>
                    <a:cubicBezTo>
                      <a:pt x="7439" y="102"/>
                      <a:pt x="7229" y="0"/>
                      <a:pt x="7065" y="0"/>
                    </a:cubicBezTo>
                    <a:close/>
                  </a:path>
                </a:pathLst>
              </a:custGeom>
              <a:solidFill>
                <a:srgbClr val="439D8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92" name="Google Shape;92;p13"/>
          <p:cNvGrpSpPr/>
          <p:nvPr/>
        </p:nvGrpSpPr>
        <p:grpSpPr>
          <a:xfrm>
            <a:off x="190606" y="2294802"/>
            <a:ext cx="761443" cy="1254173"/>
            <a:chOff x="1668617" y="5683195"/>
            <a:chExt cx="1743230" cy="2871275"/>
          </a:xfrm>
        </p:grpSpPr>
        <p:sp>
          <p:nvSpPr>
            <p:cNvPr id="93" name="Google Shape;93;p13"/>
            <p:cNvSpPr/>
            <p:nvPr/>
          </p:nvSpPr>
          <p:spPr>
            <a:xfrm>
              <a:off x="1668617" y="5683195"/>
              <a:ext cx="1729969" cy="2242458"/>
            </a:xfrm>
            <a:custGeom>
              <a:avLst/>
              <a:gdLst/>
              <a:ahLst/>
              <a:cxnLst/>
              <a:rect l="l" t="t" r="r" b="b"/>
              <a:pathLst>
                <a:path w="69926" h="90641" extrusionOk="0">
                  <a:moveTo>
                    <a:pt x="18523" y="0"/>
                  </a:moveTo>
                  <a:cubicBezTo>
                    <a:pt x="16491" y="0"/>
                    <a:pt x="14474" y="212"/>
                    <a:pt x="12514" y="681"/>
                  </a:cubicBezTo>
                  <a:cubicBezTo>
                    <a:pt x="8025" y="1752"/>
                    <a:pt x="3239" y="4252"/>
                    <a:pt x="1334" y="8503"/>
                  </a:cubicBezTo>
                  <a:cubicBezTo>
                    <a:pt x="1274" y="8562"/>
                    <a:pt x="1227" y="8610"/>
                    <a:pt x="1167" y="8670"/>
                  </a:cubicBezTo>
                  <a:cubicBezTo>
                    <a:pt x="762" y="8991"/>
                    <a:pt x="715" y="9455"/>
                    <a:pt x="858" y="9836"/>
                  </a:cubicBezTo>
                  <a:cubicBezTo>
                    <a:pt x="703" y="10384"/>
                    <a:pt x="596" y="10944"/>
                    <a:pt x="536" y="11551"/>
                  </a:cubicBezTo>
                  <a:cubicBezTo>
                    <a:pt x="0" y="16968"/>
                    <a:pt x="3263" y="22302"/>
                    <a:pt x="6311" y="26505"/>
                  </a:cubicBezTo>
                  <a:cubicBezTo>
                    <a:pt x="13490" y="36399"/>
                    <a:pt x="23503" y="43602"/>
                    <a:pt x="32862" y="51258"/>
                  </a:cubicBezTo>
                  <a:cubicBezTo>
                    <a:pt x="42625" y="59271"/>
                    <a:pt x="49923" y="67689"/>
                    <a:pt x="56198" y="78619"/>
                  </a:cubicBezTo>
                  <a:cubicBezTo>
                    <a:pt x="57321" y="80578"/>
                    <a:pt x="62210" y="90640"/>
                    <a:pt x="65877" y="90640"/>
                  </a:cubicBezTo>
                  <a:cubicBezTo>
                    <a:pt x="66176" y="90640"/>
                    <a:pt x="66467" y="90573"/>
                    <a:pt x="66747" y="90430"/>
                  </a:cubicBezTo>
                  <a:cubicBezTo>
                    <a:pt x="69926" y="88810"/>
                    <a:pt x="69759" y="78154"/>
                    <a:pt x="69795" y="74952"/>
                  </a:cubicBezTo>
                  <a:cubicBezTo>
                    <a:pt x="69842" y="69999"/>
                    <a:pt x="69247" y="64998"/>
                    <a:pt x="68342" y="60104"/>
                  </a:cubicBezTo>
                  <a:cubicBezTo>
                    <a:pt x="68080" y="58676"/>
                    <a:pt x="67794" y="57271"/>
                    <a:pt x="67497" y="55866"/>
                  </a:cubicBezTo>
                  <a:cubicBezTo>
                    <a:pt x="65187" y="45305"/>
                    <a:pt x="61413" y="34423"/>
                    <a:pt x="56007" y="25029"/>
                  </a:cubicBezTo>
                  <a:cubicBezTo>
                    <a:pt x="51007" y="16349"/>
                    <a:pt x="43982" y="8039"/>
                    <a:pt x="34683" y="3824"/>
                  </a:cubicBezTo>
                  <a:cubicBezTo>
                    <a:pt x="29749" y="1583"/>
                    <a:pt x="24080" y="0"/>
                    <a:pt x="18523" y="0"/>
                  </a:cubicBezTo>
                  <a:close/>
                </a:path>
              </a:pathLst>
            </a:custGeom>
            <a:solidFill>
              <a:srgbClr val="75D9C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94" name="Google Shape;94;p13"/>
            <p:cNvGrpSpPr/>
            <p:nvPr/>
          </p:nvGrpSpPr>
          <p:grpSpPr>
            <a:xfrm>
              <a:off x="2252110" y="6027996"/>
              <a:ext cx="1159737" cy="2526474"/>
              <a:chOff x="2252110" y="6027996"/>
              <a:chExt cx="1159737" cy="2526474"/>
            </a:xfrm>
          </p:grpSpPr>
          <p:sp>
            <p:nvSpPr>
              <p:cNvPr id="95" name="Google Shape;95;p13"/>
              <p:cNvSpPr/>
              <p:nvPr/>
            </p:nvSpPr>
            <p:spPr>
              <a:xfrm>
                <a:off x="2252110" y="6027996"/>
                <a:ext cx="1159737" cy="2526474"/>
              </a:xfrm>
              <a:custGeom>
                <a:avLst/>
                <a:gdLst/>
                <a:ahLst/>
                <a:cxnLst/>
                <a:rect l="l" t="t" r="r" b="b"/>
                <a:pathLst>
                  <a:path w="46877" h="102121" extrusionOk="0">
                    <a:moveTo>
                      <a:pt x="249" y="0"/>
                    </a:moveTo>
                    <a:cubicBezTo>
                      <a:pt x="0" y="0"/>
                      <a:pt x="69" y="331"/>
                      <a:pt x="644" y="817"/>
                    </a:cubicBezTo>
                    <a:cubicBezTo>
                      <a:pt x="644" y="817"/>
                      <a:pt x="1049" y="1162"/>
                      <a:pt x="1799" y="1805"/>
                    </a:cubicBezTo>
                    <a:cubicBezTo>
                      <a:pt x="2180" y="2114"/>
                      <a:pt x="2633" y="2519"/>
                      <a:pt x="3157" y="2984"/>
                    </a:cubicBezTo>
                    <a:cubicBezTo>
                      <a:pt x="3419" y="3222"/>
                      <a:pt x="3704" y="3472"/>
                      <a:pt x="4002" y="3746"/>
                    </a:cubicBezTo>
                    <a:cubicBezTo>
                      <a:pt x="4300" y="4008"/>
                      <a:pt x="4609" y="4305"/>
                      <a:pt x="4943" y="4603"/>
                    </a:cubicBezTo>
                    <a:cubicBezTo>
                      <a:pt x="6264" y="5805"/>
                      <a:pt x="7788" y="7317"/>
                      <a:pt x="9467" y="9032"/>
                    </a:cubicBezTo>
                    <a:cubicBezTo>
                      <a:pt x="11134" y="10770"/>
                      <a:pt x="12932" y="12747"/>
                      <a:pt x="14765" y="14926"/>
                    </a:cubicBezTo>
                    <a:cubicBezTo>
                      <a:pt x="18409" y="19295"/>
                      <a:pt x="22100" y="24522"/>
                      <a:pt x="25231" y="30035"/>
                    </a:cubicBezTo>
                    <a:cubicBezTo>
                      <a:pt x="26791" y="32785"/>
                      <a:pt x="28219" y="35619"/>
                      <a:pt x="29529" y="38381"/>
                    </a:cubicBezTo>
                    <a:cubicBezTo>
                      <a:pt x="29696" y="38726"/>
                      <a:pt x="29862" y="39071"/>
                      <a:pt x="30029" y="39405"/>
                    </a:cubicBezTo>
                    <a:cubicBezTo>
                      <a:pt x="30184" y="39750"/>
                      <a:pt x="30339" y="40095"/>
                      <a:pt x="30505" y="40441"/>
                    </a:cubicBezTo>
                    <a:cubicBezTo>
                      <a:pt x="30815" y="41131"/>
                      <a:pt x="31124" y="41798"/>
                      <a:pt x="31422" y="42477"/>
                    </a:cubicBezTo>
                    <a:cubicBezTo>
                      <a:pt x="31720" y="43143"/>
                      <a:pt x="32006" y="43810"/>
                      <a:pt x="32291" y="44465"/>
                    </a:cubicBezTo>
                    <a:cubicBezTo>
                      <a:pt x="32363" y="44632"/>
                      <a:pt x="32434" y="44798"/>
                      <a:pt x="32506" y="44953"/>
                    </a:cubicBezTo>
                    <a:cubicBezTo>
                      <a:pt x="32577" y="45120"/>
                      <a:pt x="32637" y="45286"/>
                      <a:pt x="32708" y="45453"/>
                    </a:cubicBezTo>
                    <a:cubicBezTo>
                      <a:pt x="32839" y="45775"/>
                      <a:pt x="32970" y="46096"/>
                      <a:pt x="33113" y="46418"/>
                    </a:cubicBezTo>
                    <a:cubicBezTo>
                      <a:pt x="33649" y="47691"/>
                      <a:pt x="34161" y="49025"/>
                      <a:pt x="34708" y="50394"/>
                    </a:cubicBezTo>
                    <a:cubicBezTo>
                      <a:pt x="34970" y="51085"/>
                      <a:pt x="35232" y="51787"/>
                      <a:pt x="35494" y="52490"/>
                    </a:cubicBezTo>
                    <a:cubicBezTo>
                      <a:pt x="35625" y="52835"/>
                      <a:pt x="35768" y="53192"/>
                      <a:pt x="35899" y="53549"/>
                    </a:cubicBezTo>
                    <a:cubicBezTo>
                      <a:pt x="36018" y="53907"/>
                      <a:pt x="36149" y="54264"/>
                      <a:pt x="36280" y="54621"/>
                    </a:cubicBezTo>
                    <a:cubicBezTo>
                      <a:pt x="36411" y="54990"/>
                      <a:pt x="36542" y="55347"/>
                      <a:pt x="36661" y="55716"/>
                    </a:cubicBezTo>
                    <a:cubicBezTo>
                      <a:pt x="36732" y="55895"/>
                      <a:pt x="36792" y="56073"/>
                      <a:pt x="36863" y="56252"/>
                    </a:cubicBezTo>
                    <a:cubicBezTo>
                      <a:pt x="36923" y="56443"/>
                      <a:pt x="36982" y="56621"/>
                      <a:pt x="37054" y="56812"/>
                    </a:cubicBezTo>
                    <a:cubicBezTo>
                      <a:pt x="37304" y="57550"/>
                      <a:pt x="37554" y="58288"/>
                      <a:pt x="37804" y="59026"/>
                    </a:cubicBezTo>
                    <a:cubicBezTo>
                      <a:pt x="38280" y="60526"/>
                      <a:pt x="38780" y="62027"/>
                      <a:pt x="39233" y="63551"/>
                    </a:cubicBezTo>
                    <a:cubicBezTo>
                      <a:pt x="39697" y="65075"/>
                      <a:pt x="40126" y="66599"/>
                      <a:pt x="40554" y="68123"/>
                    </a:cubicBezTo>
                    <a:cubicBezTo>
                      <a:pt x="40769" y="68885"/>
                      <a:pt x="40971" y="69647"/>
                      <a:pt x="41173" y="70409"/>
                    </a:cubicBezTo>
                    <a:cubicBezTo>
                      <a:pt x="41376" y="71159"/>
                      <a:pt x="41566" y="71921"/>
                      <a:pt x="41757" y="72671"/>
                    </a:cubicBezTo>
                    <a:cubicBezTo>
                      <a:pt x="41852" y="73052"/>
                      <a:pt x="41947" y="73421"/>
                      <a:pt x="42043" y="73802"/>
                    </a:cubicBezTo>
                    <a:cubicBezTo>
                      <a:pt x="42126" y="74171"/>
                      <a:pt x="42221" y="74540"/>
                      <a:pt x="42304" y="74921"/>
                    </a:cubicBezTo>
                    <a:cubicBezTo>
                      <a:pt x="42388" y="75290"/>
                      <a:pt x="42483" y="75659"/>
                      <a:pt x="42566" y="76028"/>
                    </a:cubicBezTo>
                    <a:cubicBezTo>
                      <a:pt x="42650" y="76397"/>
                      <a:pt x="42745" y="76766"/>
                      <a:pt x="42816" y="77124"/>
                    </a:cubicBezTo>
                    <a:cubicBezTo>
                      <a:pt x="43126" y="78588"/>
                      <a:pt x="43436" y="80029"/>
                      <a:pt x="43686" y="81422"/>
                    </a:cubicBezTo>
                    <a:cubicBezTo>
                      <a:pt x="44733" y="87018"/>
                      <a:pt x="45341" y="91995"/>
                      <a:pt x="45722" y="95554"/>
                    </a:cubicBezTo>
                    <a:cubicBezTo>
                      <a:pt x="45817" y="96447"/>
                      <a:pt x="45900" y="97257"/>
                      <a:pt x="45972" y="97960"/>
                    </a:cubicBezTo>
                    <a:cubicBezTo>
                      <a:pt x="46055" y="98650"/>
                      <a:pt x="46114" y="99257"/>
                      <a:pt x="46150" y="99745"/>
                    </a:cubicBezTo>
                    <a:cubicBezTo>
                      <a:pt x="46245" y="100734"/>
                      <a:pt x="46305" y="101269"/>
                      <a:pt x="46305" y="101269"/>
                    </a:cubicBezTo>
                    <a:cubicBezTo>
                      <a:pt x="46369" y="101838"/>
                      <a:pt x="46515" y="102121"/>
                      <a:pt x="46640" y="102121"/>
                    </a:cubicBezTo>
                    <a:cubicBezTo>
                      <a:pt x="46769" y="102121"/>
                      <a:pt x="46877" y="101820"/>
                      <a:pt x="46853" y="101222"/>
                    </a:cubicBezTo>
                    <a:cubicBezTo>
                      <a:pt x="46853" y="101222"/>
                      <a:pt x="46805" y="100686"/>
                      <a:pt x="46734" y="99698"/>
                    </a:cubicBezTo>
                    <a:cubicBezTo>
                      <a:pt x="46686" y="99210"/>
                      <a:pt x="46638" y="98602"/>
                      <a:pt x="46579" y="97900"/>
                    </a:cubicBezTo>
                    <a:cubicBezTo>
                      <a:pt x="46507" y="97198"/>
                      <a:pt x="46436" y="96388"/>
                      <a:pt x="46353" y="95495"/>
                    </a:cubicBezTo>
                    <a:cubicBezTo>
                      <a:pt x="46007" y="91923"/>
                      <a:pt x="45472" y="86922"/>
                      <a:pt x="44483" y="81279"/>
                    </a:cubicBezTo>
                    <a:cubicBezTo>
                      <a:pt x="44245" y="79874"/>
                      <a:pt x="43948" y="78421"/>
                      <a:pt x="43650" y="76945"/>
                    </a:cubicBezTo>
                    <a:cubicBezTo>
                      <a:pt x="43590" y="76576"/>
                      <a:pt x="43495" y="76207"/>
                      <a:pt x="43412" y="75838"/>
                    </a:cubicBezTo>
                    <a:cubicBezTo>
                      <a:pt x="43328" y="75469"/>
                      <a:pt x="43245" y="75088"/>
                      <a:pt x="43162" y="74719"/>
                    </a:cubicBezTo>
                    <a:cubicBezTo>
                      <a:pt x="43078" y="74338"/>
                      <a:pt x="42995" y="73969"/>
                      <a:pt x="42912" y="73588"/>
                    </a:cubicBezTo>
                    <a:cubicBezTo>
                      <a:pt x="42816" y="73218"/>
                      <a:pt x="42721" y="72837"/>
                      <a:pt x="42626" y="72456"/>
                    </a:cubicBezTo>
                    <a:cubicBezTo>
                      <a:pt x="42447" y="71694"/>
                      <a:pt x="42269" y="70932"/>
                      <a:pt x="42066" y="70170"/>
                    </a:cubicBezTo>
                    <a:cubicBezTo>
                      <a:pt x="41876" y="69408"/>
                      <a:pt x="41673" y="68646"/>
                      <a:pt x="41471" y="67873"/>
                    </a:cubicBezTo>
                    <a:cubicBezTo>
                      <a:pt x="41054" y="66337"/>
                      <a:pt x="40638" y="64801"/>
                      <a:pt x="40173" y="63265"/>
                    </a:cubicBezTo>
                    <a:cubicBezTo>
                      <a:pt x="39733" y="61741"/>
                      <a:pt x="39245" y="60217"/>
                      <a:pt x="38768" y="58717"/>
                    </a:cubicBezTo>
                    <a:cubicBezTo>
                      <a:pt x="38518" y="57967"/>
                      <a:pt x="38268" y="57216"/>
                      <a:pt x="38030" y="56478"/>
                    </a:cubicBezTo>
                    <a:cubicBezTo>
                      <a:pt x="37971" y="56288"/>
                      <a:pt x="37899" y="56109"/>
                      <a:pt x="37840" y="55919"/>
                    </a:cubicBezTo>
                    <a:cubicBezTo>
                      <a:pt x="37780" y="55740"/>
                      <a:pt x="37709" y="55550"/>
                      <a:pt x="37649" y="55371"/>
                    </a:cubicBezTo>
                    <a:cubicBezTo>
                      <a:pt x="37518" y="55002"/>
                      <a:pt x="37387" y="54633"/>
                      <a:pt x="37268" y="54276"/>
                    </a:cubicBezTo>
                    <a:cubicBezTo>
                      <a:pt x="37137" y="53907"/>
                      <a:pt x="37006" y="53549"/>
                      <a:pt x="36887" y="53192"/>
                    </a:cubicBezTo>
                    <a:cubicBezTo>
                      <a:pt x="36756" y="52823"/>
                      <a:pt x="36613" y="52478"/>
                      <a:pt x="36482" y="52121"/>
                    </a:cubicBezTo>
                    <a:cubicBezTo>
                      <a:pt x="36220" y="51406"/>
                      <a:pt x="35970" y="50704"/>
                      <a:pt x="35696" y="50013"/>
                    </a:cubicBezTo>
                    <a:cubicBezTo>
                      <a:pt x="35161" y="48644"/>
                      <a:pt x="34637" y="47287"/>
                      <a:pt x="34101" y="46013"/>
                    </a:cubicBezTo>
                    <a:cubicBezTo>
                      <a:pt x="33958" y="45679"/>
                      <a:pt x="33827" y="45358"/>
                      <a:pt x="33696" y="45036"/>
                    </a:cubicBezTo>
                    <a:cubicBezTo>
                      <a:pt x="33625" y="44870"/>
                      <a:pt x="33553" y="44703"/>
                      <a:pt x="33482" y="44536"/>
                    </a:cubicBezTo>
                    <a:cubicBezTo>
                      <a:pt x="33410" y="44382"/>
                      <a:pt x="33339" y="44215"/>
                      <a:pt x="33268" y="44048"/>
                    </a:cubicBezTo>
                    <a:cubicBezTo>
                      <a:pt x="32982" y="43393"/>
                      <a:pt x="32696" y="42715"/>
                      <a:pt x="32398" y="42036"/>
                    </a:cubicBezTo>
                    <a:cubicBezTo>
                      <a:pt x="32089" y="41369"/>
                      <a:pt x="31779" y="40691"/>
                      <a:pt x="31458" y="40000"/>
                    </a:cubicBezTo>
                    <a:cubicBezTo>
                      <a:pt x="31303" y="39655"/>
                      <a:pt x="31136" y="39309"/>
                      <a:pt x="30982" y="38964"/>
                    </a:cubicBezTo>
                    <a:cubicBezTo>
                      <a:pt x="30815" y="38619"/>
                      <a:pt x="30648" y="38274"/>
                      <a:pt x="30482" y="37928"/>
                    </a:cubicBezTo>
                    <a:cubicBezTo>
                      <a:pt x="29136" y="35142"/>
                      <a:pt x="27684" y="32309"/>
                      <a:pt x="26088" y="29546"/>
                    </a:cubicBezTo>
                    <a:cubicBezTo>
                      <a:pt x="22885" y="23998"/>
                      <a:pt x="19111" y="18759"/>
                      <a:pt x="15384" y="14414"/>
                    </a:cubicBezTo>
                    <a:cubicBezTo>
                      <a:pt x="13515" y="12235"/>
                      <a:pt x="11682" y="10258"/>
                      <a:pt x="9979" y="8532"/>
                    </a:cubicBezTo>
                    <a:cubicBezTo>
                      <a:pt x="8264" y="6829"/>
                      <a:pt x="6705" y="5329"/>
                      <a:pt x="5359" y="4139"/>
                    </a:cubicBezTo>
                    <a:cubicBezTo>
                      <a:pt x="5026" y="3841"/>
                      <a:pt x="4716" y="3555"/>
                      <a:pt x="4419" y="3281"/>
                    </a:cubicBezTo>
                    <a:cubicBezTo>
                      <a:pt x="4109" y="3019"/>
                      <a:pt x="3823" y="2769"/>
                      <a:pt x="3550" y="2543"/>
                    </a:cubicBezTo>
                    <a:cubicBezTo>
                      <a:pt x="3014" y="2079"/>
                      <a:pt x="2561" y="1674"/>
                      <a:pt x="2180" y="1364"/>
                    </a:cubicBezTo>
                    <a:cubicBezTo>
                      <a:pt x="1406" y="733"/>
                      <a:pt x="990" y="388"/>
                      <a:pt x="990" y="388"/>
                    </a:cubicBezTo>
                    <a:cubicBezTo>
                      <a:pt x="657" y="117"/>
                      <a:pt x="397" y="0"/>
                      <a:pt x="249" y="0"/>
                    </a:cubicBezTo>
                    <a:close/>
                  </a:path>
                </a:pathLst>
              </a:custGeom>
              <a:solidFill>
                <a:srgbClr val="439D8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 name="Google Shape;96;p13"/>
              <p:cNvSpPr/>
              <p:nvPr/>
            </p:nvSpPr>
            <p:spPr>
              <a:xfrm>
                <a:off x="3112839" y="6709262"/>
                <a:ext cx="58980" cy="663304"/>
              </a:xfrm>
              <a:custGeom>
                <a:avLst/>
                <a:gdLst/>
                <a:ahLst/>
                <a:cxnLst/>
                <a:rect l="l" t="t" r="r" b="b"/>
                <a:pathLst>
                  <a:path w="2384" h="26811" extrusionOk="0">
                    <a:moveTo>
                      <a:pt x="289" y="0"/>
                    </a:moveTo>
                    <a:cubicBezTo>
                      <a:pt x="158" y="0"/>
                      <a:pt x="25" y="72"/>
                      <a:pt x="1" y="212"/>
                    </a:cubicBezTo>
                    <a:cubicBezTo>
                      <a:pt x="1" y="212"/>
                      <a:pt x="1" y="724"/>
                      <a:pt x="13" y="1557"/>
                    </a:cubicBezTo>
                    <a:cubicBezTo>
                      <a:pt x="13" y="2390"/>
                      <a:pt x="24" y="3557"/>
                      <a:pt x="48" y="4891"/>
                    </a:cubicBezTo>
                    <a:cubicBezTo>
                      <a:pt x="84" y="7558"/>
                      <a:pt x="179" y="10868"/>
                      <a:pt x="322" y="13463"/>
                    </a:cubicBezTo>
                    <a:cubicBezTo>
                      <a:pt x="501" y="16047"/>
                      <a:pt x="798" y="19357"/>
                      <a:pt x="1156" y="22000"/>
                    </a:cubicBezTo>
                    <a:cubicBezTo>
                      <a:pt x="1239" y="22667"/>
                      <a:pt x="1310" y="23286"/>
                      <a:pt x="1394" y="23845"/>
                    </a:cubicBezTo>
                    <a:cubicBezTo>
                      <a:pt x="1477" y="24405"/>
                      <a:pt x="1560" y="24893"/>
                      <a:pt x="1620" y="25310"/>
                    </a:cubicBezTo>
                    <a:cubicBezTo>
                      <a:pt x="1751" y="26143"/>
                      <a:pt x="1822" y="26643"/>
                      <a:pt x="1822" y="26643"/>
                    </a:cubicBezTo>
                    <a:cubicBezTo>
                      <a:pt x="1848" y="26757"/>
                      <a:pt x="1960" y="26811"/>
                      <a:pt x="2076" y="26811"/>
                    </a:cubicBezTo>
                    <a:cubicBezTo>
                      <a:pt x="2226" y="26811"/>
                      <a:pt x="2383" y="26721"/>
                      <a:pt x="2370" y="26560"/>
                    </a:cubicBezTo>
                    <a:cubicBezTo>
                      <a:pt x="2370" y="26560"/>
                      <a:pt x="2322" y="26060"/>
                      <a:pt x="2251" y="25238"/>
                    </a:cubicBezTo>
                    <a:cubicBezTo>
                      <a:pt x="2203" y="24822"/>
                      <a:pt x="2156" y="24322"/>
                      <a:pt x="2108" y="23762"/>
                    </a:cubicBezTo>
                    <a:cubicBezTo>
                      <a:pt x="2048" y="23202"/>
                      <a:pt x="2013" y="22583"/>
                      <a:pt x="1953" y="21917"/>
                    </a:cubicBezTo>
                    <a:cubicBezTo>
                      <a:pt x="1727" y="19273"/>
                      <a:pt x="1560" y="15975"/>
                      <a:pt x="1394" y="13392"/>
                    </a:cubicBezTo>
                    <a:cubicBezTo>
                      <a:pt x="1072" y="8224"/>
                      <a:pt x="560" y="200"/>
                      <a:pt x="560" y="200"/>
                    </a:cubicBezTo>
                    <a:cubicBezTo>
                      <a:pt x="537" y="66"/>
                      <a:pt x="414" y="0"/>
                      <a:pt x="289" y="0"/>
                    </a:cubicBezTo>
                    <a:close/>
                  </a:path>
                </a:pathLst>
              </a:custGeom>
              <a:solidFill>
                <a:srgbClr val="439D8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 name="Google Shape;97;p13"/>
              <p:cNvSpPr/>
              <p:nvPr/>
            </p:nvSpPr>
            <p:spPr>
              <a:xfrm>
                <a:off x="2447432" y="6696496"/>
                <a:ext cx="526393" cy="233669"/>
              </a:xfrm>
              <a:custGeom>
                <a:avLst/>
                <a:gdLst/>
                <a:ahLst/>
                <a:cxnLst/>
                <a:rect l="l" t="t" r="r" b="b"/>
                <a:pathLst>
                  <a:path w="21277" h="9445" extrusionOk="0">
                    <a:moveTo>
                      <a:pt x="1569" y="0"/>
                    </a:moveTo>
                    <a:cubicBezTo>
                      <a:pt x="1521" y="0"/>
                      <a:pt x="1475" y="1"/>
                      <a:pt x="1429" y="1"/>
                    </a:cubicBezTo>
                    <a:cubicBezTo>
                      <a:pt x="1239" y="1"/>
                      <a:pt x="1072" y="13"/>
                      <a:pt x="929" y="25"/>
                    </a:cubicBezTo>
                    <a:cubicBezTo>
                      <a:pt x="786" y="25"/>
                      <a:pt x="655" y="37"/>
                      <a:pt x="560" y="49"/>
                    </a:cubicBezTo>
                    <a:cubicBezTo>
                      <a:pt x="358" y="61"/>
                      <a:pt x="239" y="73"/>
                      <a:pt x="239" y="73"/>
                    </a:cubicBezTo>
                    <a:cubicBezTo>
                      <a:pt x="0" y="132"/>
                      <a:pt x="48" y="585"/>
                      <a:pt x="286" y="632"/>
                    </a:cubicBezTo>
                    <a:cubicBezTo>
                      <a:pt x="286" y="632"/>
                      <a:pt x="393" y="620"/>
                      <a:pt x="584" y="620"/>
                    </a:cubicBezTo>
                    <a:cubicBezTo>
                      <a:pt x="616" y="616"/>
                      <a:pt x="650" y="615"/>
                      <a:pt x="687" y="615"/>
                    </a:cubicBezTo>
                    <a:cubicBezTo>
                      <a:pt x="761" y="615"/>
                      <a:pt x="846" y="620"/>
                      <a:pt x="941" y="620"/>
                    </a:cubicBezTo>
                    <a:cubicBezTo>
                      <a:pt x="1084" y="620"/>
                      <a:pt x="1239" y="620"/>
                      <a:pt x="1417" y="632"/>
                    </a:cubicBezTo>
                    <a:cubicBezTo>
                      <a:pt x="2120" y="668"/>
                      <a:pt x="3096" y="811"/>
                      <a:pt x="4191" y="1085"/>
                    </a:cubicBezTo>
                    <a:cubicBezTo>
                      <a:pt x="5287" y="1347"/>
                      <a:pt x="6489" y="1751"/>
                      <a:pt x="7668" y="2216"/>
                    </a:cubicBezTo>
                    <a:cubicBezTo>
                      <a:pt x="8847" y="2680"/>
                      <a:pt x="9990" y="3216"/>
                      <a:pt x="10990" y="3692"/>
                    </a:cubicBezTo>
                    <a:cubicBezTo>
                      <a:pt x="12978" y="4657"/>
                      <a:pt x="15479" y="6014"/>
                      <a:pt x="17419" y="7228"/>
                    </a:cubicBezTo>
                    <a:cubicBezTo>
                      <a:pt x="19372" y="8419"/>
                      <a:pt x="20789" y="9419"/>
                      <a:pt x="20789" y="9419"/>
                    </a:cubicBezTo>
                    <a:cubicBezTo>
                      <a:pt x="20814" y="9436"/>
                      <a:pt x="20841" y="9444"/>
                      <a:pt x="20870" y="9444"/>
                    </a:cubicBezTo>
                    <a:cubicBezTo>
                      <a:pt x="21056" y="9444"/>
                      <a:pt x="21277" y="9113"/>
                      <a:pt x="21122" y="8979"/>
                    </a:cubicBezTo>
                    <a:cubicBezTo>
                      <a:pt x="21122" y="8979"/>
                      <a:pt x="19765" y="7859"/>
                      <a:pt x="17860" y="6550"/>
                    </a:cubicBezTo>
                    <a:cubicBezTo>
                      <a:pt x="16907" y="5883"/>
                      <a:pt x="15824" y="5169"/>
                      <a:pt x="14717" y="4514"/>
                    </a:cubicBezTo>
                    <a:cubicBezTo>
                      <a:pt x="13597" y="3847"/>
                      <a:pt x="12466" y="3228"/>
                      <a:pt x="11454" y="2728"/>
                    </a:cubicBezTo>
                    <a:cubicBezTo>
                      <a:pt x="10430" y="2240"/>
                      <a:pt x="9240" y="1728"/>
                      <a:pt x="8013" y="1299"/>
                    </a:cubicBezTo>
                    <a:cubicBezTo>
                      <a:pt x="6787" y="859"/>
                      <a:pt x="5513" y="513"/>
                      <a:pt x="4358" y="287"/>
                    </a:cubicBezTo>
                    <a:cubicBezTo>
                      <a:pt x="3275" y="86"/>
                      <a:pt x="2296" y="0"/>
                      <a:pt x="1569" y="0"/>
                    </a:cubicBezTo>
                    <a:close/>
                  </a:path>
                </a:pathLst>
              </a:custGeom>
              <a:solidFill>
                <a:srgbClr val="439D8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 name="Google Shape;98;p13"/>
              <p:cNvSpPr/>
              <p:nvPr/>
            </p:nvSpPr>
            <p:spPr>
              <a:xfrm>
                <a:off x="2600004" y="6126931"/>
                <a:ext cx="57644" cy="287652"/>
              </a:xfrm>
              <a:custGeom>
                <a:avLst/>
                <a:gdLst/>
                <a:ahLst/>
                <a:cxnLst/>
                <a:rect l="l" t="t" r="r" b="b"/>
                <a:pathLst>
                  <a:path w="2330" h="11627" extrusionOk="0">
                    <a:moveTo>
                      <a:pt x="372" y="0"/>
                    </a:moveTo>
                    <a:cubicBezTo>
                      <a:pt x="220" y="0"/>
                      <a:pt x="24" y="52"/>
                      <a:pt x="1" y="128"/>
                    </a:cubicBezTo>
                    <a:cubicBezTo>
                      <a:pt x="1" y="128"/>
                      <a:pt x="13" y="354"/>
                      <a:pt x="37" y="711"/>
                    </a:cubicBezTo>
                    <a:cubicBezTo>
                      <a:pt x="48" y="1080"/>
                      <a:pt x="72" y="1580"/>
                      <a:pt x="96" y="2164"/>
                    </a:cubicBezTo>
                    <a:cubicBezTo>
                      <a:pt x="144" y="3318"/>
                      <a:pt x="179" y="4771"/>
                      <a:pt x="310" y="5914"/>
                    </a:cubicBezTo>
                    <a:cubicBezTo>
                      <a:pt x="429" y="7045"/>
                      <a:pt x="703" y="8510"/>
                      <a:pt x="1060" y="9641"/>
                    </a:cubicBezTo>
                    <a:cubicBezTo>
                      <a:pt x="1156" y="9926"/>
                      <a:pt x="1227" y="10188"/>
                      <a:pt x="1322" y="10426"/>
                    </a:cubicBezTo>
                    <a:cubicBezTo>
                      <a:pt x="1406" y="10665"/>
                      <a:pt x="1477" y="10879"/>
                      <a:pt x="1549" y="11046"/>
                    </a:cubicBezTo>
                    <a:cubicBezTo>
                      <a:pt x="1703" y="11391"/>
                      <a:pt x="1787" y="11593"/>
                      <a:pt x="1787" y="11593"/>
                    </a:cubicBezTo>
                    <a:cubicBezTo>
                      <a:pt x="1800" y="11616"/>
                      <a:pt x="1832" y="11626"/>
                      <a:pt x="1876" y="11626"/>
                    </a:cubicBezTo>
                    <a:cubicBezTo>
                      <a:pt x="2033" y="11626"/>
                      <a:pt x="2329" y="11496"/>
                      <a:pt x="2311" y="11403"/>
                    </a:cubicBezTo>
                    <a:cubicBezTo>
                      <a:pt x="2311" y="11403"/>
                      <a:pt x="2251" y="11188"/>
                      <a:pt x="2156" y="10843"/>
                    </a:cubicBezTo>
                    <a:cubicBezTo>
                      <a:pt x="2108" y="10677"/>
                      <a:pt x="2061" y="10462"/>
                      <a:pt x="2001" y="10224"/>
                    </a:cubicBezTo>
                    <a:cubicBezTo>
                      <a:pt x="1942" y="9998"/>
                      <a:pt x="1906" y="9724"/>
                      <a:pt x="1846" y="9450"/>
                    </a:cubicBezTo>
                    <a:cubicBezTo>
                      <a:pt x="1632" y="8331"/>
                      <a:pt x="1489" y="6914"/>
                      <a:pt x="1370" y="5795"/>
                    </a:cubicBezTo>
                    <a:cubicBezTo>
                      <a:pt x="1251" y="4688"/>
                      <a:pt x="1072" y="3247"/>
                      <a:pt x="906" y="2092"/>
                    </a:cubicBezTo>
                    <a:cubicBezTo>
                      <a:pt x="822" y="1509"/>
                      <a:pt x="727" y="997"/>
                      <a:pt x="668" y="640"/>
                    </a:cubicBezTo>
                    <a:cubicBezTo>
                      <a:pt x="596" y="282"/>
                      <a:pt x="549" y="56"/>
                      <a:pt x="549" y="56"/>
                    </a:cubicBezTo>
                    <a:cubicBezTo>
                      <a:pt x="531" y="17"/>
                      <a:pt x="459" y="0"/>
                      <a:pt x="372" y="0"/>
                    </a:cubicBezTo>
                    <a:close/>
                  </a:path>
                </a:pathLst>
              </a:custGeom>
              <a:solidFill>
                <a:srgbClr val="439D8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
        <p:nvSpPr>
          <p:cNvPr id="99" name="Google Shape;99;p13"/>
          <p:cNvSpPr/>
          <p:nvPr/>
        </p:nvSpPr>
        <p:spPr>
          <a:xfrm>
            <a:off x="82" y="3058584"/>
            <a:ext cx="9143830" cy="2103365"/>
          </a:xfrm>
          <a:custGeom>
            <a:avLst/>
            <a:gdLst/>
            <a:ahLst/>
            <a:cxnLst/>
            <a:rect l="l" t="t" r="r" b="b"/>
            <a:pathLst>
              <a:path w="252592" h="58104" extrusionOk="0">
                <a:moveTo>
                  <a:pt x="23957" y="0"/>
                </a:moveTo>
                <a:cubicBezTo>
                  <a:pt x="15373" y="0"/>
                  <a:pt x="7336" y="1024"/>
                  <a:pt x="0" y="3430"/>
                </a:cubicBezTo>
                <a:lnTo>
                  <a:pt x="0" y="17206"/>
                </a:lnTo>
                <a:lnTo>
                  <a:pt x="0" y="40352"/>
                </a:lnTo>
                <a:lnTo>
                  <a:pt x="0" y="58104"/>
                </a:lnTo>
                <a:lnTo>
                  <a:pt x="148650" y="58104"/>
                </a:lnTo>
                <a:cubicBezTo>
                  <a:pt x="147757" y="57997"/>
                  <a:pt x="146769" y="57818"/>
                  <a:pt x="145721" y="57568"/>
                </a:cubicBezTo>
                <a:lnTo>
                  <a:pt x="145721" y="57568"/>
                </a:lnTo>
                <a:lnTo>
                  <a:pt x="148650" y="58104"/>
                </a:lnTo>
                <a:lnTo>
                  <a:pt x="252592" y="58104"/>
                </a:lnTo>
                <a:lnTo>
                  <a:pt x="252592" y="16777"/>
                </a:lnTo>
                <a:cubicBezTo>
                  <a:pt x="236294" y="29080"/>
                  <a:pt x="217132" y="33582"/>
                  <a:pt x="196520" y="33582"/>
                </a:cubicBezTo>
                <a:cubicBezTo>
                  <a:pt x="140227" y="33582"/>
                  <a:pt x="73113" y="0"/>
                  <a:pt x="2395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 name="Google Shape;100;p13"/>
          <p:cNvSpPr txBox="1">
            <a:spLocks noGrp="1"/>
          </p:cNvSpPr>
          <p:nvPr>
            <p:ph type="title"/>
          </p:nvPr>
        </p:nvSpPr>
        <p:spPr>
          <a:xfrm>
            <a:off x="2007025" y="1582990"/>
            <a:ext cx="2119500" cy="507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1800"/>
              <a:buNone/>
              <a:defRPr sz="1800">
                <a:solidFill>
                  <a:srgbClr val="053B5C"/>
                </a:solidFill>
              </a:defRPr>
            </a:lvl1pPr>
            <a:lvl2pPr lvl="1" algn="ctr" rtl="0">
              <a:spcBef>
                <a:spcPts val="0"/>
              </a:spcBef>
              <a:spcAft>
                <a:spcPts val="0"/>
              </a:spcAft>
              <a:buSzPts val="1700"/>
              <a:buNone/>
              <a:defRPr sz="1700"/>
            </a:lvl2pPr>
            <a:lvl3pPr lvl="2" algn="ctr" rtl="0">
              <a:spcBef>
                <a:spcPts val="0"/>
              </a:spcBef>
              <a:spcAft>
                <a:spcPts val="0"/>
              </a:spcAft>
              <a:buSzPts val="1700"/>
              <a:buNone/>
              <a:defRPr sz="1700"/>
            </a:lvl3pPr>
            <a:lvl4pPr lvl="3" algn="ctr" rtl="0">
              <a:spcBef>
                <a:spcPts val="0"/>
              </a:spcBef>
              <a:spcAft>
                <a:spcPts val="0"/>
              </a:spcAft>
              <a:buSzPts val="1700"/>
              <a:buNone/>
              <a:defRPr sz="1700"/>
            </a:lvl4pPr>
            <a:lvl5pPr lvl="4" algn="ctr" rtl="0">
              <a:spcBef>
                <a:spcPts val="0"/>
              </a:spcBef>
              <a:spcAft>
                <a:spcPts val="0"/>
              </a:spcAft>
              <a:buSzPts val="1700"/>
              <a:buNone/>
              <a:defRPr sz="1700"/>
            </a:lvl5pPr>
            <a:lvl6pPr lvl="5" algn="ctr" rtl="0">
              <a:spcBef>
                <a:spcPts val="0"/>
              </a:spcBef>
              <a:spcAft>
                <a:spcPts val="0"/>
              </a:spcAft>
              <a:buSzPts val="1700"/>
              <a:buNone/>
              <a:defRPr sz="1700"/>
            </a:lvl6pPr>
            <a:lvl7pPr lvl="6" algn="ctr" rtl="0">
              <a:spcBef>
                <a:spcPts val="0"/>
              </a:spcBef>
              <a:spcAft>
                <a:spcPts val="0"/>
              </a:spcAft>
              <a:buSzPts val="1700"/>
              <a:buNone/>
              <a:defRPr sz="1700"/>
            </a:lvl7pPr>
            <a:lvl8pPr lvl="7" algn="ctr" rtl="0">
              <a:spcBef>
                <a:spcPts val="0"/>
              </a:spcBef>
              <a:spcAft>
                <a:spcPts val="0"/>
              </a:spcAft>
              <a:buSzPts val="1700"/>
              <a:buNone/>
              <a:defRPr sz="1700"/>
            </a:lvl8pPr>
            <a:lvl9pPr lvl="8" algn="ctr" rtl="0">
              <a:spcBef>
                <a:spcPts val="0"/>
              </a:spcBef>
              <a:spcAft>
                <a:spcPts val="0"/>
              </a:spcAft>
              <a:buSzPts val="1700"/>
              <a:buNone/>
              <a:defRPr sz="1700"/>
            </a:lvl9pPr>
          </a:lstStyle>
          <a:p>
            <a:endParaRPr/>
          </a:p>
        </p:txBody>
      </p:sp>
      <p:sp>
        <p:nvSpPr>
          <p:cNvPr id="101" name="Google Shape;101;p13"/>
          <p:cNvSpPr txBox="1">
            <a:spLocks noGrp="1"/>
          </p:cNvSpPr>
          <p:nvPr>
            <p:ph type="title" idx="2" hasCustomPrompt="1"/>
          </p:nvPr>
        </p:nvSpPr>
        <p:spPr>
          <a:xfrm>
            <a:off x="2575250" y="273196"/>
            <a:ext cx="983100" cy="13128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6000"/>
              <a:buNone/>
              <a:defRPr sz="6000"/>
            </a:lvl1pPr>
            <a:lvl2pPr lvl="1" algn="ctr" rtl="0">
              <a:spcBef>
                <a:spcPts val="0"/>
              </a:spcBef>
              <a:spcAft>
                <a:spcPts val="0"/>
              </a:spcAft>
              <a:buSzPts val="6000"/>
              <a:buNone/>
              <a:defRPr sz="6000"/>
            </a:lvl2pPr>
            <a:lvl3pPr lvl="2" algn="ctr" rtl="0">
              <a:spcBef>
                <a:spcPts val="0"/>
              </a:spcBef>
              <a:spcAft>
                <a:spcPts val="0"/>
              </a:spcAft>
              <a:buSzPts val="6000"/>
              <a:buNone/>
              <a:defRPr sz="6000"/>
            </a:lvl3pPr>
            <a:lvl4pPr lvl="3" algn="ctr" rtl="0">
              <a:spcBef>
                <a:spcPts val="0"/>
              </a:spcBef>
              <a:spcAft>
                <a:spcPts val="0"/>
              </a:spcAft>
              <a:buSzPts val="6000"/>
              <a:buNone/>
              <a:defRPr sz="6000"/>
            </a:lvl4pPr>
            <a:lvl5pPr lvl="4" algn="ctr" rtl="0">
              <a:spcBef>
                <a:spcPts val="0"/>
              </a:spcBef>
              <a:spcAft>
                <a:spcPts val="0"/>
              </a:spcAft>
              <a:buSzPts val="6000"/>
              <a:buNone/>
              <a:defRPr sz="6000"/>
            </a:lvl5pPr>
            <a:lvl6pPr lvl="5" algn="ctr" rtl="0">
              <a:spcBef>
                <a:spcPts val="0"/>
              </a:spcBef>
              <a:spcAft>
                <a:spcPts val="0"/>
              </a:spcAft>
              <a:buSzPts val="6000"/>
              <a:buNone/>
              <a:defRPr sz="6000"/>
            </a:lvl6pPr>
            <a:lvl7pPr lvl="6" algn="ctr" rtl="0">
              <a:spcBef>
                <a:spcPts val="0"/>
              </a:spcBef>
              <a:spcAft>
                <a:spcPts val="0"/>
              </a:spcAft>
              <a:buSzPts val="6000"/>
              <a:buNone/>
              <a:defRPr sz="6000"/>
            </a:lvl7pPr>
            <a:lvl8pPr lvl="7" algn="ctr" rtl="0">
              <a:spcBef>
                <a:spcPts val="0"/>
              </a:spcBef>
              <a:spcAft>
                <a:spcPts val="0"/>
              </a:spcAft>
              <a:buSzPts val="6000"/>
              <a:buNone/>
              <a:defRPr sz="6000"/>
            </a:lvl8pPr>
            <a:lvl9pPr lvl="8" algn="ctr" rtl="0">
              <a:spcBef>
                <a:spcPts val="0"/>
              </a:spcBef>
              <a:spcAft>
                <a:spcPts val="0"/>
              </a:spcAft>
              <a:buSzPts val="6000"/>
              <a:buNone/>
              <a:defRPr sz="6000"/>
            </a:lvl9pPr>
          </a:lstStyle>
          <a:p>
            <a:r>
              <a:t>xx%</a:t>
            </a:r>
          </a:p>
        </p:txBody>
      </p:sp>
      <p:sp>
        <p:nvSpPr>
          <p:cNvPr id="102" name="Google Shape;102;p13"/>
          <p:cNvSpPr txBox="1">
            <a:spLocks noGrp="1"/>
          </p:cNvSpPr>
          <p:nvPr>
            <p:ph type="subTitle" idx="1"/>
          </p:nvPr>
        </p:nvSpPr>
        <p:spPr>
          <a:xfrm>
            <a:off x="2007013" y="1879246"/>
            <a:ext cx="2119500" cy="6657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None/>
              <a:defRPr>
                <a:solidFill>
                  <a:srgbClr val="053B5C"/>
                </a:solidFill>
              </a:defRPr>
            </a:lvl1pPr>
            <a:lvl2pPr lvl="1" algn="ctr" rtl="0">
              <a:lnSpc>
                <a:spcPct val="100000"/>
              </a:lnSpc>
              <a:spcBef>
                <a:spcPts val="0"/>
              </a:spcBef>
              <a:spcAft>
                <a:spcPts val="0"/>
              </a:spcAft>
              <a:buNone/>
              <a:defRPr>
                <a:solidFill>
                  <a:srgbClr val="053B5C"/>
                </a:solidFill>
              </a:defRPr>
            </a:lvl2pPr>
            <a:lvl3pPr lvl="2" algn="ctr" rtl="0">
              <a:lnSpc>
                <a:spcPct val="100000"/>
              </a:lnSpc>
              <a:spcBef>
                <a:spcPts val="0"/>
              </a:spcBef>
              <a:spcAft>
                <a:spcPts val="0"/>
              </a:spcAft>
              <a:buNone/>
              <a:defRPr>
                <a:solidFill>
                  <a:srgbClr val="053B5C"/>
                </a:solidFill>
              </a:defRPr>
            </a:lvl3pPr>
            <a:lvl4pPr lvl="3" algn="ctr" rtl="0">
              <a:lnSpc>
                <a:spcPct val="100000"/>
              </a:lnSpc>
              <a:spcBef>
                <a:spcPts val="0"/>
              </a:spcBef>
              <a:spcAft>
                <a:spcPts val="0"/>
              </a:spcAft>
              <a:buNone/>
              <a:defRPr>
                <a:solidFill>
                  <a:srgbClr val="053B5C"/>
                </a:solidFill>
              </a:defRPr>
            </a:lvl4pPr>
            <a:lvl5pPr lvl="4" algn="ctr" rtl="0">
              <a:lnSpc>
                <a:spcPct val="100000"/>
              </a:lnSpc>
              <a:spcBef>
                <a:spcPts val="0"/>
              </a:spcBef>
              <a:spcAft>
                <a:spcPts val="0"/>
              </a:spcAft>
              <a:buNone/>
              <a:defRPr>
                <a:solidFill>
                  <a:srgbClr val="053B5C"/>
                </a:solidFill>
              </a:defRPr>
            </a:lvl5pPr>
            <a:lvl6pPr lvl="5" algn="ctr" rtl="0">
              <a:lnSpc>
                <a:spcPct val="100000"/>
              </a:lnSpc>
              <a:spcBef>
                <a:spcPts val="0"/>
              </a:spcBef>
              <a:spcAft>
                <a:spcPts val="0"/>
              </a:spcAft>
              <a:buNone/>
              <a:defRPr>
                <a:solidFill>
                  <a:srgbClr val="053B5C"/>
                </a:solidFill>
              </a:defRPr>
            </a:lvl6pPr>
            <a:lvl7pPr lvl="6" algn="ctr" rtl="0">
              <a:lnSpc>
                <a:spcPct val="100000"/>
              </a:lnSpc>
              <a:spcBef>
                <a:spcPts val="0"/>
              </a:spcBef>
              <a:spcAft>
                <a:spcPts val="0"/>
              </a:spcAft>
              <a:buNone/>
              <a:defRPr>
                <a:solidFill>
                  <a:srgbClr val="053B5C"/>
                </a:solidFill>
              </a:defRPr>
            </a:lvl7pPr>
            <a:lvl8pPr lvl="7" algn="ctr" rtl="0">
              <a:lnSpc>
                <a:spcPct val="100000"/>
              </a:lnSpc>
              <a:spcBef>
                <a:spcPts val="0"/>
              </a:spcBef>
              <a:spcAft>
                <a:spcPts val="0"/>
              </a:spcAft>
              <a:buNone/>
              <a:defRPr>
                <a:solidFill>
                  <a:srgbClr val="053B5C"/>
                </a:solidFill>
              </a:defRPr>
            </a:lvl8pPr>
            <a:lvl9pPr lvl="8" algn="ctr" rtl="0">
              <a:lnSpc>
                <a:spcPct val="100000"/>
              </a:lnSpc>
              <a:spcBef>
                <a:spcPts val="0"/>
              </a:spcBef>
              <a:spcAft>
                <a:spcPts val="0"/>
              </a:spcAft>
              <a:buNone/>
              <a:defRPr>
                <a:solidFill>
                  <a:srgbClr val="053B5C"/>
                </a:solidFill>
              </a:defRPr>
            </a:lvl9pPr>
          </a:lstStyle>
          <a:p>
            <a:endParaRPr/>
          </a:p>
        </p:txBody>
      </p:sp>
      <p:sp>
        <p:nvSpPr>
          <p:cNvPr id="103" name="Google Shape;103;p13"/>
          <p:cNvSpPr txBox="1">
            <a:spLocks noGrp="1"/>
          </p:cNvSpPr>
          <p:nvPr>
            <p:ph type="title" idx="3"/>
          </p:nvPr>
        </p:nvSpPr>
        <p:spPr>
          <a:xfrm>
            <a:off x="5017500" y="1582990"/>
            <a:ext cx="2119500" cy="507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1800"/>
              <a:buNone/>
              <a:defRPr sz="1800">
                <a:solidFill>
                  <a:srgbClr val="053B5C"/>
                </a:solidFill>
              </a:defRPr>
            </a:lvl1pPr>
            <a:lvl2pPr lvl="1" algn="ctr" rtl="0">
              <a:spcBef>
                <a:spcPts val="0"/>
              </a:spcBef>
              <a:spcAft>
                <a:spcPts val="0"/>
              </a:spcAft>
              <a:buSzPts val="1700"/>
              <a:buNone/>
              <a:defRPr sz="1700"/>
            </a:lvl2pPr>
            <a:lvl3pPr lvl="2" algn="ctr" rtl="0">
              <a:spcBef>
                <a:spcPts val="0"/>
              </a:spcBef>
              <a:spcAft>
                <a:spcPts val="0"/>
              </a:spcAft>
              <a:buSzPts val="1700"/>
              <a:buNone/>
              <a:defRPr sz="1700"/>
            </a:lvl3pPr>
            <a:lvl4pPr lvl="3" algn="ctr" rtl="0">
              <a:spcBef>
                <a:spcPts val="0"/>
              </a:spcBef>
              <a:spcAft>
                <a:spcPts val="0"/>
              </a:spcAft>
              <a:buSzPts val="1700"/>
              <a:buNone/>
              <a:defRPr sz="1700"/>
            </a:lvl4pPr>
            <a:lvl5pPr lvl="4" algn="ctr" rtl="0">
              <a:spcBef>
                <a:spcPts val="0"/>
              </a:spcBef>
              <a:spcAft>
                <a:spcPts val="0"/>
              </a:spcAft>
              <a:buSzPts val="1700"/>
              <a:buNone/>
              <a:defRPr sz="1700"/>
            </a:lvl5pPr>
            <a:lvl6pPr lvl="5" algn="ctr" rtl="0">
              <a:spcBef>
                <a:spcPts val="0"/>
              </a:spcBef>
              <a:spcAft>
                <a:spcPts val="0"/>
              </a:spcAft>
              <a:buSzPts val="1700"/>
              <a:buNone/>
              <a:defRPr sz="1700"/>
            </a:lvl6pPr>
            <a:lvl7pPr lvl="6" algn="ctr" rtl="0">
              <a:spcBef>
                <a:spcPts val="0"/>
              </a:spcBef>
              <a:spcAft>
                <a:spcPts val="0"/>
              </a:spcAft>
              <a:buSzPts val="1700"/>
              <a:buNone/>
              <a:defRPr sz="1700"/>
            </a:lvl7pPr>
            <a:lvl8pPr lvl="7" algn="ctr" rtl="0">
              <a:spcBef>
                <a:spcPts val="0"/>
              </a:spcBef>
              <a:spcAft>
                <a:spcPts val="0"/>
              </a:spcAft>
              <a:buSzPts val="1700"/>
              <a:buNone/>
              <a:defRPr sz="1700"/>
            </a:lvl8pPr>
            <a:lvl9pPr lvl="8" algn="ctr" rtl="0">
              <a:spcBef>
                <a:spcPts val="0"/>
              </a:spcBef>
              <a:spcAft>
                <a:spcPts val="0"/>
              </a:spcAft>
              <a:buSzPts val="1700"/>
              <a:buNone/>
              <a:defRPr sz="1700"/>
            </a:lvl9pPr>
          </a:lstStyle>
          <a:p>
            <a:endParaRPr/>
          </a:p>
        </p:txBody>
      </p:sp>
      <p:sp>
        <p:nvSpPr>
          <p:cNvPr id="104" name="Google Shape;104;p13"/>
          <p:cNvSpPr txBox="1">
            <a:spLocks noGrp="1"/>
          </p:cNvSpPr>
          <p:nvPr>
            <p:ph type="title" idx="4" hasCustomPrompt="1"/>
          </p:nvPr>
        </p:nvSpPr>
        <p:spPr>
          <a:xfrm>
            <a:off x="5585700" y="273196"/>
            <a:ext cx="983100" cy="13128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6000"/>
              <a:buNone/>
              <a:defRPr sz="6000"/>
            </a:lvl1pPr>
            <a:lvl2pPr lvl="1" algn="ctr" rtl="0">
              <a:spcBef>
                <a:spcPts val="0"/>
              </a:spcBef>
              <a:spcAft>
                <a:spcPts val="0"/>
              </a:spcAft>
              <a:buSzPts val="6000"/>
              <a:buNone/>
              <a:defRPr sz="6000"/>
            </a:lvl2pPr>
            <a:lvl3pPr lvl="2" algn="ctr" rtl="0">
              <a:spcBef>
                <a:spcPts val="0"/>
              </a:spcBef>
              <a:spcAft>
                <a:spcPts val="0"/>
              </a:spcAft>
              <a:buSzPts val="6000"/>
              <a:buNone/>
              <a:defRPr sz="6000"/>
            </a:lvl3pPr>
            <a:lvl4pPr lvl="3" algn="ctr" rtl="0">
              <a:spcBef>
                <a:spcPts val="0"/>
              </a:spcBef>
              <a:spcAft>
                <a:spcPts val="0"/>
              </a:spcAft>
              <a:buSzPts val="6000"/>
              <a:buNone/>
              <a:defRPr sz="6000"/>
            </a:lvl4pPr>
            <a:lvl5pPr lvl="4" algn="ctr" rtl="0">
              <a:spcBef>
                <a:spcPts val="0"/>
              </a:spcBef>
              <a:spcAft>
                <a:spcPts val="0"/>
              </a:spcAft>
              <a:buSzPts val="6000"/>
              <a:buNone/>
              <a:defRPr sz="6000"/>
            </a:lvl5pPr>
            <a:lvl6pPr lvl="5" algn="ctr" rtl="0">
              <a:spcBef>
                <a:spcPts val="0"/>
              </a:spcBef>
              <a:spcAft>
                <a:spcPts val="0"/>
              </a:spcAft>
              <a:buSzPts val="6000"/>
              <a:buNone/>
              <a:defRPr sz="6000"/>
            </a:lvl6pPr>
            <a:lvl7pPr lvl="6" algn="ctr" rtl="0">
              <a:spcBef>
                <a:spcPts val="0"/>
              </a:spcBef>
              <a:spcAft>
                <a:spcPts val="0"/>
              </a:spcAft>
              <a:buSzPts val="6000"/>
              <a:buNone/>
              <a:defRPr sz="6000"/>
            </a:lvl7pPr>
            <a:lvl8pPr lvl="7" algn="ctr" rtl="0">
              <a:spcBef>
                <a:spcPts val="0"/>
              </a:spcBef>
              <a:spcAft>
                <a:spcPts val="0"/>
              </a:spcAft>
              <a:buSzPts val="6000"/>
              <a:buNone/>
              <a:defRPr sz="6000"/>
            </a:lvl8pPr>
            <a:lvl9pPr lvl="8" algn="ctr" rtl="0">
              <a:spcBef>
                <a:spcPts val="0"/>
              </a:spcBef>
              <a:spcAft>
                <a:spcPts val="0"/>
              </a:spcAft>
              <a:buSzPts val="6000"/>
              <a:buNone/>
              <a:defRPr sz="6000"/>
            </a:lvl9pPr>
          </a:lstStyle>
          <a:p>
            <a:r>
              <a:t>xx%</a:t>
            </a:r>
          </a:p>
        </p:txBody>
      </p:sp>
      <p:sp>
        <p:nvSpPr>
          <p:cNvPr id="105" name="Google Shape;105;p13"/>
          <p:cNvSpPr txBox="1">
            <a:spLocks noGrp="1"/>
          </p:cNvSpPr>
          <p:nvPr>
            <p:ph type="subTitle" idx="5"/>
          </p:nvPr>
        </p:nvSpPr>
        <p:spPr>
          <a:xfrm>
            <a:off x="5017488" y="1879246"/>
            <a:ext cx="2119500" cy="6657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None/>
              <a:defRPr>
                <a:solidFill>
                  <a:srgbClr val="053B5C"/>
                </a:solidFill>
              </a:defRPr>
            </a:lvl1pPr>
            <a:lvl2pPr lvl="1" algn="ctr" rtl="0">
              <a:lnSpc>
                <a:spcPct val="100000"/>
              </a:lnSpc>
              <a:spcBef>
                <a:spcPts val="0"/>
              </a:spcBef>
              <a:spcAft>
                <a:spcPts val="0"/>
              </a:spcAft>
              <a:buNone/>
              <a:defRPr>
                <a:solidFill>
                  <a:srgbClr val="053B5C"/>
                </a:solidFill>
              </a:defRPr>
            </a:lvl2pPr>
            <a:lvl3pPr lvl="2" algn="ctr" rtl="0">
              <a:lnSpc>
                <a:spcPct val="100000"/>
              </a:lnSpc>
              <a:spcBef>
                <a:spcPts val="0"/>
              </a:spcBef>
              <a:spcAft>
                <a:spcPts val="0"/>
              </a:spcAft>
              <a:buNone/>
              <a:defRPr>
                <a:solidFill>
                  <a:srgbClr val="053B5C"/>
                </a:solidFill>
              </a:defRPr>
            </a:lvl3pPr>
            <a:lvl4pPr lvl="3" algn="ctr" rtl="0">
              <a:lnSpc>
                <a:spcPct val="100000"/>
              </a:lnSpc>
              <a:spcBef>
                <a:spcPts val="0"/>
              </a:spcBef>
              <a:spcAft>
                <a:spcPts val="0"/>
              </a:spcAft>
              <a:buNone/>
              <a:defRPr>
                <a:solidFill>
                  <a:srgbClr val="053B5C"/>
                </a:solidFill>
              </a:defRPr>
            </a:lvl4pPr>
            <a:lvl5pPr lvl="4" algn="ctr" rtl="0">
              <a:lnSpc>
                <a:spcPct val="100000"/>
              </a:lnSpc>
              <a:spcBef>
                <a:spcPts val="0"/>
              </a:spcBef>
              <a:spcAft>
                <a:spcPts val="0"/>
              </a:spcAft>
              <a:buNone/>
              <a:defRPr>
                <a:solidFill>
                  <a:srgbClr val="053B5C"/>
                </a:solidFill>
              </a:defRPr>
            </a:lvl5pPr>
            <a:lvl6pPr lvl="5" algn="ctr" rtl="0">
              <a:lnSpc>
                <a:spcPct val="100000"/>
              </a:lnSpc>
              <a:spcBef>
                <a:spcPts val="0"/>
              </a:spcBef>
              <a:spcAft>
                <a:spcPts val="0"/>
              </a:spcAft>
              <a:buNone/>
              <a:defRPr>
                <a:solidFill>
                  <a:srgbClr val="053B5C"/>
                </a:solidFill>
              </a:defRPr>
            </a:lvl6pPr>
            <a:lvl7pPr lvl="6" algn="ctr" rtl="0">
              <a:lnSpc>
                <a:spcPct val="100000"/>
              </a:lnSpc>
              <a:spcBef>
                <a:spcPts val="0"/>
              </a:spcBef>
              <a:spcAft>
                <a:spcPts val="0"/>
              </a:spcAft>
              <a:buNone/>
              <a:defRPr>
                <a:solidFill>
                  <a:srgbClr val="053B5C"/>
                </a:solidFill>
              </a:defRPr>
            </a:lvl7pPr>
            <a:lvl8pPr lvl="7" algn="ctr" rtl="0">
              <a:lnSpc>
                <a:spcPct val="100000"/>
              </a:lnSpc>
              <a:spcBef>
                <a:spcPts val="0"/>
              </a:spcBef>
              <a:spcAft>
                <a:spcPts val="0"/>
              </a:spcAft>
              <a:buNone/>
              <a:defRPr>
                <a:solidFill>
                  <a:srgbClr val="053B5C"/>
                </a:solidFill>
              </a:defRPr>
            </a:lvl8pPr>
            <a:lvl9pPr lvl="8" algn="ctr" rtl="0">
              <a:lnSpc>
                <a:spcPct val="100000"/>
              </a:lnSpc>
              <a:spcBef>
                <a:spcPts val="0"/>
              </a:spcBef>
              <a:spcAft>
                <a:spcPts val="0"/>
              </a:spcAft>
              <a:buNone/>
              <a:defRPr>
                <a:solidFill>
                  <a:srgbClr val="053B5C"/>
                </a:solidFill>
              </a:defRPr>
            </a:lvl9pPr>
          </a:lstStyle>
          <a:p>
            <a:endParaRPr/>
          </a:p>
        </p:txBody>
      </p:sp>
      <p:sp>
        <p:nvSpPr>
          <p:cNvPr id="106" name="Google Shape;106;p13"/>
          <p:cNvSpPr txBox="1">
            <a:spLocks noGrp="1"/>
          </p:cNvSpPr>
          <p:nvPr>
            <p:ph type="title" idx="6"/>
          </p:nvPr>
        </p:nvSpPr>
        <p:spPr>
          <a:xfrm>
            <a:off x="2007025" y="3658694"/>
            <a:ext cx="2119500" cy="507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1800"/>
              <a:buNone/>
              <a:defRPr sz="1800">
                <a:solidFill>
                  <a:srgbClr val="053B5C"/>
                </a:solidFill>
              </a:defRPr>
            </a:lvl1pPr>
            <a:lvl2pPr lvl="1" algn="ctr" rtl="0">
              <a:spcBef>
                <a:spcPts val="0"/>
              </a:spcBef>
              <a:spcAft>
                <a:spcPts val="0"/>
              </a:spcAft>
              <a:buSzPts val="1700"/>
              <a:buNone/>
              <a:defRPr sz="1700"/>
            </a:lvl2pPr>
            <a:lvl3pPr lvl="2" algn="ctr" rtl="0">
              <a:spcBef>
                <a:spcPts val="0"/>
              </a:spcBef>
              <a:spcAft>
                <a:spcPts val="0"/>
              </a:spcAft>
              <a:buSzPts val="1700"/>
              <a:buNone/>
              <a:defRPr sz="1700"/>
            </a:lvl3pPr>
            <a:lvl4pPr lvl="3" algn="ctr" rtl="0">
              <a:spcBef>
                <a:spcPts val="0"/>
              </a:spcBef>
              <a:spcAft>
                <a:spcPts val="0"/>
              </a:spcAft>
              <a:buSzPts val="1700"/>
              <a:buNone/>
              <a:defRPr sz="1700"/>
            </a:lvl4pPr>
            <a:lvl5pPr lvl="4" algn="ctr" rtl="0">
              <a:spcBef>
                <a:spcPts val="0"/>
              </a:spcBef>
              <a:spcAft>
                <a:spcPts val="0"/>
              </a:spcAft>
              <a:buSzPts val="1700"/>
              <a:buNone/>
              <a:defRPr sz="1700"/>
            </a:lvl5pPr>
            <a:lvl6pPr lvl="5" algn="ctr" rtl="0">
              <a:spcBef>
                <a:spcPts val="0"/>
              </a:spcBef>
              <a:spcAft>
                <a:spcPts val="0"/>
              </a:spcAft>
              <a:buSzPts val="1700"/>
              <a:buNone/>
              <a:defRPr sz="1700"/>
            </a:lvl6pPr>
            <a:lvl7pPr lvl="6" algn="ctr" rtl="0">
              <a:spcBef>
                <a:spcPts val="0"/>
              </a:spcBef>
              <a:spcAft>
                <a:spcPts val="0"/>
              </a:spcAft>
              <a:buSzPts val="1700"/>
              <a:buNone/>
              <a:defRPr sz="1700"/>
            </a:lvl7pPr>
            <a:lvl8pPr lvl="7" algn="ctr" rtl="0">
              <a:spcBef>
                <a:spcPts val="0"/>
              </a:spcBef>
              <a:spcAft>
                <a:spcPts val="0"/>
              </a:spcAft>
              <a:buSzPts val="1700"/>
              <a:buNone/>
              <a:defRPr sz="1700"/>
            </a:lvl8pPr>
            <a:lvl9pPr lvl="8" algn="ctr" rtl="0">
              <a:spcBef>
                <a:spcPts val="0"/>
              </a:spcBef>
              <a:spcAft>
                <a:spcPts val="0"/>
              </a:spcAft>
              <a:buSzPts val="1700"/>
              <a:buNone/>
              <a:defRPr sz="1700"/>
            </a:lvl9pPr>
          </a:lstStyle>
          <a:p>
            <a:endParaRPr/>
          </a:p>
        </p:txBody>
      </p:sp>
      <p:sp>
        <p:nvSpPr>
          <p:cNvPr id="107" name="Google Shape;107;p13"/>
          <p:cNvSpPr txBox="1">
            <a:spLocks noGrp="1"/>
          </p:cNvSpPr>
          <p:nvPr>
            <p:ph type="title" idx="7" hasCustomPrompt="1"/>
          </p:nvPr>
        </p:nvSpPr>
        <p:spPr>
          <a:xfrm>
            <a:off x="2575250" y="2348900"/>
            <a:ext cx="983100" cy="13128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6000"/>
              <a:buNone/>
              <a:defRPr sz="6000"/>
            </a:lvl1pPr>
            <a:lvl2pPr lvl="1" algn="ctr" rtl="0">
              <a:spcBef>
                <a:spcPts val="0"/>
              </a:spcBef>
              <a:spcAft>
                <a:spcPts val="0"/>
              </a:spcAft>
              <a:buSzPts val="6000"/>
              <a:buNone/>
              <a:defRPr sz="6000"/>
            </a:lvl2pPr>
            <a:lvl3pPr lvl="2" algn="ctr" rtl="0">
              <a:spcBef>
                <a:spcPts val="0"/>
              </a:spcBef>
              <a:spcAft>
                <a:spcPts val="0"/>
              </a:spcAft>
              <a:buSzPts val="6000"/>
              <a:buNone/>
              <a:defRPr sz="6000"/>
            </a:lvl3pPr>
            <a:lvl4pPr lvl="3" algn="ctr" rtl="0">
              <a:spcBef>
                <a:spcPts val="0"/>
              </a:spcBef>
              <a:spcAft>
                <a:spcPts val="0"/>
              </a:spcAft>
              <a:buSzPts val="6000"/>
              <a:buNone/>
              <a:defRPr sz="6000"/>
            </a:lvl4pPr>
            <a:lvl5pPr lvl="4" algn="ctr" rtl="0">
              <a:spcBef>
                <a:spcPts val="0"/>
              </a:spcBef>
              <a:spcAft>
                <a:spcPts val="0"/>
              </a:spcAft>
              <a:buSzPts val="6000"/>
              <a:buNone/>
              <a:defRPr sz="6000"/>
            </a:lvl5pPr>
            <a:lvl6pPr lvl="5" algn="ctr" rtl="0">
              <a:spcBef>
                <a:spcPts val="0"/>
              </a:spcBef>
              <a:spcAft>
                <a:spcPts val="0"/>
              </a:spcAft>
              <a:buSzPts val="6000"/>
              <a:buNone/>
              <a:defRPr sz="6000"/>
            </a:lvl6pPr>
            <a:lvl7pPr lvl="6" algn="ctr" rtl="0">
              <a:spcBef>
                <a:spcPts val="0"/>
              </a:spcBef>
              <a:spcAft>
                <a:spcPts val="0"/>
              </a:spcAft>
              <a:buSzPts val="6000"/>
              <a:buNone/>
              <a:defRPr sz="6000"/>
            </a:lvl7pPr>
            <a:lvl8pPr lvl="7" algn="ctr" rtl="0">
              <a:spcBef>
                <a:spcPts val="0"/>
              </a:spcBef>
              <a:spcAft>
                <a:spcPts val="0"/>
              </a:spcAft>
              <a:buSzPts val="6000"/>
              <a:buNone/>
              <a:defRPr sz="6000"/>
            </a:lvl8pPr>
            <a:lvl9pPr lvl="8" algn="ctr" rtl="0">
              <a:spcBef>
                <a:spcPts val="0"/>
              </a:spcBef>
              <a:spcAft>
                <a:spcPts val="0"/>
              </a:spcAft>
              <a:buSzPts val="6000"/>
              <a:buNone/>
              <a:defRPr sz="6000"/>
            </a:lvl9pPr>
          </a:lstStyle>
          <a:p>
            <a:r>
              <a:t>xx%</a:t>
            </a:r>
          </a:p>
        </p:txBody>
      </p:sp>
      <p:sp>
        <p:nvSpPr>
          <p:cNvPr id="108" name="Google Shape;108;p13"/>
          <p:cNvSpPr txBox="1">
            <a:spLocks noGrp="1"/>
          </p:cNvSpPr>
          <p:nvPr>
            <p:ph type="subTitle" idx="8"/>
          </p:nvPr>
        </p:nvSpPr>
        <p:spPr>
          <a:xfrm>
            <a:off x="2007013" y="3954950"/>
            <a:ext cx="2119500" cy="6657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None/>
              <a:defRPr>
                <a:solidFill>
                  <a:srgbClr val="053B5C"/>
                </a:solidFill>
              </a:defRPr>
            </a:lvl1pPr>
            <a:lvl2pPr lvl="1" algn="ctr" rtl="0">
              <a:lnSpc>
                <a:spcPct val="100000"/>
              </a:lnSpc>
              <a:spcBef>
                <a:spcPts val="0"/>
              </a:spcBef>
              <a:spcAft>
                <a:spcPts val="0"/>
              </a:spcAft>
              <a:buNone/>
              <a:defRPr>
                <a:solidFill>
                  <a:srgbClr val="053B5C"/>
                </a:solidFill>
              </a:defRPr>
            </a:lvl2pPr>
            <a:lvl3pPr lvl="2" algn="ctr" rtl="0">
              <a:lnSpc>
                <a:spcPct val="100000"/>
              </a:lnSpc>
              <a:spcBef>
                <a:spcPts val="0"/>
              </a:spcBef>
              <a:spcAft>
                <a:spcPts val="0"/>
              </a:spcAft>
              <a:buNone/>
              <a:defRPr>
                <a:solidFill>
                  <a:srgbClr val="053B5C"/>
                </a:solidFill>
              </a:defRPr>
            </a:lvl3pPr>
            <a:lvl4pPr lvl="3" algn="ctr" rtl="0">
              <a:lnSpc>
                <a:spcPct val="100000"/>
              </a:lnSpc>
              <a:spcBef>
                <a:spcPts val="0"/>
              </a:spcBef>
              <a:spcAft>
                <a:spcPts val="0"/>
              </a:spcAft>
              <a:buNone/>
              <a:defRPr>
                <a:solidFill>
                  <a:srgbClr val="053B5C"/>
                </a:solidFill>
              </a:defRPr>
            </a:lvl4pPr>
            <a:lvl5pPr lvl="4" algn="ctr" rtl="0">
              <a:lnSpc>
                <a:spcPct val="100000"/>
              </a:lnSpc>
              <a:spcBef>
                <a:spcPts val="0"/>
              </a:spcBef>
              <a:spcAft>
                <a:spcPts val="0"/>
              </a:spcAft>
              <a:buNone/>
              <a:defRPr>
                <a:solidFill>
                  <a:srgbClr val="053B5C"/>
                </a:solidFill>
              </a:defRPr>
            </a:lvl5pPr>
            <a:lvl6pPr lvl="5" algn="ctr" rtl="0">
              <a:lnSpc>
                <a:spcPct val="100000"/>
              </a:lnSpc>
              <a:spcBef>
                <a:spcPts val="0"/>
              </a:spcBef>
              <a:spcAft>
                <a:spcPts val="0"/>
              </a:spcAft>
              <a:buNone/>
              <a:defRPr>
                <a:solidFill>
                  <a:srgbClr val="053B5C"/>
                </a:solidFill>
              </a:defRPr>
            </a:lvl6pPr>
            <a:lvl7pPr lvl="6" algn="ctr" rtl="0">
              <a:lnSpc>
                <a:spcPct val="100000"/>
              </a:lnSpc>
              <a:spcBef>
                <a:spcPts val="0"/>
              </a:spcBef>
              <a:spcAft>
                <a:spcPts val="0"/>
              </a:spcAft>
              <a:buNone/>
              <a:defRPr>
                <a:solidFill>
                  <a:srgbClr val="053B5C"/>
                </a:solidFill>
              </a:defRPr>
            </a:lvl7pPr>
            <a:lvl8pPr lvl="7" algn="ctr" rtl="0">
              <a:lnSpc>
                <a:spcPct val="100000"/>
              </a:lnSpc>
              <a:spcBef>
                <a:spcPts val="0"/>
              </a:spcBef>
              <a:spcAft>
                <a:spcPts val="0"/>
              </a:spcAft>
              <a:buNone/>
              <a:defRPr>
                <a:solidFill>
                  <a:srgbClr val="053B5C"/>
                </a:solidFill>
              </a:defRPr>
            </a:lvl8pPr>
            <a:lvl9pPr lvl="8" algn="ctr" rtl="0">
              <a:lnSpc>
                <a:spcPct val="100000"/>
              </a:lnSpc>
              <a:spcBef>
                <a:spcPts val="0"/>
              </a:spcBef>
              <a:spcAft>
                <a:spcPts val="0"/>
              </a:spcAft>
              <a:buNone/>
              <a:defRPr>
                <a:solidFill>
                  <a:srgbClr val="053B5C"/>
                </a:solidFill>
              </a:defRPr>
            </a:lvl9pPr>
          </a:lstStyle>
          <a:p>
            <a:endParaRPr/>
          </a:p>
        </p:txBody>
      </p:sp>
      <p:sp>
        <p:nvSpPr>
          <p:cNvPr id="109" name="Google Shape;109;p13"/>
          <p:cNvSpPr txBox="1">
            <a:spLocks noGrp="1"/>
          </p:cNvSpPr>
          <p:nvPr>
            <p:ph type="title" idx="9"/>
          </p:nvPr>
        </p:nvSpPr>
        <p:spPr>
          <a:xfrm>
            <a:off x="5017500" y="3658694"/>
            <a:ext cx="2119500" cy="507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1800"/>
              <a:buNone/>
              <a:defRPr sz="1800">
                <a:solidFill>
                  <a:srgbClr val="053B5C"/>
                </a:solidFill>
              </a:defRPr>
            </a:lvl1pPr>
            <a:lvl2pPr lvl="1" algn="ctr" rtl="0">
              <a:spcBef>
                <a:spcPts val="0"/>
              </a:spcBef>
              <a:spcAft>
                <a:spcPts val="0"/>
              </a:spcAft>
              <a:buSzPts val="1700"/>
              <a:buNone/>
              <a:defRPr sz="1700"/>
            </a:lvl2pPr>
            <a:lvl3pPr lvl="2" algn="ctr" rtl="0">
              <a:spcBef>
                <a:spcPts val="0"/>
              </a:spcBef>
              <a:spcAft>
                <a:spcPts val="0"/>
              </a:spcAft>
              <a:buSzPts val="1700"/>
              <a:buNone/>
              <a:defRPr sz="1700"/>
            </a:lvl3pPr>
            <a:lvl4pPr lvl="3" algn="ctr" rtl="0">
              <a:spcBef>
                <a:spcPts val="0"/>
              </a:spcBef>
              <a:spcAft>
                <a:spcPts val="0"/>
              </a:spcAft>
              <a:buSzPts val="1700"/>
              <a:buNone/>
              <a:defRPr sz="1700"/>
            </a:lvl4pPr>
            <a:lvl5pPr lvl="4" algn="ctr" rtl="0">
              <a:spcBef>
                <a:spcPts val="0"/>
              </a:spcBef>
              <a:spcAft>
                <a:spcPts val="0"/>
              </a:spcAft>
              <a:buSzPts val="1700"/>
              <a:buNone/>
              <a:defRPr sz="1700"/>
            </a:lvl5pPr>
            <a:lvl6pPr lvl="5" algn="ctr" rtl="0">
              <a:spcBef>
                <a:spcPts val="0"/>
              </a:spcBef>
              <a:spcAft>
                <a:spcPts val="0"/>
              </a:spcAft>
              <a:buSzPts val="1700"/>
              <a:buNone/>
              <a:defRPr sz="1700"/>
            </a:lvl6pPr>
            <a:lvl7pPr lvl="6" algn="ctr" rtl="0">
              <a:spcBef>
                <a:spcPts val="0"/>
              </a:spcBef>
              <a:spcAft>
                <a:spcPts val="0"/>
              </a:spcAft>
              <a:buSzPts val="1700"/>
              <a:buNone/>
              <a:defRPr sz="1700"/>
            </a:lvl7pPr>
            <a:lvl8pPr lvl="7" algn="ctr" rtl="0">
              <a:spcBef>
                <a:spcPts val="0"/>
              </a:spcBef>
              <a:spcAft>
                <a:spcPts val="0"/>
              </a:spcAft>
              <a:buSzPts val="1700"/>
              <a:buNone/>
              <a:defRPr sz="1700"/>
            </a:lvl8pPr>
            <a:lvl9pPr lvl="8" algn="ctr" rtl="0">
              <a:spcBef>
                <a:spcPts val="0"/>
              </a:spcBef>
              <a:spcAft>
                <a:spcPts val="0"/>
              </a:spcAft>
              <a:buSzPts val="1700"/>
              <a:buNone/>
              <a:defRPr sz="1700"/>
            </a:lvl9pPr>
          </a:lstStyle>
          <a:p>
            <a:endParaRPr/>
          </a:p>
        </p:txBody>
      </p:sp>
      <p:sp>
        <p:nvSpPr>
          <p:cNvPr id="110" name="Google Shape;110;p13"/>
          <p:cNvSpPr txBox="1">
            <a:spLocks noGrp="1"/>
          </p:cNvSpPr>
          <p:nvPr>
            <p:ph type="title" idx="13" hasCustomPrompt="1"/>
          </p:nvPr>
        </p:nvSpPr>
        <p:spPr>
          <a:xfrm>
            <a:off x="5585700" y="2348900"/>
            <a:ext cx="983100" cy="13128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6000"/>
              <a:buNone/>
              <a:defRPr sz="6000"/>
            </a:lvl1pPr>
            <a:lvl2pPr lvl="1" algn="ctr" rtl="0">
              <a:spcBef>
                <a:spcPts val="0"/>
              </a:spcBef>
              <a:spcAft>
                <a:spcPts val="0"/>
              </a:spcAft>
              <a:buSzPts val="6000"/>
              <a:buNone/>
              <a:defRPr sz="6000"/>
            </a:lvl2pPr>
            <a:lvl3pPr lvl="2" algn="ctr" rtl="0">
              <a:spcBef>
                <a:spcPts val="0"/>
              </a:spcBef>
              <a:spcAft>
                <a:spcPts val="0"/>
              </a:spcAft>
              <a:buSzPts val="6000"/>
              <a:buNone/>
              <a:defRPr sz="6000"/>
            </a:lvl3pPr>
            <a:lvl4pPr lvl="3" algn="ctr" rtl="0">
              <a:spcBef>
                <a:spcPts val="0"/>
              </a:spcBef>
              <a:spcAft>
                <a:spcPts val="0"/>
              </a:spcAft>
              <a:buSzPts val="6000"/>
              <a:buNone/>
              <a:defRPr sz="6000"/>
            </a:lvl4pPr>
            <a:lvl5pPr lvl="4" algn="ctr" rtl="0">
              <a:spcBef>
                <a:spcPts val="0"/>
              </a:spcBef>
              <a:spcAft>
                <a:spcPts val="0"/>
              </a:spcAft>
              <a:buSzPts val="6000"/>
              <a:buNone/>
              <a:defRPr sz="6000"/>
            </a:lvl5pPr>
            <a:lvl6pPr lvl="5" algn="ctr" rtl="0">
              <a:spcBef>
                <a:spcPts val="0"/>
              </a:spcBef>
              <a:spcAft>
                <a:spcPts val="0"/>
              </a:spcAft>
              <a:buSzPts val="6000"/>
              <a:buNone/>
              <a:defRPr sz="6000"/>
            </a:lvl6pPr>
            <a:lvl7pPr lvl="6" algn="ctr" rtl="0">
              <a:spcBef>
                <a:spcPts val="0"/>
              </a:spcBef>
              <a:spcAft>
                <a:spcPts val="0"/>
              </a:spcAft>
              <a:buSzPts val="6000"/>
              <a:buNone/>
              <a:defRPr sz="6000"/>
            </a:lvl7pPr>
            <a:lvl8pPr lvl="7" algn="ctr" rtl="0">
              <a:spcBef>
                <a:spcPts val="0"/>
              </a:spcBef>
              <a:spcAft>
                <a:spcPts val="0"/>
              </a:spcAft>
              <a:buSzPts val="6000"/>
              <a:buNone/>
              <a:defRPr sz="6000"/>
            </a:lvl8pPr>
            <a:lvl9pPr lvl="8" algn="ctr" rtl="0">
              <a:spcBef>
                <a:spcPts val="0"/>
              </a:spcBef>
              <a:spcAft>
                <a:spcPts val="0"/>
              </a:spcAft>
              <a:buSzPts val="6000"/>
              <a:buNone/>
              <a:defRPr sz="6000"/>
            </a:lvl9pPr>
          </a:lstStyle>
          <a:p>
            <a:r>
              <a:t>xx%</a:t>
            </a:r>
          </a:p>
        </p:txBody>
      </p:sp>
      <p:sp>
        <p:nvSpPr>
          <p:cNvPr id="111" name="Google Shape;111;p13"/>
          <p:cNvSpPr txBox="1">
            <a:spLocks noGrp="1"/>
          </p:cNvSpPr>
          <p:nvPr>
            <p:ph type="subTitle" idx="14"/>
          </p:nvPr>
        </p:nvSpPr>
        <p:spPr>
          <a:xfrm>
            <a:off x="5017488" y="3954950"/>
            <a:ext cx="2119500" cy="6657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None/>
              <a:defRPr>
                <a:solidFill>
                  <a:srgbClr val="053B5C"/>
                </a:solidFill>
              </a:defRPr>
            </a:lvl1pPr>
            <a:lvl2pPr lvl="1" algn="ctr" rtl="0">
              <a:lnSpc>
                <a:spcPct val="100000"/>
              </a:lnSpc>
              <a:spcBef>
                <a:spcPts val="0"/>
              </a:spcBef>
              <a:spcAft>
                <a:spcPts val="0"/>
              </a:spcAft>
              <a:buNone/>
              <a:defRPr>
                <a:solidFill>
                  <a:srgbClr val="053B5C"/>
                </a:solidFill>
              </a:defRPr>
            </a:lvl2pPr>
            <a:lvl3pPr lvl="2" algn="ctr" rtl="0">
              <a:lnSpc>
                <a:spcPct val="100000"/>
              </a:lnSpc>
              <a:spcBef>
                <a:spcPts val="0"/>
              </a:spcBef>
              <a:spcAft>
                <a:spcPts val="0"/>
              </a:spcAft>
              <a:buNone/>
              <a:defRPr>
                <a:solidFill>
                  <a:srgbClr val="053B5C"/>
                </a:solidFill>
              </a:defRPr>
            </a:lvl3pPr>
            <a:lvl4pPr lvl="3" algn="ctr" rtl="0">
              <a:lnSpc>
                <a:spcPct val="100000"/>
              </a:lnSpc>
              <a:spcBef>
                <a:spcPts val="0"/>
              </a:spcBef>
              <a:spcAft>
                <a:spcPts val="0"/>
              </a:spcAft>
              <a:buNone/>
              <a:defRPr>
                <a:solidFill>
                  <a:srgbClr val="053B5C"/>
                </a:solidFill>
              </a:defRPr>
            </a:lvl4pPr>
            <a:lvl5pPr lvl="4" algn="ctr" rtl="0">
              <a:lnSpc>
                <a:spcPct val="100000"/>
              </a:lnSpc>
              <a:spcBef>
                <a:spcPts val="0"/>
              </a:spcBef>
              <a:spcAft>
                <a:spcPts val="0"/>
              </a:spcAft>
              <a:buNone/>
              <a:defRPr>
                <a:solidFill>
                  <a:srgbClr val="053B5C"/>
                </a:solidFill>
              </a:defRPr>
            </a:lvl5pPr>
            <a:lvl6pPr lvl="5" algn="ctr" rtl="0">
              <a:lnSpc>
                <a:spcPct val="100000"/>
              </a:lnSpc>
              <a:spcBef>
                <a:spcPts val="0"/>
              </a:spcBef>
              <a:spcAft>
                <a:spcPts val="0"/>
              </a:spcAft>
              <a:buNone/>
              <a:defRPr>
                <a:solidFill>
                  <a:srgbClr val="053B5C"/>
                </a:solidFill>
              </a:defRPr>
            </a:lvl6pPr>
            <a:lvl7pPr lvl="6" algn="ctr" rtl="0">
              <a:lnSpc>
                <a:spcPct val="100000"/>
              </a:lnSpc>
              <a:spcBef>
                <a:spcPts val="0"/>
              </a:spcBef>
              <a:spcAft>
                <a:spcPts val="0"/>
              </a:spcAft>
              <a:buNone/>
              <a:defRPr>
                <a:solidFill>
                  <a:srgbClr val="053B5C"/>
                </a:solidFill>
              </a:defRPr>
            </a:lvl7pPr>
            <a:lvl8pPr lvl="7" algn="ctr" rtl="0">
              <a:lnSpc>
                <a:spcPct val="100000"/>
              </a:lnSpc>
              <a:spcBef>
                <a:spcPts val="0"/>
              </a:spcBef>
              <a:spcAft>
                <a:spcPts val="0"/>
              </a:spcAft>
              <a:buNone/>
              <a:defRPr>
                <a:solidFill>
                  <a:srgbClr val="053B5C"/>
                </a:solidFill>
              </a:defRPr>
            </a:lvl8pPr>
            <a:lvl9pPr lvl="8" algn="ctr" rtl="0">
              <a:lnSpc>
                <a:spcPct val="100000"/>
              </a:lnSpc>
              <a:spcBef>
                <a:spcPts val="0"/>
              </a:spcBef>
              <a:spcAft>
                <a:spcPts val="0"/>
              </a:spcAft>
              <a:buNone/>
              <a:defRPr>
                <a:solidFill>
                  <a:srgbClr val="053B5C"/>
                </a:solidFill>
              </a:defRPr>
            </a:lvl9pPr>
          </a:lstStyle>
          <a:p>
            <a:endParaRPr/>
          </a:p>
        </p:txBody>
      </p:sp>
    </p:spTree>
    <p:extLst>
      <p:ext uri="{BB962C8B-B14F-4D97-AF65-F5344CB8AC3E}">
        <p14:creationId xmlns:p14="http://schemas.microsoft.com/office/powerpoint/2010/main" val="205749123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Big Title">
  <p:cSld name="Big Title">
    <p:spTree>
      <p:nvGrpSpPr>
        <p:cNvPr id="1" name="Shape 112"/>
        <p:cNvGrpSpPr/>
        <p:nvPr/>
      </p:nvGrpSpPr>
      <p:grpSpPr>
        <a:xfrm>
          <a:off x="0" y="0"/>
          <a:ext cx="0" cy="0"/>
          <a:chOff x="0" y="0"/>
          <a:chExt cx="0" cy="0"/>
        </a:xfrm>
      </p:grpSpPr>
      <p:sp>
        <p:nvSpPr>
          <p:cNvPr id="113" name="Google Shape;113;p14"/>
          <p:cNvSpPr txBox="1">
            <a:spLocks noGrp="1"/>
          </p:cNvSpPr>
          <p:nvPr>
            <p:ph type="title"/>
          </p:nvPr>
        </p:nvSpPr>
        <p:spPr>
          <a:xfrm>
            <a:off x="717525" y="1535950"/>
            <a:ext cx="3163200" cy="2071500"/>
          </a:xfrm>
          <a:prstGeom prst="rect">
            <a:avLst/>
          </a:prstGeom>
        </p:spPr>
        <p:txBody>
          <a:bodyPr spcFirstLastPara="1" wrap="square" lIns="91425" tIns="91425" rIns="91425" bIns="91425" anchor="ctr" anchorCtr="0">
            <a:noAutofit/>
          </a:bodyPr>
          <a:lstStyle>
            <a:lvl1pPr lvl="0" rtl="0">
              <a:spcBef>
                <a:spcPts val="0"/>
              </a:spcBef>
              <a:spcAft>
                <a:spcPts val="0"/>
              </a:spcAft>
              <a:buSzPts val="6000"/>
              <a:buNone/>
              <a:defRPr sz="6000"/>
            </a:lvl1pPr>
            <a:lvl2pPr lvl="1" rtl="0">
              <a:spcBef>
                <a:spcPts val="0"/>
              </a:spcBef>
              <a:spcAft>
                <a:spcPts val="0"/>
              </a:spcAft>
              <a:buSzPts val="6000"/>
              <a:buNone/>
              <a:defRPr sz="6000"/>
            </a:lvl2pPr>
            <a:lvl3pPr lvl="2" rtl="0">
              <a:spcBef>
                <a:spcPts val="0"/>
              </a:spcBef>
              <a:spcAft>
                <a:spcPts val="0"/>
              </a:spcAft>
              <a:buSzPts val="6000"/>
              <a:buNone/>
              <a:defRPr sz="6000"/>
            </a:lvl3pPr>
            <a:lvl4pPr lvl="3" rtl="0">
              <a:spcBef>
                <a:spcPts val="0"/>
              </a:spcBef>
              <a:spcAft>
                <a:spcPts val="0"/>
              </a:spcAft>
              <a:buSzPts val="6000"/>
              <a:buNone/>
              <a:defRPr sz="6000"/>
            </a:lvl4pPr>
            <a:lvl5pPr lvl="4" rtl="0">
              <a:spcBef>
                <a:spcPts val="0"/>
              </a:spcBef>
              <a:spcAft>
                <a:spcPts val="0"/>
              </a:spcAft>
              <a:buSzPts val="6000"/>
              <a:buNone/>
              <a:defRPr sz="6000"/>
            </a:lvl5pPr>
            <a:lvl6pPr lvl="5" rtl="0">
              <a:spcBef>
                <a:spcPts val="0"/>
              </a:spcBef>
              <a:spcAft>
                <a:spcPts val="0"/>
              </a:spcAft>
              <a:buSzPts val="6000"/>
              <a:buNone/>
              <a:defRPr sz="6000"/>
            </a:lvl6pPr>
            <a:lvl7pPr lvl="6" rtl="0">
              <a:spcBef>
                <a:spcPts val="0"/>
              </a:spcBef>
              <a:spcAft>
                <a:spcPts val="0"/>
              </a:spcAft>
              <a:buSzPts val="6000"/>
              <a:buNone/>
              <a:defRPr sz="6000"/>
            </a:lvl7pPr>
            <a:lvl8pPr lvl="7" rtl="0">
              <a:spcBef>
                <a:spcPts val="0"/>
              </a:spcBef>
              <a:spcAft>
                <a:spcPts val="0"/>
              </a:spcAft>
              <a:buSzPts val="6000"/>
              <a:buNone/>
              <a:defRPr sz="6000"/>
            </a:lvl8pPr>
            <a:lvl9pPr lvl="8" rtl="0">
              <a:spcBef>
                <a:spcPts val="0"/>
              </a:spcBef>
              <a:spcAft>
                <a:spcPts val="0"/>
              </a:spcAft>
              <a:buSzPts val="6000"/>
              <a:buNone/>
              <a:defRPr sz="6000"/>
            </a:lvl9pPr>
          </a:lstStyle>
          <a:p>
            <a:endParaRPr/>
          </a:p>
        </p:txBody>
      </p:sp>
    </p:spTree>
    <p:extLst>
      <p:ext uri="{BB962C8B-B14F-4D97-AF65-F5344CB8AC3E}">
        <p14:creationId xmlns:p14="http://schemas.microsoft.com/office/powerpoint/2010/main" val="413603850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Big Title 1">
  <p:cSld name="Big Title 1">
    <p:bg>
      <p:bgPr>
        <a:solidFill>
          <a:schemeClr val="dk2"/>
        </a:solidFill>
        <a:effectLst/>
      </p:bgPr>
    </p:bg>
    <p:spTree>
      <p:nvGrpSpPr>
        <p:cNvPr id="1" name="Shape 114"/>
        <p:cNvGrpSpPr/>
        <p:nvPr/>
      </p:nvGrpSpPr>
      <p:grpSpPr>
        <a:xfrm>
          <a:off x="0" y="0"/>
          <a:ext cx="0" cy="0"/>
          <a:chOff x="0" y="0"/>
          <a:chExt cx="0" cy="0"/>
        </a:xfrm>
      </p:grpSpPr>
      <p:sp>
        <p:nvSpPr>
          <p:cNvPr id="115" name="Google Shape;115;p15"/>
          <p:cNvSpPr txBox="1">
            <a:spLocks noGrp="1"/>
          </p:cNvSpPr>
          <p:nvPr>
            <p:ph type="title"/>
          </p:nvPr>
        </p:nvSpPr>
        <p:spPr>
          <a:xfrm>
            <a:off x="717525" y="1610450"/>
            <a:ext cx="3316800" cy="1436700"/>
          </a:xfrm>
          <a:prstGeom prst="rect">
            <a:avLst/>
          </a:prstGeom>
        </p:spPr>
        <p:txBody>
          <a:bodyPr spcFirstLastPara="1" wrap="square" lIns="91425" tIns="91425" rIns="91425" bIns="91425" anchor="ctr" anchorCtr="0">
            <a:noAutofit/>
          </a:bodyPr>
          <a:lstStyle>
            <a:lvl1pPr lvl="0" rtl="0">
              <a:spcBef>
                <a:spcPts val="0"/>
              </a:spcBef>
              <a:spcAft>
                <a:spcPts val="0"/>
              </a:spcAft>
              <a:buSzPts val="6000"/>
              <a:buNone/>
              <a:defRPr sz="3000"/>
            </a:lvl1pPr>
            <a:lvl2pPr lvl="1" rtl="0">
              <a:spcBef>
                <a:spcPts val="0"/>
              </a:spcBef>
              <a:spcAft>
                <a:spcPts val="0"/>
              </a:spcAft>
              <a:buSzPts val="6000"/>
              <a:buNone/>
              <a:defRPr sz="6000"/>
            </a:lvl2pPr>
            <a:lvl3pPr lvl="2" rtl="0">
              <a:spcBef>
                <a:spcPts val="0"/>
              </a:spcBef>
              <a:spcAft>
                <a:spcPts val="0"/>
              </a:spcAft>
              <a:buSzPts val="6000"/>
              <a:buNone/>
              <a:defRPr sz="6000"/>
            </a:lvl3pPr>
            <a:lvl4pPr lvl="3" rtl="0">
              <a:spcBef>
                <a:spcPts val="0"/>
              </a:spcBef>
              <a:spcAft>
                <a:spcPts val="0"/>
              </a:spcAft>
              <a:buSzPts val="6000"/>
              <a:buNone/>
              <a:defRPr sz="6000"/>
            </a:lvl4pPr>
            <a:lvl5pPr lvl="4" rtl="0">
              <a:spcBef>
                <a:spcPts val="0"/>
              </a:spcBef>
              <a:spcAft>
                <a:spcPts val="0"/>
              </a:spcAft>
              <a:buSzPts val="6000"/>
              <a:buNone/>
              <a:defRPr sz="6000"/>
            </a:lvl5pPr>
            <a:lvl6pPr lvl="5" rtl="0">
              <a:spcBef>
                <a:spcPts val="0"/>
              </a:spcBef>
              <a:spcAft>
                <a:spcPts val="0"/>
              </a:spcAft>
              <a:buSzPts val="6000"/>
              <a:buNone/>
              <a:defRPr sz="6000"/>
            </a:lvl6pPr>
            <a:lvl7pPr lvl="6" rtl="0">
              <a:spcBef>
                <a:spcPts val="0"/>
              </a:spcBef>
              <a:spcAft>
                <a:spcPts val="0"/>
              </a:spcAft>
              <a:buSzPts val="6000"/>
              <a:buNone/>
              <a:defRPr sz="6000"/>
            </a:lvl7pPr>
            <a:lvl8pPr lvl="7" rtl="0">
              <a:spcBef>
                <a:spcPts val="0"/>
              </a:spcBef>
              <a:spcAft>
                <a:spcPts val="0"/>
              </a:spcAft>
              <a:buSzPts val="6000"/>
              <a:buNone/>
              <a:defRPr sz="6000"/>
            </a:lvl8pPr>
            <a:lvl9pPr lvl="8" rtl="0">
              <a:spcBef>
                <a:spcPts val="0"/>
              </a:spcBef>
              <a:spcAft>
                <a:spcPts val="0"/>
              </a:spcAft>
              <a:buSzPts val="6000"/>
              <a:buNone/>
              <a:defRPr sz="6000"/>
            </a:lvl9pPr>
          </a:lstStyle>
          <a:p>
            <a:endParaRPr/>
          </a:p>
        </p:txBody>
      </p:sp>
      <p:grpSp>
        <p:nvGrpSpPr>
          <p:cNvPr id="116" name="Google Shape;116;p15"/>
          <p:cNvGrpSpPr/>
          <p:nvPr/>
        </p:nvGrpSpPr>
        <p:grpSpPr>
          <a:xfrm>
            <a:off x="440413" y="3605057"/>
            <a:ext cx="3748961" cy="1754140"/>
            <a:chOff x="440413" y="3605057"/>
            <a:chExt cx="3748961" cy="1754140"/>
          </a:xfrm>
        </p:grpSpPr>
        <p:sp>
          <p:nvSpPr>
            <p:cNvPr id="117" name="Google Shape;117;p15"/>
            <p:cNvSpPr/>
            <p:nvPr/>
          </p:nvSpPr>
          <p:spPr>
            <a:xfrm flipH="1">
              <a:off x="440413" y="4420653"/>
              <a:ext cx="2817107" cy="719102"/>
            </a:xfrm>
            <a:custGeom>
              <a:avLst/>
              <a:gdLst/>
              <a:ahLst/>
              <a:cxnLst/>
              <a:rect l="l" t="t" r="r" b="b"/>
              <a:pathLst>
                <a:path w="90025" h="22980" extrusionOk="0">
                  <a:moveTo>
                    <a:pt x="45816" y="1"/>
                  </a:moveTo>
                  <a:cubicBezTo>
                    <a:pt x="39946" y="1"/>
                    <a:pt x="34946" y="4358"/>
                    <a:pt x="32934" y="10502"/>
                  </a:cubicBezTo>
                  <a:cubicBezTo>
                    <a:pt x="30469" y="8097"/>
                    <a:pt x="27100" y="6609"/>
                    <a:pt x="23373" y="6609"/>
                  </a:cubicBezTo>
                  <a:cubicBezTo>
                    <a:pt x="16634" y="6609"/>
                    <a:pt x="11038" y="11490"/>
                    <a:pt x="9907" y="17920"/>
                  </a:cubicBezTo>
                  <a:cubicBezTo>
                    <a:pt x="8990" y="17467"/>
                    <a:pt x="7966" y="17193"/>
                    <a:pt x="6871" y="17193"/>
                  </a:cubicBezTo>
                  <a:cubicBezTo>
                    <a:pt x="3430" y="17193"/>
                    <a:pt x="584" y="19694"/>
                    <a:pt x="1" y="22980"/>
                  </a:cubicBezTo>
                  <a:lnTo>
                    <a:pt x="90012" y="22980"/>
                  </a:lnTo>
                  <a:cubicBezTo>
                    <a:pt x="90012" y="22968"/>
                    <a:pt x="90024" y="22956"/>
                    <a:pt x="90024" y="22956"/>
                  </a:cubicBezTo>
                  <a:cubicBezTo>
                    <a:pt x="90024" y="17574"/>
                    <a:pt x="85655" y="13205"/>
                    <a:pt x="80273" y="13205"/>
                  </a:cubicBezTo>
                  <a:cubicBezTo>
                    <a:pt x="78916" y="13205"/>
                    <a:pt x="77618" y="13491"/>
                    <a:pt x="76439" y="14002"/>
                  </a:cubicBezTo>
                  <a:cubicBezTo>
                    <a:pt x="74879" y="8407"/>
                    <a:pt x="69772" y="4299"/>
                    <a:pt x="63688" y="4299"/>
                  </a:cubicBezTo>
                  <a:cubicBezTo>
                    <a:pt x="61116" y="4299"/>
                    <a:pt x="58723" y="5049"/>
                    <a:pt x="56699" y="6311"/>
                  </a:cubicBezTo>
                  <a:cubicBezTo>
                    <a:pt x="54163" y="2477"/>
                    <a:pt x="50233" y="1"/>
                    <a:pt x="45816" y="1"/>
                  </a:cubicBezTo>
                  <a:close/>
                </a:path>
              </a:pathLst>
            </a:custGeom>
            <a:solidFill>
              <a:srgbClr val="FFFFFF">
                <a:alpha val="4469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 name="Google Shape;118;p15"/>
            <p:cNvSpPr/>
            <p:nvPr/>
          </p:nvSpPr>
          <p:spPr>
            <a:xfrm flipH="1">
              <a:off x="3079872" y="4856501"/>
              <a:ext cx="1109502" cy="283238"/>
            </a:xfrm>
            <a:custGeom>
              <a:avLst/>
              <a:gdLst/>
              <a:ahLst/>
              <a:cxnLst/>
              <a:rect l="l" t="t" r="r" b="b"/>
              <a:pathLst>
                <a:path w="43054" h="10991" extrusionOk="0">
                  <a:moveTo>
                    <a:pt x="21920" y="1"/>
                  </a:moveTo>
                  <a:cubicBezTo>
                    <a:pt x="19110" y="1"/>
                    <a:pt x="16717" y="2084"/>
                    <a:pt x="15753" y="5025"/>
                  </a:cubicBezTo>
                  <a:cubicBezTo>
                    <a:pt x="14574" y="3882"/>
                    <a:pt x="12967" y="3168"/>
                    <a:pt x="11181" y="3168"/>
                  </a:cubicBezTo>
                  <a:cubicBezTo>
                    <a:pt x="7954" y="3168"/>
                    <a:pt x="5275" y="5502"/>
                    <a:pt x="4739" y="8573"/>
                  </a:cubicBezTo>
                  <a:cubicBezTo>
                    <a:pt x="4299" y="8359"/>
                    <a:pt x="3811" y="8228"/>
                    <a:pt x="3287" y="8228"/>
                  </a:cubicBezTo>
                  <a:cubicBezTo>
                    <a:pt x="1644" y="8228"/>
                    <a:pt x="275" y="9419"/>
                    <a:pt x="1" y="10990"/>
                  </a:cubicBezTo>
                  <a:lnTo>
                    <a:pt x="43054" y="10990"/>
                  </a:lnTo>
                  <a:cubicBezTo>
                    <a:pt x="43054" y="10990"/>
                    <a:pt x="43054" y="10990"/>
                    <a:pt x="43054" y="10978"/>
                  </a:cubicBezTo>
                  <a:cubicBezTo>
                    <a:pt x="43054" y="8407"/>
                    <a:pt x="40970" y="6323"/>
                    <a:pt x="38398" y="6323"/>
                  </a:cubicBezTo>
                  <a:cubicBezTo>
                    <a:pt x="37744" y="6323"/>
                    <a:pt x="37124" y="6454"/>
                    <a:pt x="36565" y="6704"/>
                  </a:cubicBezTo>
                  <a:cubicBezTo>
                    <a:pt x="35815" y="4025"/>
                    <a:pt x="33374" y="2061"/>
                    <a:pt x="30469" y="2061"/>
                  </a:cubicBezTo>
                  <a:cubicBezTo>
                    <a:pt x="29231" y="2061"/>
                    <a:pt x="28088" y="2418"/>
                    <a:pt x="27123" y="3025"/>
                  </a:cubicBezTo>
                  <a:cubicBezTo>
                    <a:pt x="25909" y="1191"/>
                    <a:pt x="24028" y="1"/>
                    <a:pt x="21920" y="1"/>
                  </a:cubicBezTo>
                  <a:close/>
                </a:path>
              </a:pathLst>
            </a:custGeom>
            <a:solidFill>
              <a:srgbClr val="40B4E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19" name="Google Shape;119;p15"/>
            <p:cNvGrpSpPr/>
            <p:nvPr/>
          </p:nvGrpSpPr>
          <p:grpSpPr>
            <a:xfrm rot="1398551" flipH="1">
              <a:off x="1087893" y="3855029"/>
              <a:ext cx="1522160" cy="1254196"/>
              <a:chOff x="698956" y="6526827"/>
              <a:chExt cx="1522132" cy="1254173"/>
            </a:xfrm>
          </p:grpSpPr>
          <p:grpSp>
            <p:nvGrpSpPr>
              <p:cNvPr id="120" name="Google Shape;120;p15"/>
              <p:cNvGrpSpPr/>
              <p:nvPr/>
            </p:nvGrpSpPr>
            <p:grpSpPr>
              <a:xfrm>
                <a:off x="970014" y="6599642"/>
                <a:ext cx="1251074" cy="1089966"/>
                <a:chOff x="2227541" y="6011760"/>
                <a:chExt cx="2864180" cy="2495343"/>
              </a:xfrm>
            </p:grpSpPr>
            <p:sp>
              <p:nvSpPr>
                <p:cNvPr id="121" name="Google Shape;121;p15"/>
                <p:cNvSpPr/>
                <p:nvPr/>
              </p:nvSpPr>
              <p:spPr>
                <a:xfrm rot="-1131582">
                  <a:off x="2772277" y="6293752"/>
                  <a:ext cx="2064072" cy="1922827"/>
                </a:xfrm>
                <a:custGeom>
                  <a:avLst/>
                  <a:gdLst/>
                  <a:ahLst/>
                  <a:cxnLst/>
                  <a:rect l="l" t="t" r="r" b="b"/>
                  <a:pathLst>
                    <a:path w="83428" h="77719" extrusionOk="0">
                      <a:moveTo>
                        <a:pt x="43744" y="1"/>
                      </a:moveTo>
                      <a:cubicBezTo>
                        <a:pt x="43607" y="1"/>
                        <a:pt x="43469" y="5"/>
                        <a:pt x="43328" y="15"/>
                      </a:cubicBezTo>
                      <a:cubicBezTo>
                        <a:pt x="39256" y="277"/>
                        <a:pt x="37779" y="4360"/>
                        <a:pt x="36839" y="7718"/>
                      </a:cubicBezTo>
                      <a:cubicBezTo>
                        <a:pt x="35589" y="12203"/>
                        <a:pt x="34968" y="18558"/>
                        <a:pt x="31040" y="18558"/>
                      </a:cubicBezTo>
                      <a:cubicBezTo>
                        <a:pt x="29952" y="18558"/>
                        <a:pt x="28611" y="18070"/>
                        <a:pt x="26933" y="16921"/>
                      </a:cubicBezTo>
                      <a:cubicBezTo>
                        <a:pt x="25614" y="16019"/>
                        <a:pt x="23908" y="14589"/>
                        <a:pt x="22178" y="14589"/>
                      </a:cubicBezTo>
                      <a:cubicBezTo>
                        <a:pt x="21830" y="14589"/>
                        <a:pt x="21481" y="14647"/>
                        <a:pt x="21134" y="14778"/>
                      </a:cubicBezTo>
                      <a:cubicBezTo>
                        <a:pt x="15276" y="16993"/>
                        <a:pt x="19075" y="24530"/>
                        <a:pt x="19753" y="28387"/>
                      </a:cubicBezTo>
                      <a:cubicBezTo>
                        <a:pt x="20166" y="30701"/>
                        <a:pt x="20096" y="34763"/>
                        <a:pt x="17456" y="34763"/>
                      </a:cubicBezTo>
                      <a:cubicBezTo>
                        <a:pt x="17054" y="34763"/>
                        <a:pt x="16592" y="34669"/>
                        <a:pt x="16062" y="34459"/>
                      </a:cubicBezTo>
                      <a:cubicBezTo>
                        <a:pt x="11365" y="32594"/>
                        <a:pt x="10296" y="26273"/>
                        <a:pt x="4770" y="26273"/>
                      </a:cubicBezTo>
                      <a:cubicBezTo>
                        <a:pt x="4512" y="26273"/>
                        <a:pt x="4244" y="26287"/>
                        <a:pt x="3966" y="26315"/>
                      </a:cubicBezTo>
                      <a:cubicBezTo>
                        <a:pt x="715" y="26649"/>
                        <a:pt x="1" y="29554"/>
                        <a:pt x="489" y="32328"/>
                      </a:cubicBezTo>
                      <a:cubicBezTo>
                        <a:pt x="1251" y="36555"/>
                        <a:pt x="3644" y="40222"/>
                        <a:pt x="5085" y="44211"/>
                      </a:cubicBezTo>
                      <a:cubicBezTo>
                        <a:pt x="6597" y="48390"/>
                        <a:pt x="7061" y="52997"/>
                        <a:pt x="6549" y="57403"/>
                      </a:cubicBezTo>
                      <a:cubicBezTo>
                        <a:pt x="6275" y="59784"/>
                        <a:pt x="4037" y="62999"/>
                        <a:pt x="4632" y="65380"/>
                      </a:cubicBezTo>
                      <a:cubicBezTo>
                        <a:pt x="5513" y="68856"/>
                        <a:pt x="12336" y="68321"/>
                        <a:pt x="15050" y="68797"/>
                      </a:cubicBezTo>
                      <a:cubicBezTo>
                        <a:pt x="18884" y="69476"/>
                        <a:pt x="22766" y="70095"/>
                        <a:pt x="26468" y="71345"/>
                      </a:cubicBezTo>
                      <a:cubicBezTo>
                        <a:pt x="30939" y="72847"/>
                        <a:pt x="38196" y="77718"/>
                        <a:pt x="44090" y="77718"/>
                      </a:cubicBezTo>
                      <a:cubicBezTo>
                        <a:pt x="46186" y="77718"/>
                        <a:pt x="48109" y="77102"/>
                        <a:pt x="49674" y="75500"/>
                      </a:cubicBezTo>
                      <a:cubicBezTo>
                        <a:pt x="51602" y="73524"/>
                        <a:pt x="50626" y="70488"/>
                        <a:pt x="49185" y="68559"/>
                      </a:cubicBezTo>
                      <a:cubicBezTo>
                        <a:pt x="47364" y="66130"/>
                        <a:pt x="44090" y="64594"/>
                        <a:pt x="42661" y="61856"/>
                      </a:cubicBezTo>
                      <a:cubicBezTo>
                        <a:pt x="41468" y="59570"/>
                        <a:pt x="43103" y="58980"/>
                        <a:pt x="45242" y="58980"/>
                      </a:cubicBezTo>
                      <a:cubicBezTo>
                        <a:pt x="47158" y="58980"/>
                        <a:pt x="49479" y="59453"/>
                        <a:pt x="50531" y="59605"/>
                      </a:cubicBezTo>
                      <a:cubicBezTo>
                        <a:pt x="52312" y="59861"/>
                        <a:pt x="54410" y="60234"/>
                        <a:pt x="56446" y="60234"/>
                      </a:cubicBezTo>
                      <a:cubicBezTo>
                        <a:pt x="59050" y="60234"/>
                        <a:pt x="61553" y="59624"/>
                        <a:pt x="63163" y="57379"/>
                      </a:cubicBezTo>
                      <a:cubicBezTo>
                        <a:pt x="66116" y="53271"/>
                        <a:pt x="61497" y="49068"/>
                        <a:pt x="58818" y="46354"/>
                      </a:cubicBezTo>
                      <a:cubicBezTo>
                        <a:pt x="55151" y="42627"/>
                        <a:pt x="56532" y="41246"/>
                        <a:pt x="59306" y="40817"/>
                      </a:cubicBezTo>
                      <a:cubicBezTo>
                        <a:pt x="60111" y="40689"/>
                        <a:pt x="61032" y="40643"/>
                        <a:pt x="61979" y="40643"/>
                      </a:cubicBezTo>
                      <a:cubicBezTo>
                        <a:pt x="63762" y="40643"/>
                        <a:pt x="65636" y="40807"/>
                        <a:pt x="66997" y="40901"/>
                      </a:cubicBezTo>
                      <a:cubicBezTo>
                        <a:pt x="68350" y="40991"/>
                        <a:pt x="70090" y="41137"/>
                        <a:pt x="71903" y="41137"/>
                      </a:cubicBezTo>
                      <a:cubicBezTo>
                        <a:pt x="76075" y="41137"/>
                        <a:pt x="80636" y="40364"/>
                        <a:pt x="81773" y="36364"/>
                      </a:cubicBezTo>
                      <a:cubicBezTo>
                        <a:pt x="83428" y="30578"/>
                        <a:pt x="75260" y="28090"/>
                        <a:pt x="71057" y="27816"/>
                      </a:cubicBezTo>
                      <a:cubicBezTo>
                        <a:pt x="69545" y="27720"/>
                        <a:pt x="66307" y="27518"/>
                        <a:pt x="65557" y="25863"/>
                      </a:cubicBezTo>
                      <a:cubicBezTo>
                        <a:pt x="64425" y="23339"/>
                        <a:pt x="68890" y="21386"/>
                        <a:pt x="70414" y="20291"/>
                      </a:cubicBezTo>
                      <a:cubicBezTo>
                        <a:pt x="73534" y="18029"/>
                        <a:pt x="75927" y="14493"/>
                        <a:pt x="76606" y="10659"/>
                      </a:cubicBezTo>
                      <a:cubicBezTo>
                        <a:pt x="77201" y="7313"/>
                        <a:pt x="75355" y="4337"/>
                        <a:pt x="72319" y="2920"/>
                      </a:cubicBezTo>
                      <a:cubicBezTo>
                        <a:pt x="71216" y="2408"/>
                        <a:pt x="70191" y="2186"/>
                        <a:pt x="69227" y="2186"/>
                      </a:cubicBezTo>
                      <a:cubicBezTo>
                        <a:pt x="63183" y="2186"/>
                        <a:pt x="59515" y="10924"/>
                        <a:pt x="53960" y="12135"/>
                      </a:cubicBezTo>
                      <a:cubicBezTo>
                        <a:pt x="53728" y="12186"/>
                        <a:pt x="53514" y="12210"/>
                        <a:pt x="53317" y="12210"/>
                      </a:cubicBezTo>
                      <a:cubicBezTo>
                        <a:pt x="50797" y="12210"/>
                        <a:pt x="50946" y="8282"/>
                        <a:pt x="50317" y="6206"/>
                      </a:cubicBezTo>
                      <a:cubicBezTo>
                        <a:pt x="49353" y="3076"/>
                        <a:pt x="47297" y="1"/>
                        <a:pt x="43744" y="1"/>
                      </a:cubicBezTo>
                      <a:close/>
                    </a:path>
                  </a:pathLst>
                </a:custGeom>
                <a:solidFill>
                  <a:srgbClr val="5AD19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22" name="Google Shape;122;p15"/>
                <p:cNvGrpSpPr/>
                <p:nvPr/>
              </p:nvGrpSpPr>
              <p:grpSpPr>
                <a:xfrm>
                  <a:off x="2227541" y="6635267"/>
                  <a:ext cx="2250382" cy="1871835"/>
                  <a:chOff x="2227541" y="6635267"/>
                  <a:chExt cx="2250382" cy="1871835"/>
                </a:xfrm>
              </p:grpSpPr>
              <p:sp>
                <p:nvSpPr>
                  <p:cNvPr id="123" name="Google Shape;123;p15"/>
                  <p:cNvSpPr/>
                  <p:nvPr/>
                </p:nvSpPr>
                <p:spPr>
                  <a:xfrm rot="-1131582">
                    <a:off x="2389104" y="6911337"/>
                    <a:ext cx="1927256" cy="1319697"/>
                  </a:xfrm>
                  <a:custGeom>
                    <a:avLst/>
                    <a:gdLst/>
                    <a:ahLst/>
                    <a:cxnLst/>
                    <a:rect l="l" t="t" r="r" b="b"/>
                    <a:pathLst>
                      <a:path w="77898" h="53341" extrusionOk="0">
                        <a:moveTo>
                          <a:pt x="77657" y="0"/>
                        </a:moveTo>
                        <a:cubicBezTo>
                          <a:pt x="77524" y="0"/>
                          <a:pt x="77309" y="98"/>
                          <a:pt x="77038" y="330"/>
                        </a:cubicBezTo>
                        <a:cubicBezTo>
                          <a:pt x="77038" y="330"/>
                          <a:pt x="75681" y="1521"/>
                          <a:pt x="73430" y="3497"/>
                        </a:cubicBezTo>
                        <a:cubicBezTo>
                          <a:pt x="72299" y="4486"/>
                          <a:pt x="70954" y="5664"/>
                          <a:pt x="69430" y="6998"/>
                        </a:cubicBezTo>
                        <a:cubicBezTo>
                          <a:pt x="68668" y="7665"/>
                          <a:pt x="67870" y="8367"/>
                          <a:pt x="67037" y="9093"/>
                        </a:cubicBezTo>
                        <a:cubicBezTo>
                          <a:pt x="66203" y="9820"/>
                          <a:pt x="65334" y="10594"/>
                          <a:pt x="64441" y="11391"/>
                        </a:cubicBezTo>
                        <a:cubicBezTo>
                          <a:pt x="63548" y="12177"/>
                          <a:pt x="62631" y="12999"/>
                          <a:pt x="61691" y="13832"/>
                        </a:cubicBezTo>
                        <a:cubicBezTo>
                          <a:pt x="61453" y="14034"/>
                          <a:pt x="61215" y="14249"/>
                          <a:pt x="60976" y="14463"/>
                        </a:cubicBezTo>
                        <a:cubicBezTo>
                          <a:pt x="60750" y="14677"/>
                          <a:pt x="60512" y="14892"/>
                          <a:pt x="60274" y="15106"/>
                        </a:cubicBezTo>
                        <a:cubicBezTo>
                          <a:pt x="59798" y="15535"/>
                          <a:pt x="59321" y="15975"/>
                          <a:pt x="58845" y="16416"/>
                        </a:cubicBezTo>
                        <a:cubicBezTo>
                          <a:pt x="57881" y="17297"/>
                          <a:pt x="56916" y="18190"/>
                          <a:pt x="55940" y="19083"/>
                        </a:cubicBezTo>
                        <a:lnTo>
                          <a:pt x="55571" y="19416"/>
                        </a:lnTo>
                        <a:lnTo>
                          <a:pt x="55214" y="19773"/>
                        </a:lnTo>
                        <a:cubicBezTo>
                          <a:pt x="54976" y="20011"/>
                          <a:pt x="54738" y="20250"/>
                          <a:pt x="54499" y="20488"/>
                        </a:cubicBezTo>
                        <a:cubicBezTo>
                          <a:pt x="54035" y="20964"/>
                          <a:pt x="53571" y="21440"/>
                          <a:pt x="53106" y="21916"/>
                        </a:cubicBezTo>
                        <a:cubicBezTo>
                          <a:pt x="51261" y="23845"/>
                          <a:pt x="49463" y="25798"/>
                          <a:pt x="47725" y="27691"/>
                        </a:cubicBezTo>
                        <a:cubicBezTo>
                          <a:pt x="45975" y="29572"/>
                          <a:pt x="44284" y="31370"/>
                          <a:pt x="42653" y="33025"/>
                        </a:cubicBezTo>
                        <a:cubicBezTo>
                          <a:pt x="41033" y="34668"/>
                          <a:pt x="39259" y="36406"/>
                          <a:pt x="37342" y="38085"/>
                        </a:cubicBezTo>
                        <a:cubicBezTo>
                          <a:pt x="36378" y="38918"/>
                          <a:pt x="35390" y="39752"/>
                          <a:pt x="34354" y="40538"/>
                        </a:cubicBezTo>
                        <a:cubicBezTo>
                          <a:pt x="33318" y="41335"/>
                          <a:pt x="32247" y="42109"/>
                          <a:pt x="31151" y="42824"/>
                        </a:cubicBezTo>
                        <a:cubicBezTo>
                          <a:pt x="30044" y="43550"/>
                          <a:pt x="28913" y="44205"/>
                          <a:pt x="27746" y="44812"/>
                        </a:cubicBezTo>
                        <a:cubicBezTo>
                          <a:pt x="27460" y="44967"/>
                          <a:pt x="27175" y="45122"/>
                          <a:pt x="26877" y="45253"/>
                        </a:cubicBezTo>
                        <a:cubicBezTo>
                          <a:pt x="26579" y="45395"/>
                          <a:pt x="26293" y="45538"/>
                          <a:pt x="25996" y="45669"/>
                        </a:cubicBezTo>
                        <a:cubicBezTo>
                          <a:pt x="25401" y="45919"/>
                          <a:pt x="24793" y="46146"/>
                          <a:pt x="24186" y="46384"/>
                        </a:cubicBezTo>
                        <a:cubicBezTo>
                          <a:pt x="23888" y="46503"/>
                          <a:pt x="23591" y="46622"/>
                          <a:pt x="23293" y="46741"/>
                        </a:cubicBezTo>
                        <a:cubicBezTo>
                          <a:pt x="23138" y="46800"/>
                          <a:pt x="22995" y="46860"/>
                          <a:pt x="22853" y="46919"/>
                        </a:cubicBezTo>
                        <a:cubicBezTo>
                          <a:pt x="22698" y="46967"/>
                          <a:pt x="22543" y="47027"/>
                          <a:pt x="22400" y="47074"/>
                        </a:cubicBezTo>
                        <a:cubicBezTo>
                          <a:pt x="21793" y="47289"/>
                          <a:pt x="21198" y="47491"/>
                          <a:pt x="20602" y="47693"/>
                        </a:cubicBezTo>
                        <a:cubicBezTo>
                          <a:pt x="20317" y="47801"/>
                          <a:pt x="20019" y="47908"/>
                          <a:pt x="19721" y="48003"/>
                        </a:cubicBezTo>
                        <a:cubicBezTo>
                          <a:pt x="19435" y="48098"/>
                          <a:pt x="19138" y="48182"/>
                          <a:pt x="18852" y="48277"/>
                        </a:cubicBezTo>
                        <a:cubicBezTo>
                          <a:pt x="18257" y="48455"/>
                          <a:pt x="17685" y="48634"/>
                          <a:pt x="17114" y="48813"/>
                        </a:cubicBezTo>
                        <a:cubicBezTo>
                          <a:pt x="12566" y="50170"/>
                          <a:pt x="8470" y="51087"/>
                          <a:pt x="5553" y="51753"/>
                        </a:cubicBezTo>
                        <a:cubicBezTo>
                          <a:pt x="4100" y="52075"/>
                          <a:pt x="2922" y="52337"/>
                          <a:pt x="2112" y="52503"/>
                        </a:cubicBezTo>
                        <a:cubicBezTo>
                          <a:pt x="1314" y="52682"/>
                          <a:pt x="874" y="52777"/>
                          <a:pt x="874" y="52777"/>
                        </a:cubicBezTo>
                        <a:cubicBezTo>
                          <a:pt x="47" y="52974"/>
                          <a:pt x="1" y="53340"/>
                          <a:pt x="641" y="53340"/>
                        </a:cubicBezTo>
                        <a:cubicBezTo>
                          <a:pt x="739" y="53340"/>
                          <a:pt x="852" y="53332"/>
                          <a:pt x="981" y="53313"/>
                        </a:cubicBezTo>
                        <a:cubicBezTo>
                          <a:pt x="981" y="53313"/>
                          <a:pt x="1421" y="53218"/>
                          <a:pt x="2231" y="53063"/>
                        </a:cubicBezTo>
                        <a:cubicBezTo>
                          <a:pt x="3041" y="52896"/>
                          <a:pt x="4219" y="52658"/>
                          <a:pt x="5684" y="52361"/>
                        </a:cubicBezTo>
                        <a:cubicBezTo>
                          <a:pt x="8625" y="51741"/>
                          <a:pt x="12732" y="50884"/>
                          <a:pt x="17340" y="49575"/>
                        </a:cubicBezTo>
                        <a:cubicBezTo>
                          <a:pt x="17911" y="49408"/>
                          <a:pt x="18495" y="49241"/>
                          <a:pt x="19090" y="49063"/>
                        </a:cubicBezTo>
                        <a:cubicBezTo>
                          <a:pt x="19388" y="48979"/>
                          <a:pt x="19686" y="48884"/>
                          <a:pt x="19983" y="48801"/>
                        </a:cubicBezTo>
                        <a:cubicBezTo>
                          <a:pt x="20281" y="48705"/>
                          <a:pt x="20578" y="48598"/>
                          <a:pt x="20876" y="48503"/>
                        </a:cubicBezTo>
                        <a:cubicBezTo>
                          <a:pt x="21471" y="48301"/>
                          <a:pt x="22079" y="48098"/>
                          <a:pt x="22686" y="47896"/>
                        </a:cubicBezTo>
                        <a:cubicBezTo>
                          <a:pt x="22841" y="47848"/>
                          <a:pt x="22995" y="47789"/>
                          <a:pt x="23150" y="47741"/>
                        </a:cubicBezTo>
                        <a:cubicBezTo>
                          <a:pt x="23293" y="47681"/>
                          <a:pt x="23448" y="47622"/>
                          <a:pt x="23603" y="47562"/>
                        </a:cubicBezTo>
                        <a:cubicBezTo>
                          <a:pt x="23900" y="47455"/>
                          <a:pt x="24210" y="47336"/>
                          <a:pt x="24519" y="47217"/>
                        </a:cubicBezTo>
                        <a:cubicBezTo>
                          <a:pt x="25127" y="46979"/>
                          <a:pt x="25746" y="46753"/>
                          <a:pt x="26365" y="46515"/>
                        </a:cubicBezTo>
                        <a:cubicBezTo>
                          <a:pt x="26663" y="46372"/>
                          <a:pt x="26972" y="46229"/>
                          <a:pt x="27270" y="46086"/>
                        </a:cubicBezTo>
                        <a:cubicBezTo>
                          <a:pt x="27579" y="45955"/>
                          <a:pt x="27877" y="45800"/>
                          <a:pt x="28175" y="45646"/>
                        </a:cubicBezTo>
                        <a:cubicBezTo>
                          <a:pt x="29365" y="45038"/>
                          <a:pt x="30544" y="44372"/>
                          <a:pt x="31675" y="43645"/>
                        </a:cubicBezTo>
                        <a:cubicBezTo>
                          <a:pt x="32806" y="42919"/>
                          <a:pt x="33902" y="42145"/>
                          <a:pt x="34961" y="41347"/>
                        </a:cubicBezTo>
                        <a:cubicBezTo>
                          <a:pt x="36021" y="40538"/>
                          <a:pt x="37033" y="39704"/>
                          <a:pt x="38021" y="38859"/>
                        </a:cubicBezTo>
                        <a:cubicBezTo>
                          <a:pt x="39974" y="37168"/>
                          <a:pt x="41772" y="35430"/>
                          <a:pt x="43415" y="33763"/>
                        </a:cubicBezTo>
                        <a:cubicBezTo>
                          <a:pt x="45046" y="32108"/>
                          <a:pt x="46748" y="30286"/>
                          <a:pt x="48475" y="28381"/>
                        </a:cubicBezTo>
                        <a:cubicBezTo>
                          <a:pt x="50213" y="26488"/>
                          <a:pt x="51999" y="24524"/>
                          <a:pt x="53809" y="22595"/>
                        </a:cubicBezTo>
                        <a:cubicBezTo>
                          <a:pt x="54273" y="22107"/>
                          <a:pt x="54726" y="21631"/>
                          <a:pt x="55190" y="21154"/>
                        </a:cubicBezTo>
                        <a:cubicBezTo>
                          <a:pt x="55416" y="20916"/>
                          <a:pt x="55642" y="20678"/>
                          <a:pt x="55881" y="20452"/>
                        </a:cubicBezTo>
                        <a:lnTo>
                          <a:pt x="56226" y="20095"/>
                        </a:lnTo>
                        <a:lnTo>
                          <a:pt x="56583" y="19761"/>
                        </a:lnTo>
                        <a:cubicBezTo>
                          <a:pt x="57547" y="18857"/>
                          <a:pt x="58512" y="17952"/>
                          <a:pt x="59452" y="17071"/>
                        </a:cubicBezTo>
                        <a:cubicBezTo>
                          <a:pt x="59929" y="16618"/>
                          <a:pt x="60393" y="16178"/>
                          <a:pt x="60869" y="15749"/>
                        </a:cubicBezTo>
                        <a:cubicBezTo>
                          <a:pt x="61095" y="15523"/>
                          <a:pt x="61334" y="15308"/>
                          <a:pt x="61560" y="15094"/>
                        </a:cubicBezTo>
                        <a:cubicBezTo>
                          <a:pt x="61798" y="14880"/>
                          <a:pt x="62024" y="14666"/>
                          <a:pt x="62262" y="14451"/>
                        </a:cubicBezTo>
                        <a:cubicBezTo>
                          <a:pt x="63191" y="13606"/>
                          <a:pt x="64096" y="12784"/>
                          <a:pt x="64977" y="11987"/>
                        </a:cubicBezTo>
                        <a:cubicBezTo>
                          <a:pt x="72049" y="5581"/>
                          <a:pt x="77407" y="735"/>
                          <a:pt x="77407" y="735"/>
                        </a:cubicBezTo>
                        <a:cubicBezTo>
                          <a:pt x="77868" y="321"/>
                          <a:pt x="77898" y="0"/>
                          <a:pt x="77657" y="0"/>
                        </a:cubicBezTo>
                        <a:close/>
                      </a:path>
                    </a:pathLst>
                  </a:custGeom>
                  <a:solidFill>
                    <a:srgbClr val="439D8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 name="Google Shape;124;p15"/>
                  <p:cNvSpPr/>
                  <p:nvPr/>
                </p:nvSpPr>
                <p:spPr>
                  <a:xfrm rot="-1131582">
                    <a:off x="3441562" y="7628158"/>
                    <a:ext cx="485043" cy="66058"/>
                  </a:xfrm>
                  <a:custGeom>
                    <a:avLst/>
                    <a:gdLst/>
                    <a:ahLst/>
                    <a:cxnLst/>
                    <a:rect l="l" t="t" r="r" b="b"/>
                    <a:pathLst>
                      <a:path w="19605" h="2670" extrusionOk="0">
                        <a:moveTo>
                          <a:pt x="13901" y="0"/>
                        </a:moveTo>
                        <a:cubicBezTo>
                          <a:pt x="13437" y="0"/>
                          <a:pt x="12960" y="12"/>
                          <a:pt x="12472" y="24"/>
                        </a:cubicBezTo>
                        <a:cubicBezTo>
                          <a:pt x="12234" y="24"/>
                          <a:pt x="11996" y="36"/>
                          <a:pt x="11758" y="36"/>
                        </a:cubicBezTo>
                        <a:cubicBezTo>
                          <a:pt x="11639" y="48"/>
                          <a:pt x="11520" y="48"/>
                          <a:pt x="11401" y="48"/>
                        </a:cubicBezTo>
                        <a:cubicBezTo>
                          <a:pt x="11282" y="60"/>
                          <a:pt x="11163" y="72"/>
                          <a:pt x="11044" y="72"/>
                        </a:cubicBezTo>
                        <a:cubicBezTo>
                          <a:pt x="10579" y="107"/>
                          <a:pt x="10127" y="143"/>
                          <a:pt x="9710" y="179"/>
                        </a:cubicBezTo>
                        <a:cubicBezTo>
                          <a:pt x="9472" y="203"/>
                          <a:pt x="9222" y="226"/>
                          <a:pt x="8972" y="250"/>
                        </a:cubicBezTo>
                        <a:cubicBezTo>
                          <a:pt x="8722" y="286"/>
                          <a:pt x="8460" y="322"/>
                          <a:pt x="8198" y="357"/>
                        </a:cubicBezTo>
                        <a:cubicBezTo>
                          <a:pt x="7674" y="429"/>
                          <a:pt x="7138" y="500"/>
                          <a:pt x="6602" y="584"/>
                        </a:cubicBezTo>
                        <a:cubicBezTo>
                          <a:pt x="6067" y="679"/>
                          <a:pt x="5519" y="786"/>
                          <a:pt x="4995" y="881"/>
                        </a:cubicBezTo>
                        <a:cubicBezTo>
                          <a:pt x="4733" y="941"/>
                          <a:pt x="4471" y="988"/>
                          <a:pt x="4221" y="1036"/>
                        </a:cubicBezTo>
                        <a:cubicBezTo>
                          <a:pt x="3971" y="1096"/>
                          <a:pt x="3733" y="1155"/>
                          <a:pt x="3495" y="1215"/>
                        </a:cubicBezTo>
                        <a:cubicBezTo>
                          <a:pt x="3019" y="1334"/>
                          <a:pt x="2566" y="1441"/>
                          <a:pt x="2161" y="1536"/>
                        </a:cubicBezTo>
                        <a:cubicBezTo>
                          <a:pt x="1769" y="1655"/>
                          <a:pt x="1411" y="1762"/>
                          <a:pt x="1114" y="1846"/>
                        </a:cubicBezTo>
                        <a:cubicBezTo>
                          <a:pt x="530" y="2024"/>
                          <a:pt x="173" y="2131"/>
                          <a:pt x="173" y="2131"/>
                        </a:cubicBezTo>
                        <a:cubicBezTo>
                          <a:pt x="1" y="2200"/>
                          <a:pt x="117" y="2669"/>
                          <a:pt x="307" y="2669"/>
                        </a:cubicBezTo>
                        <a:cubicBezTo>
                          <a:pt x="314" y="2669"/>
                          <a:pt x="321" y="2668"/>
                          <a:pt x="328" y="2667"/>
                        </a:cubicBezTo>
                        <a:cubicBezTo>
                          <a:pt x="328" y="2667"/>
                          <a:pt x="685" y="2584"/>
                          <a:pt x="1280" y="2453"/>
                        </a:cubicBezTo>
                        <a:cubicBezTo>
                          <a:pt x="1578" y="2393"/>
                          <a:pt x="1923" y="2310"/>
                          <a:pt x="2328" y="2227"/>
                        </a:cubicBezTo>
                        <a:cubicBezTo>
                          <a:pt x="2733" y="2155"/>
                          <a:pt x="3173" y="2084"/>
                          <a:pt x="3650" y="2000"/>
                        </a:cubicBezTo>
                        <a:cubicBezTo>
                          <a:pt x="3888" y="1953"/>
                          <a:pt x="4126" y="1917"/>
                          <a:pt x="4376" y="1870"/>
                        </a:cubicBezTo>
                        <a:cubicBezTo>
                          <a:pt x="4626" y="1834"/>
                          <a:pt x="4888" y="1798"/>
                          <a:pt x="5150" y="1762"/>
                        </a:cubicBezTo>
                        <a:cubicBezTo>
                          <a:pt x="5674" y="1691"/>
                          <a:pt x="6210" y="1619"/>
                          <a:pt x="6733" y="1548"/>
                        </a:cubicBezTo>
                        <a:cubicBezTo>
                          <a:pt x="7269" y="1489"/>
                          <a:pt x="7805" y="1429"/>
                          <a:pt x="8317" y="1381"/>
                        </a:cubicBezTo>
                        <a:cubicBezTo>
                          <a:pt x="8579" y="1346"/>
                          <a:pt x="8829" y="1322"/>
                          <a:pt x="9079" y="1298"/>
                        </a:cubicBezTo>
                        <a:cubicBezTo>
                          <a:pt x="9329" y="1274"/>
                          <a:pt x="9567" y="1250"/>
                          <a:pt x="9805" y="1239"/>
                        </a:cubicBezTo>
                        <a:cubicBezTo>
                          <a:pt x="10222" y="1191"/>
                          <a:pt x="10663" y="1155"/>
                          <a:pt x="11127" y="1108"/>
                        </a:cubicBezTo>
                        <a:cubicBezTo>
                          <a:pt x="11234" y="1096"/>
                          <a:pt x="11353" y="1084"/>
                          <a:pt x="11460" y="1072"/>
                        </a:cubicBezTo>
                        <a:cubicBezTo>
                          <a:pt x="11579" y="1072"/>
                          <a:pt x="11698" y="1060"/>
                          <a:pt x="11817" y="1060"/>
                        </a:cubicBezTo>
                        <a:cubicBezTo>
                          <a:pt x="12056" y="1036"/>
                          <a:pt x="12282" y="1024"/>
                          <a:pt x="12520" y="1012"/>
                        </a:cubicBezTo>
                        <a:cubicBezTo>
                          <a:pt x="12996" y="977"/>
                          <a:pt x="13460" y="941"/>
                          <a:pt x="13925" y="917"/>
                        </a:cubicBezTo>
                        <a:cubicBezTo>
                          <a:pt x="14389" y="893"/>
                          <a:pt x="14842" y="881"/>
                          <a:pt x="15258" y="869"/>
                        </a:cubicBezTo>
                        <a:cubicBezTo>
                          <a:pt x="15830" y="838"/>
                          <a:pt x="16354" y="838"/>
                          <a:pt x="16802" y="838"/>
                        </a:cubicBezTo>
                        <a:lnTo>
                          <a:pt x="16802" y="838"/>
                        </a:lnTo>
                        <a:cubicBezTo>
                          <a:pt x="17026" y="838"/>
                          <a:pt x="17231" y="838"/>
                          <a:pt x="17413" y="834"/>
                        </a:cubicBezTo>
                        <a:cubicBezTo>
                          <a:pt x="17866" y="834"/>
                          <a:pt x="18189" y="834"/>
                          <a:pt x="18314" y="827"/>
                        </a:cubicBezTo>
                        <a:lnTo>
                          <a:pt x="18314" y="827"/>
                        </a:lnTo>
                        <a:cubicBezTo>
                          <a:pt x="18323" y="833"/>
                          <a:pt x="18333" y="839"/>
                          <a:pt x="18342" y="846"/>
                        </a:cubicBezTo>
                        <a:cubicBezTo>
                          <a:pt x="18378" y="858"/>
                          <a:pt x="18413" y="869"/>
                          <a:pt x="18449" y="881"/>
                        </a:cubicBezTo>
                        <a:cubicBezTo>
                          <a:pt x="18509" y="905"/>
                          <a:pt x="18556" y="917"/>
                          <a:pt x="18616" y="929"/>
                        </a:cubicBezTo>
                        <a:cubicBezTo>
                          <a:pt x="18711" y="953"/>
                          <a:pt x="18794" y="977"/>
                          <a:pt x="18866" y="988"/>
                        </a:cubicBezTo>
                        <a:cubicBezTo>
                          <a:pt x="19009" y="1012"/>
                          <a:pt x="19104" y="1024"/>
                          <a:pt x="19175" y="1036"/>
                        </a:cubicBezTo>
                        <a:cubicBezTo>
                          <a:pt x="19318" y="1060"/>
                          <a:pt x="19330" y="1060"/>
                          <a:pt x="19330" y="1060"/>
                        </a:cubicBezTo>
                        <a:cubicBezTo>
                          <a:pt x="19533" y="1060"/>
                          <a:pt x="19604" y="607"/>
                          <a:pt x="19414" y="524"/>
                        </a:cubicBezTo>
                        <a:cubicBezTo>
                          <a:pt x="19414" y="524"/>
                          <a:pt x="19402" y="524"/>
                          <a:pt x="19271" y="500"/>
                        </a:cubicBezTo>
                        <a:cubicBezTo>
                          <a:pt x="19199" y="488"/>
                          <a:pt x="19104" y="465"/>
                          <a:pt x="18973" y="441"/>
                        </a:cubicBezTo>
                        <a:cubicBezTo>
                          <a:pt x="18914" y="429"/>
                          <a:pt x="18830" y="417"/>
                          <a:pt x="18759" y="393"/>
                        </a:cubicBezTo>
                        <a:cubicBezTo>
                          <a:pt x="18723" y="381"/>
                          <a:pt x="18675" y="369"/>
                          <a:pt x="18640" y="357"/>
                        </a:cubicBezTo>
                        <a:cubicBezTo>
                          <a:pt x="18616" y="346"/>
                          <a:pt x="18604" y="334"/>
                          <a:pt x="18580" y="334"/>
                        </a:cubicBezTo>
                        <a:cubicBezTo>
                          <a:pt x="18568" y="322"/>
                          <a:pt x="18556" y="322"/>
                          <a:pt x="18544" y="310"/>
                        </a:cubicBezTo>
                        <a:lnTo>
                          <a:pt x="18449" y="274"/>
                        </a:lnTo>
                        <a:lnTo>
                          <a:pt x="18402" y="262"/>
                        </a:lnTo>
                        <a:cubicBezTo>
                          <a:pt x="18354" y="250"/>
                          <a:pt x="18009" y="215"/>
                          <a:pt x="17449" y="167"/>
                        </a:cubicBezTo>
                        <a:cubicBezTo>
                          <a:pt x="16889" y="119"/>
                          <a:pt x="16127" y="36"/>
                          <a:pt x="15258" y="36"/>
                        </a:cubicBezTo>
                        <a:cubicBezTo>
                          <a:pt x="14830" y="24"/>
                          <a:pt x="14377" y="12"/>
                          <a:pt x="13901" y="0"/>
                        </a:cubicBezTo>
                        <a:close/>
                      </a:path>
                    </a:pathLst>
                  </a:custGeom>
                  <a:solidFill>
                    <a:srgbClr val="439D8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 name="Google Shape;125;p15"/>
                  <p:cNvSpPr/>
                  <p:nvPr/>
                </p:nvSpPr>
                <p:spPr>
                  <a:xfrm rot="-1131582">
                    <a:off x="3621630" y="6827655"/>
                    <a:ext cx="184071" cy="404239"/>
                  </a:xfrm>
                  <a:custGeom>
                    <a:avLst/>
                    <a:gdLst/>
                    <a:ahLst/>
                    <a:cxnLst/>
                    <a:rect l="l" t="t" r="r" b="b"/>
                    <a:pathLst>
                      <a:path w="7440" h="16339" extrusionOk="0">
                        <a:moveTo>
                          <a:pt x="7065" y="0"/>
                        </a:moveTo>
                        <a:cubicBezTo>
                          <a:pt x="6996" y="0"/>
                          <a:pt x="6934" y="18"/>
                          <a:pt x="6902" y="61"/>
                        </a:cubicBezTo>
                        <a:cubicBezTo>
                          <a:pt x="6902" y="61"/>
                          <a:pt x="6771" y="370"/>
                          <a:pt x="6569" y="870"/>
                        </a:cubicBezTo>
                        <a:cubicBezTo>
                          <a:pt x="6367" y="1406"/>
                          <a:pt x="6081" y="2097"/>
                          <a:pt x="5759" y="2930"/>
                        </a:cubicBezTo>
                        <a:cubicBezTo>
                          <a:pt x="5140" y="4573"/>
                          <a:pt x="4378" y="6609"/>
                          <a:pt x="3771" y="8205"/>
                        </a:cubicBezTo>
                        <a:cubicBezTo>
                          <a:pt x="3473" y="9002"/>
                          <a:pt x="3128" y="9895"/>
                          <a:pt x="2759" y="10788"/>
                        </a:cubicBezTo>
                        <a:cubicBezTo>
                          <a:pt x="2378" y="11681"/>
                          <a:pt x="1973" y="12562"/>
                          <a:pt x="1580" y="13336"/>
                        </a:cubicBezTo>
                        <a:cubicBezTo>
                          <a:pt x="1378" y="13717"/>
                          <a:pt x="1187" y="14086"/>
                          <a:pt x="1009" y="14408"/>
                        </a:cubicBezTo>
                        <a:cubicBezTo>
                          <a:pt x="830" y="14717"/>
                          <a:pt x="663" y="15003"/>
                          <a:pt x="533" y="15241"/>
                        </a:cubicBezTo>
                        <a:cubicBezTo>
                          <a:pt x="247" y="15706"/>
                          <a:pt x="68" y="15991"/>
                          <a:pt x="68" y="15991"/>
                        </a:cubicBezTo>
                        <a:cubicBezTo>
                          <a:pt x="0" y="16117"/>
                          <a:pt x="265" y="16339"/>
                          <a:pt x="429" y="16339"/>
                        </a:cubicBezTo>
                        <a:cubicBezTo>
                          <a:pt x="466" y="16339"/>
                          <a:pt x="499" y="16327"/>
                          <a:pt x="521" y="16301"/>
                        </a:cubicBezTo>
                        <a:cubicBezTo>
                          <a:pt x="521" y="16301"/>
                          <a:pt x="723" y="16027"/>
                          <a:pt x="1056" y="15587"/>
                        </a:cubicBezTo>
                        <a:cubicBezTo>
                          <a:pt x="1211" y="15360"/>
                          <a:pt x="1402" y="15086"/>
                          <a:pt x="1616" y="14765"/>
                        </a:cubicBezTo>
                        <a:cubicBezTo>
                          <a:pt x="1818" y="14455"/>
                          <a:pt x="2045" y="14098"/>
                          <a:pt x="2283" y="13729"/>
                        </a:cubicBezTo>
                        <a:cubicBezTo>
                          <a:pt x="2735" y="12955"/>
                          <a:pt x="3211" y="12086"/>
                          <a:pt x="3640" y="11193"/>
                        </a:cubicBezTo>
                        <a:cubicBezTo>
                          <a:pt x="4069" y="10288"/>
                          <a:pt x="4462" y="9383"/>
                          <a:pt x="4759" y="8574"/>
                        </a:cubicBezTo>
                        <a:cubicBezTo>
                          <a:pt x="5378" y="6966"/>
                          <a:pt x="6009" y="4871"/>
                          <a:pt x="6521" y="3192"/>
                        </a:cubicBezTo>
                        <a:cubicBezTo>
                          <a:pt x="7033" y="1501"/>
                          <a:pt x="7414" y="227"/>
                          <a:pt x="7414" y="227"/>
                        </a:cubicBezTo>
                        <a:cubicBezTo>
                          <a:pt x="7439" y="102"/>
                          <a:pt x="7229" y="0"/>
                          <a:pt x="7065" y="0"/>
                        </a:cubicBezTo>
                        <a:close/>
                      </a:path>
                    </a:pathLst>
                  </a:custGeom>
                  <a:solidFill>
                    <a:srgbClr val="439D8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126" name="Google Shape;126;p15"/>
              <p:cNvGrpSpPr/>
              <p:nvPr/>
            </p:nvGrpSpPr>
            <p:grpSpPr>
              <a:xfrm>
                <a:off x="698956" y="6526827"/>
                <a:ext cx="761443" cy="1254173"/>
                <a:chOff x="1668617" y="5683195"/>
                <a:chExt cx="1743230" cy="2871275"/>
              </a:xfrm>
            </p:grpSpPr>
            <p:sp>
              <p:nvSpPr>
                <p:cNvPr id="127" name="Google Shape;127;p15"/>
                <p:cNvSpPr/>
                <p:nvPr/>
              </p:nvSpPr>
              <p:spPr>
                <a:xfrm>
                  <a:off x="1668617" y="5683195"/>
                  <a:ext cx="1729969" cy="2242458"/>
                </a:xfrm>
                <a:custGeom>
                  <a:avLst/>
                  <a:gdLst/>
                  <a:ahLst/>
                  <a:cxnLst/>
                  <a:rect l="l" t="t" r="r" b="b"/>
                  <a:pathLst>
                    <a:path w="69926" h="90641" extrusionOk="0">
                      <a:moveTo>
                        <a:pt x="18523" y="0"/>
                      </a:moveTo>
                      <a:cubicBezTo>
                        <a:pt x="16491" y="0"/>
                        <a:pt x="14474" y="212"/>
                        <a:pt x="12514" y="681"/>
                      </a:cubicBezTo>
                      <a:cubicBezTo>
                        <a:pt x="8025" y="1752"/>
                        <a:pt x="3239" y="4252"/>
                        <a:pt x="1334" y="8503"/>
                      </a:cubicBezTo>
                      <a:cubicBezTo>
                        <a:pt x="1274" y="8562"/>
                        <a:pt x="1227" y="8610"/>
                        <a:pt x="1167" y="8670"/>
                      </a:cubicBezTo>
                      <a:cubicBezTo>
                        <a:pt x="762" y="8991"/>
                        <a:pt x="715" y="9455"/>
                        <a:pt x="858" y="9836"/>
                      </a:cubicBezTo>
                      <a:cubicBezTo>
                        <a:pt x="703" y="10384"/>
                        <a:pt x="596" y="10944"/>
                        <a:pt x="536" y="11551"/>
                      </a:cubicBezTo>
                      <a:cubicBezTo>
                        <a:pt x="0" y="16968"/>
                        <a:pt x="3263" y="22302"/>
                        <a:pt x="6311" y="26505"/>
                      </a:cubicBezTo>
                      <a:cubicBezTo>
                        <a:pt x="13490" y="36399"/>
                        <a:pt x="23503" y="43602"/>
                        <a:pt x="32862" y="51258"/>
                      </a:cubicBezTo>
                      <a:cubicBezTo>
                        <a:pt x="42625" y="59271"/>
                        <a:pt x="49923" y="67689"/>
                        <a:pt x="56198" y="78619"/>
                      </a:cubicBezTo>
                      <a:cubicBezTo>
                        <a:pt x="57321" y="80578"/>
                        <a:pt x="62210" y="90640"/>
                        <a:pt x="65877" y="90640"/>
                      </a:cubicBezTo>
                      <a:cubicBezTo>
                        <a:pt x="66176" y="90640"/>
                        <a:pt x="66467" y="90573"/>
                        <a:pt x="66747" y="90430"/>
                      </a:cubicBezTo>
                      <a:cubicBezTo>
                        <a:pt x="69926" y="88810"/>
                        <a:pt x="69759" y="78154"/>
                        <a:pt x="69795" y="74952"/>
                      </a:cubicBezTo>
                      <a:cubicBezTo>
                        <a:pt x="69842" y="69999"/>
                        <a:pt x="69247" y="64998"/>
                        <a:pt x="68342" y="60104"/>
                      </a:cubicBezTo>
                      <a:cubicBezTo>
                        <a:pt x="68080" y="58676"/>
                        <a:pt x="67794" y="57271"/>
                        <a:pt x="67497" y="55866"/>
                      </a:cubicBezTo>
                      <a:cubicBezTo>
                        <a:pt x="65187" y="45305"/>
                        <a:pt x="61413" y="34423"/>
                        <a:pt x="56007" y="25029"/>
                      </a:cubicBezTo>
                      <a:cubicBezTo>
                        <a:pt x="51007" y="16349"/>
                        <a:pt x="43982" y="8039"/>
                        <a:pt x="34683" y="3824"/>
                      </a:cubicBezTo>
                      <a:cubicBezTo>
                        <a:pt x="29749" y="1583"/>
                        <a:pt x="24080" y="0"/>
                        <a:pt x="18523" y="0"/>
                      </a:cubicBezTo>
                      <a:close/>
                    </a:path>
                  </a:pathLst>
                </a:custGeom>
                <a:solidFill>
                  <a:srgbClr val="75D9C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28" name="Google Shape;128;p15"/>
                <p:cNvGrpSpPr/>
                <p:nvPr/>
              </p:nvGrpSpPr>
              <p:grpSpPr>
                <a:xfrm>
                  <a:off x="2252110" y="6027996"/>
                  <a:ext cx="1159737" cy="2526474"/>
                  <a:chOff x="2252110" y="6027996"/>
                  <a:chExt cx="1159737" cy="2526474"/>
                </a:xfrm>
              </p:grpSpPr>
              <p:sp>
                <p:nvSpPr>
                  <p:cNvPr id="129" name="Google Shape;129;p15"/>
                  <p:cNvSpPr/>
                  <p:nvPr/>
                </p:nvSpPr>
                <p:spPr>
                  <a:xfrm>
                    <a:off x="2252110" y="6027996"/>
                    <a:ext cx="1159737" cy="2526474"/>
                  </a:xfrm>
                  <a:custGeom>
                    <a:avLst/>
                    <a:gdLst/>
                    <a:ahLst/>
                    <a:cxnLst/>
                    <a:rect l="l" t="t" r="r" b="b"/>
                    <a:pathLst>
                      <a:path w="46877" h="102121" extrusionOk="0">
                        <a:moveTo>
                          <a:pt x="249" y="0"/>
                        </a:moveTo>
                        <a:cubicBezTo>
                          <a:pt x="0" y="0"/>
                          <a:pt x="69" y="331"/>
                          <a:pt x="644" y="817"/>
                        </a:cubicBezTo>
                        <a:cubicBezTo>
                          <a:pt x="644" y="817"/>
                          <a:pt x="1049" y="1162"/>
                          <a:pt x="1799" y="1805"/>
                        </a:cubicBezTo>
                        <a:cubicBezTo>
                          <a:pt x="2180" y="2114"/>
                          <a:pt x="2633" y="2519"/>
                          <a:pt x="3157" y="2984"/>
                        </a:cubicBezTo>
                        <a:cubicBezTo>
                          <a:pt x="3419" y="3222"/>
                          <a:pt x="3704" y="3472"/>
                          <a:pt x="4002" y="3746"/>
                        </a:cubicBezTo>
                        <a:cubicBezTo>
                          <a:pt x="4300" y="4008"/>
                          <a:pt x="4609" y="4305"/>
                          <a:pt x="4943" y="4603"/>
                        </a:cubicBezTo>
                        <a:cubicBezTo>
                          <a:pt x="6264" y="5805"/>
                          <a:pt x="7788" y="7317"/>
                          <a:pt x="9467" y="9032"/>
                        </a:cubicBezTo>
                        <a:cubicBezTo>
                          <a:pt x="11134" y="10770"/>
                          <a:pt x="12932" y="12747"/>
                          <a:pt x="14765" y="14926"/>
                        </a:cubicBezTo>
                        <a:cubicBezTo>
                          <a:pt x="18409" y="19295"/>
                          <a:pt x="22100" y="24522"/>
                          <a:pt x="25231" y="30035"/>
                        </a:cubicBezTo>
                        <a:cubicBezTo>
                          <a:pt x="26791" y="32785"/>
                          <a:pt x="28219" y="35619"/>
                          <a:pt x="29529" y="38381"/>
                        </a:cubicBezTo>
                        <a:cubicBezTo>
                          <a:pt x="29696" y="38726"/>
                          <a:pt x="29862" y="39071"/>
                          <a:pt x="30029" y="39405"/>
                        </a:cubicBezTo>
                        <a:cubicBezTo>
                          <a:pt x="30184" y="39750"/>
                          <a:pt x="30339" y="40095"/>
                          <a:pt x="30505" y="40441"/>
                        </a:cubicBezTo>
                        <a:cubicBezTo>
                          <a:pt x="30815" y="41131"/>
                          <a:pt x="31124" y="41798"/>
                          <a:pt x="31422" y="42477"/>
                        </a:cubicBezTo>
                        <a:cubicBezTo>
                          <a:pt x="31720" y="43143"/>
                          <a:pt x="32006" y="43810"/>
                          <a:pt x="32291" y="44465"/>
                        </a:cubicBezTo>
                        <a:cubicBezTo>
                          <a:pt x="32363" y="44632"/>
                          <a:pt x="32434" y="44798"/>
                          <a:pt x="32506" y="44953"/>
                        </a:cubicBezTo>
                        <a:cubicBezTo>
                          <a:pt x="32577" y="45120"/>
                          <a:pt x="32637" y="45286"/>
                          <a:pt x="32708" y="45453"/>
                        </a:cubicBezTo>
                        <a:cubicBezTo>
                          <a:pt x="32839" y="45775"/>
                          <a:pt x="32970" y="46096"/>
                          <a:pt x="33113" y="46418"/>
                        </a:cubicBezTo>
                        <a:cubicBezTo>
                          <a:pt x="33649" y="47691"/>
                          <a:pt x="34161" y="49025"/>
                          <a:pt x="34708" y="50394"/>
                        </a:cubicBezTo>
                        <a:cubicBezTo>
                          <a:pt x="34970" y="51085"/>
                          <a:pt x="35232" y="51787"/>
                          <a:pt x="35494" y="52490"/>
                        </a:cubicBezTo>
                        <a:cubicBezTo>
                          <a:pt x="35625" y="52835"/>
                          <a:pt x="35768" y="53192"/>
                          <a:pt x="35899" y="53549"/>
                        </a:cubicBezTo>
                        <a:cubicBezTo>
                          <a:pt x="36018" y="53907"/>
                          <a:pt x="36149" y="54264"/>
                          <a:pt x="36280" y="54621"/>
                        </a:cubicBezTo>
                        <a:cubicBezTo>
                          <a:pt x="36411" y="54990"/>
                          <a:pt x="36542" y="55347"/>
                          <a:pt x="36661" y="55716"/>
                        </a:cubicBezTo>
                        <a:cubicBezTo>
                          <a:pt x="36732" y="55895"/>
                          <a:pt x="36792" y="56073"/>
                          <a:pt x="36863" y="56252"/>
                        </a:cubicBezTo>
                        <a:cubicBezTo>
                          <a:pt x="36923" y="56443"/>
                          <a:pt x="36982" y="56621"/>
                          <a:pt x="37054" y="56812"/>
                        </a:cubicBezTo>
                        <a:cubicBezTo>
                          <a:pt x="37304" y="57550"/>
                          <a:pt x="37554" y="58288"/>
                          <a:pt x="37804" y="59026"/>
                        </a:cubicBezTo>
                        <a:cubicBezTo>
                          <a:pt x="38280" y="60526"/>
                          <a:pt x="38780" y="62027"/>
                          <a:pt x="39233" y="63551"/>
                        </a:cubicBezTo>
                        <a:cubicBezTo>
                          <a:pt x="39697" y="65075"/>
                          <a:pt x="40126" y="66599"/>
                          <a:pt x="40554" y="68123"/>
                        </a:cubicBezTo>
                        <a:cubicBezTo>
                          <a:pt x="40769" y="68885"/>
                          <a:pt x="40971" y="69647"/>
                          <a:pt x="41173" y="70409"/>
                        </a:cubicBezTo>
                        <a:cubicBezTo>
                          <a:pt x="41376" y="71159"/>
                          <a:pt x="41566" y="71921"/>
                          <a:pt x="41757" y="72671"/>
                        </a:cubicBezTo>
                        <a:cubicBezTo>
                          <a:pt x="41852" y="73052"/>
                          <a:pt x="41947" y="73421"/>
                          <a:pt x="42043" y="73802"/>
                        </a:cubicBezTo>
                        <a:cubicBezTo>
                          <a:pt x="42126" y="74171"/>
                          <a:pt x="42221" y="74540"/>
                          <a:pt x="42304" y="74921"/>
                        </a:cubicBezTo>
                        <a:cubicBezTo>
                          <a:pt x="42388" y="75290"/>
                          <a:pt x="42483" y="75659"/>
                          <a:pt x="42566" y="76028"/>
                        </a:cubicBezTo>
                        <a:cubicBezTo>
                          <a:pt x="42650" y="76397"/>
                          <a:pt x="42745" y="76766"/>
                          <a:pt x="42816" y="77124"/>
                        </a:cubicBezTo>
                        <a:cubicBezTo>
                          <a:pt x="43126" y="78588"/>
                          <a:pt x="43436" y="80029"/>
                          <a:pt x="43686" y="81422"/>
                        </a:cubicBezTo>
                        <a:cubicBezTo>
                          <a:pt x="44733" y="87018"/>
                          <a:pt x="45341" y="91995"/>
                          <a:pt x="45722" y="95554"/>
                        </a:cubicBezTo>
                        <a:cubicBezTo>
                          <a:pt x="45817" y="96447"/>
                          <a:pt x="45900" y="97257"/>
                          <a:pt x="45972" y="97960"/>
                        </a:cubicBezTo>
                        <a:cubicBezTo>
                          <a:pt x="46055" y="98650"/>
                          <a:pt x="46114" y="99257"/>
                          <a:pt x="46150" y="99745"/>
                        </a:cubicBezTo>
                        <a:cubicBezTo>
                          <a:pt x="46245" y="100734"/>
                          <a:pt x="46305" y="101269"/>
                          <a:pt x="46305" y="101269"/>
                        </a:cubicBezTo>
                        <a:cubicBezTo>
                          <a:pt x="46369" y="101838"/>
                          <a:pt x="46515" y="102121"/>
                          <a:pt x="46640" y="102121"/>
                        </a:cubicBezTo>
                        <a:cubicBezTo>
                          <a:pt x="46769" y="102121"/>
                          <a:pt x="46877" y="101820"/>
                          <a:pt x="46853" y="101222"/>
                        </a:cubicBezTo>
                        <a:cubicBezTo>
                          <a:pt x="46853" y="101222"/>
                          <a:pt x="46805" y="100686"/>
                          <a:pt x="46734" y="99698"/>
                        </a:cubicBezTo>
                        <a:cubicBezTo>
                          <a:pt x="46686" y="99210"/>
                          <a:pt x="46638" y="98602"/>
                          <a:pt x="46579" y="97900"/>
                        </a:cubicBezTo>
                        <a:cubicBezTo>
                          <a:pt x="46507" y="97198"/>
                          <a:pt x="46436" y="96388"/>
                          <a:pt x="46353" y="95495"/>
                        </a:cubicBezTo>
                        <a:cubicBezTo>
                          <a:pt x="46007" y="91923"/>
                          <a:pt x="45472" y="86922"/>
                          <a:pt x="44483" y="81279"/>
                        </a:cubicBezTo>
                        <a:cubicBezTo>
                          <a:pt x="44245" y="79874"/>
                          <a:pt x="43948" y="78421"/>
                          <a:pt x="43650" y="76945"/>
                        </a:cubicBezTo>
                        <a:cubicBezTo>
                          <a:pt x="43590" y="76576"/>
                          <a:pt x="43495" y="76207"/>
                          <a:pt x="43412" y="75838"/>
                        </a:cubicBezTo>
                        <a:cubicBezTo>
                          <a:pt x="43328" y="75469"/>
                          <a:pt x="43245" y="75088"/>
                          <a:pt x="43162" y="74719"/>
                        </a:cubicBezTo>
                        <a:cubicBezTo>
                          <a:pt x="43078" y="74338"/>
                          <a:pt x="42995" y="73969"/>
                          <a:pt x="42912" y="73588"/>
                        </a:cubicBezTo>
                        <a:cubicBezTo>
                          <a:pt x="42816" y="73218"/>
                          <a:pt x="42721" y="72837"/>
                          <a:pt x="42626" y="72456"/>
                        </a:cubicBezTo>
                        <a:cubicBezTo>
                          <a:pt x="42447" y="71694"/>
                          <a:pt x="42269" y="70932"/>
                          <a:pt x="42066" y="70170"/>
                        </a:cubicBezTo>
                        <a:cubicBezTo>
                          <a:pt x="41876" y="69408"/>
                          <a:pt x="41673" y="68646"/>
                          <a:pt x="41471" y="67873"/>
                        </a:cubicBezTo>
                        <a:cubicBezTo>
                          <a:pt x="41054" y="66337"/>
                          <a:pt x="40638" y="64801"/>
                          <a:pt x="40173" y="63265"/>
                        </a:cubicBezTo>
                        <a:cubicBezTo>
                          <a:pt x="39733" y="61741"/>
                          <a:pt x="39245" y="60217"/>
                          <a:pt x="38768" y="58717"/>
                        </a:cubicBezTo>
                        <a:cubicBezTo>
                          <a:pt x="38518" y="57967"/>
                          <a:pt x="38268" y="57216"/>
                          <a:pt x="38030" y="56478"/>
                        </a:cubicBezTo>
                        <a:cubicBezTo>
                          <a:pt x="37971" y="56288"/>
                          <a:pt x="37899" y="56109"/>
                          <a:pt x="37840" y="55919"/>
                        </a:cubicBezTo>
                        <a:cubicBezTo>
                          <a:pt x="37780" y="55740"/>
                          <a:pt x="37709" y="55550"/>
                          <a:pt x="37649" y="55371"/>
                        </a:cubicBezTo>
                        <a:cubicBezTo>
                          <a:pt x="37518" y="55002"/>
                          <a:pt x="37387" y="54633"/>
                          <a:pt x="37268" y="54276"/>
                        </a:cubicBezTo>
                        <a:cubicBezTo>
                          <a:pt x="37137" y="53907"/>
                          <a:pt x="37006" y="53549"/>
                          <a:pt x="36887" y="53192"/>
                        </a:cubicBezTo>
                        <a:cubicBezTo>
                          <a:pt x="36756" y="52823"/>
                          <a:pt x="36613" y="52478"/>
                          <a:pt x="36482" y="52121"/>
                        </a:cubicBezTo>
                        <a:cubicBezTo>
                          <a:pt x="36220" y="51406"/>
                          <a:pt x="35970" y="50704"/>
                          <a:pt x="35696" y="50013"/>
                        </a:cubicBezTo>
                        <a:cubicBezTo>
                          <a:pt x="35161" y="48644"/>
                          <a:pt x="34637" y="47287"/>
                          <a:pt x="34101" y="46013"/>
                        </a:cubicBezTo>
                        <a:cubicBezTo>
                          <a:pt x="33958" y="45679"/>
                          <a:pt x="33827" y="45358"/>
                          <a:pt x="33696" y="45036"/>
                        </a:cubicBezTo>
                        <a:cubicBezTo>
                          <a:pt x="33625" y="44870"/>
                          <a:pt x="33553" y="44703"/>
                          <a:pt x="33482" y="44536"/>
                        </a:cubicBezTo>
                        <a:cubicBezTo>
                          <a:pt x="33410" y="44382"/>
                          <a:pt x="33339" y="44215"/>
                          <a:pt x="33268" y="44048"/>
                        </a:cubicBezTo>
                        <a:cubicBezTo>
                          <a:pt x="32982" y="43393"/>
                          <a:pt x="32696" y="42715"/>
                          <a:pt x="32398" y="42036"/>
                        </a:cubicBezTo>
                        <a:cubicBezTo>
                          <a:pt x="32089" y="41369"/>
                          <a:pt x="31779" y="40691"/>
                          <a:pt x="31458" y="40000"/>
                        </a:cubicBezTo>
                        <a:cubicBezTo>
                          <a:pt x="31303" y="39655"/>
                          <a:pt x="31136" y="39309"/>
                          <a:pt x="30982" y="38964"/>
                        </a:cubicBezTo>
                        <a:cubicBezTo>
                          <a:pt x="30815" y="38619"/>
                          <a:pt x="30648" y="38274"/>
                          <a:pt x="30482" y="37928"/>
                        </a:cubicBezTo>
                        <a:cubicBezTo>
                          <a:pt x="29136" y="35142"/>
                          <a:pt x="27684" y="32309"/>
                          <a:pt x="26088" y="29546"/>
                        </a:cubicBezTo>
                        <a:cubicBezTo>
                          <a:pt x="22885" y="23998"/>
                          <a:pt x="19111" y="18759"/>
                          <a:pt x="15384" y="14414"/>
                        </a:cubicBezTo>
                        <a:cubicBezTo>
                          <a:pt x="13515" y="12235"/>
                          <a:pt x="11682" y="10258"/>
                          <a:pt x="9979" y="8532"/>
                        </a:cubicBezTo>
                        <a:cubicBezTo>
                          <a:pt x="8264" y="6829"/>
                          <a:pt x="6705" y="5329"/>
                          <a:pt x="5359" y="4139"/>
                        </a:cubicBezTo>
                        <a:cubicBezTo>
                          <a:pt x="5026" y="3841"/>
                          <a:pt x="4716" y="3555"/>
                          <a:pt x="4419" y="3281"/>
                        </a:cubicBezTo>
                        <a:cubicBezTo>
                          <a:pt x="4109" y="3019"/>
                          <a:pt x="3823" y="2769"/>
                          <a:pt x="3550" y="2543"/>
                        </a:cubicBezTo>
                        <a:cubicBezTo>
                          <a:pt x="3014" y="2079"/>
                          <a:pt x="2561" y="1674"/>
                          <a:pt x="2180" y="1364"/>
                        </a:cubicBezTo>
                        <a:cubicBezTo>
                          <a:pt x="1406" y="733"/>
                          <a:pt x="990" y="388"/>
                          <a:pt x="990" y="388"/>
                        </a:cubicBezTo>
                        <a:cubicBezTo>
                          <a:pt x="657" y="117"/>
                          <a:pt x="397" y="0"/>
                          <a:pt x="249" y="0"/>
                        </a:cubicBezTo>
                        <a:close/>
                      </a:path>
                    </a:pathLst>
                  </a:custGeom>
                  <a:solidFill>
                    <a:srgbClr val="439D8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 name="Google Shape;130;p15"/>
                  <p:cNvSpPr/>
                  <p:nvPr/>
                </p:nvSpPr>
                <p:spPr>
                  <a:xfrm>
                    <a:off x="3112839" y="6709262"/>
                    <a:ext cx="58980" cy="663304"/>
                  </a:xfrm>
                  <a:custGeom>
                    <a:avLst/>
                    <a:gdLst/>
                    <a:ahLst/>
                    <a:cxnLst/>
                    <a:rect l="l" t="t" r="r" b="b"/>
                    <a:pathLst>
                      <a:path w="2384" h="26811" extrusionOk="0">
                        <a:moveTo>
                          <a:pt x="289" y="0"/>
                        </a:moveTo>
                        <a:cubicBezTo>
                          <a:pt x="158" y="0"/>
                          <a:pt x="25" y="72"/>
                          <a:pt x="1" y="212"/>
                        </a:cubicBezTo>
                        <a:cubicBezTo>
                          <a:pt x="1" y="212"/>
                          <a:pt x="1" y="724"/>
                          <a:pt x="13" y="1557"/>
                        </a:cubicBezTo>
                        <a:cubicBezTo>
                          <a:pt x="13" y="2390"/>
                          <a:pt x="24" y="3557"/>
                          <a:pt x="48" y="4891"/>
                        </a:cubicBezTo>
                        <a:cubicBezTo>
                          <a:pt x="84" y="7558"/>
                          <a:pt x="179" y="10868"/>
                          <a:pt x="322" y="13463"/>
                        </a:cubicBezTo>
                        <a:cubicBezTo>
                          <a:pt x="501" y="16047"/>
                          <a:pt x="798" y="19357"/>
                          <a:pt x="1156" y="22000"/>
                        </a:cubicBezTo>
                        <a:cubicBezTo>
                          <a:pt x="1239" y="22667"/>
                          <a:pt x="1310" y="23286"/>
                          <a:pt x="1394" y="23845"/>
                        </a:cubicBezTo>
                        <a:cubicBezTo>
                          <a:pt x="1477" y="24405"/>
                          <a:pt x="1560" y="24893"/>
                          <a:pt x="1620" y="25310"/>
                        </a:cubicBezTo>
                        <a:cubicBezTo>
                          <a:pt x="1751" y="26143"/>
                          <a:pt x="1822" y="26643"/>
                          <a:pt x="1822" y="26643"/>
                        </a:cubicBezTo>
                        <a:cubicBezTo>
                          <a:pt x="1848" y="26757"/>
                          <a:pt x="1960" y="26811"/>
                          <a:pt x="2076" y="26811"/>
                        </a:cubicBezTo>
                        <a:cubicBezTo>
                          <a:pt x="2226" y="26811"/>
                          <a:pt x="2383" y="26721"/>
                          <a:pt x="2370" y="26560"/>
                        </a:cubicBezTo>
                        <a:cubicBezTo>
                          <a:pt x="2370" y="26560"/>
                          <a:pt x="2322" y="26060"/>
                          <a:pt x="2251" y="25238"/>
                        </a:cubicBezTo>
                        <a:cubicBezTo>
                          <a:pt x="2203" y="24822"/>
                          <a:pt x="2156" y="24322"/>
                          <a:pt x="2108" y="23762"/>
                        </a:cubicBezTo>
                        <a:cubicBezTo>
                          <a:pt x="2048" y="23202"/>
                          <a:pt x="2013" y="22583"/>
                          <a:pt x="1953" y="21917"/>
                        </a:cubicBezTo>
                        <a:cubicBezTo>
                          <a:pt x="1727" y="19273"/>
                          <a:pt x="1560" y="15975"/>
                          <a:pt x="1394" y="13392"/>
                        </a:cubicBezTo>
                        <a:cubicBezTo>
                          <a:pt x="1072" y="8224"/>
                          <a:pt x="560" y="200"/>
                          <a:pt x="560" y="200"/>
                        </a:cubicBezTo>
                        <a:cubicBezTo>
                          <a:pt x="537" y="66"/>
                          <a:pt x="414" y="0"/>
                          <a:pt x="289" y="0"/>
                        </a:cubicBezTo>
                        <a:close/>
                      </a:path>
                    </a:pathLst>
                  </a:custGeom>
                  <a:solidFill>
                    <a:srgbClr val="439D8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 name="Google Shape;131;p15"/>
                  <p:cNvSpPr/>
                  <p:nvPr/>
                </p:nvSpPr>
                <p:spPr>
                  <a:xfrm>
                    <a:off x="2447432" y="6696496"/>
                    <a:ext cx="526393" cy="233669"/>
                  </a:xfrm>
                  <a:custGeom>
                    <a:avLst/>
                    <a:gdLst/>
                    <a:ahLst/>
                    <a:cxnLst/>
                    <a:rect l="l" t="t" r="r" b="b"/>
                    <a:pathLst>
                      <a:path w="21277" h="9445" extrusionOk="0">
                        <a:moveTo>
                          <a:pt x="1569" y="0"/>
                        </a:moveTo>
                        <a:cubicBezTo>
                          <a:pt x="1521" y="0"/>
                          <a:pt x="1475" y="1"/>
                          <a:pt x="1429" y="1"/>
                        </a:cubicBezTo>
                        <a:cubicBezTo>
                          <a:pt x="1239" y="1"/>
                          <a:pt x="1072" y="13"/>
                          <a:pt x="929" y="25"/>
                        </a:cubicBezTo>
                        <a:cubicBezTo>
                          <a:pt x="786" y="25"/>
                          <a:pt x="655" y="37"/>
                          <a:pt x="560" y="49"/>
                        </a:cubicBezTo>
                        <a:cubicBezTo>
                          <a:pt x="358" y="61"/>
                          <a:pt x="239" y="73"/>
                          <a:pt x="239" y="73"/>
                        </a:cubicBezTo>
                        <a:cubicBezTo>
                          <a:pt x="0" y="132"/>
                          <a:pt x="48" y="585"/>
                          <a:pt x="286" y="632"/>
                        </a:cubicBezTo>
                        <a:cubicBezTo>
                          <a:pt x="286" y="632"/>
                          <a:pt x="393" y="620"/>
                          <a:pt x="584" y="620"/>
                        </a:cubicBezTo>
                        <a:cubicBezTo>
                          <a:pt x="616" y="616"/>
                          <a:pt x="650" y="615"/>
                          <a:pt x="687" y="615"/>
                        </a:cubicBezTo>
                        <a:cubicBezTo>
                          <a:pt x="761" y="615"/>
                          <a:pt x="846" y="620"/>
                          <a:pt x="941" y="620"/>
                        </a:cubicBezTo>
                        <a:cubicBezTo>
                          <a:pt x="1084" y="620"/>
                          <a:pt x="1239" y="620"/>
                          <a:pt x="1417" y="632"/>
                        </a:cubicBezTo>
                        <a:cubicBezTo>
                          <a:pt x="2120" y="668"/>
                          <a:pt x="3096" y="811"/>
                          <a:pt x="4191" y="1085"/>
                        </a:cubicBezTo>
                        <a:cubicBezTo>
                          <a:pt x="5287" y="1347"/>
                          <a:pt x="6489" y="1751"/>
                          <a:pt x="7668" y="2216"/>
                        </a:cubicBezTo>
                        <a:cubicBezTo>
                          <a:pt x="8847" y="2680"/>
                          <a:pt x="9990" y="3216"/>
                          <a:pt x="10990" y="3692"/>
                        </a:cubicBezTo>
                        <a:cubicBezTo>
                          <a:pt x="12978" y="4657"/>
                          <a:pt x="15479" y="6014"/>
                          <a:pt x="17419" y="7228"/>
                        </a:cubicBezTo>
                        <a:cubicBezTo>
                          <a:pt x="19372" y="8419"/>
                          <a:pt x="20789" y="9419"/>
                          <a:pt x="20789" y="9419"/>
                        </a:cubicBezTo>
                        <a:cubicBezTo>
                          <a:pt x="20814" y="9436"/>
                          <a:pt x="20841" y="9444"/>
                          <a:pt x="20870" y="9444"/>
                        </a:cubicBezTo>
                        <a:cubicBezTo>
                          <a:pt x="21056" y="9444"/>
                          <a:pt x="21277" y="9113"/>
                          <a:pt x="21122" y="8979"/>
                        </a:cubicBezTo>
                        <a:cubicBezTo>
                          <a:pt x="21122" y="8979"/>
                          <a:pt x="19765" y="7859"/>
                          <a:pt x="17860" y="6550"/>
                        </a:cubicBezTo>
                        <a:cubicBezTo>
                          <a:pt x="16907" y="5883"/>
                          <a:pt x="15824" y="5169"/>
                          <a:pt x="14717" y="4514"/>
                        </a:cubicBezTo>
                        <a:cubicBezTo>
                          <a:pt x="13597" y="3847"/>
                          <a:pt x="12466" y="3228"/>
                          <a:pt x="11454" y="2728"/>
                        </a:cubicBezTo>
                        <a:cubicBezTo>
                          <a:pt x="10430" y="2240"/>
                          <a:pt x="9240" y="1728"/>
                          <a:pt x="8013" y="1299"/>
                        </a:cubicBezTo>
                        <a:cubicBezTo>
                          <a:pt x="6787" y="859"/>
                          <a:pt x="5513" y="513"/>
                          <a:pt x="4358" y="287"/>
                        </a:cubicBezTo>
                        <a:cubicBezTo>
                          <a:pt x="3275" y="86"/>
                          <a:pt x="2296" y="0"/>
                          <a:pt x="1569" y="0"/>
                        </a:cubicBezTo>
                        <a:close/>
                      </a:path>
                    </a:pathLst>
                  </a:custGeom>
                  <a:solidFill>
                    <a:srgbClr val="439D8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 name="Google Shape;132;p15"/>
                  <p:cNvSpPr/>
                  <p:nvPr/>
                </p:nvSpPr>
                <p:spPr>
                  <a:xfrm>
                    <a:off x="2600004" y="6126931"/>
                    <a:ext cx="57644" cy="287652"/>
                  </a:xfrm>
                  <a:custGeom>
                    <a:avLst/>
                    <a:gdLst/>
                    <a:ahLst/>
                    <a:cxnLst/>
                    <a:rect l="l" t="t" r="r" b="b"/>
                    <a:pathLst>
                      <a:path w="2330" h="11627" extrusionOk="0">
                        <a:moveTo>
                          <a:pt x="372" y="0"/>
                        </a:moveTo>
                        <a:cubicBezTo>
                          <a:pt x="220" y="0"/>
                          <a:pt x="24" y="52"/>
                          <a:pt x="1" y="128"/>
                        </a:cubicBezTo>
                        <a:cubicBezTo>
                          <a:pt x="1" y="128"/>
                          <a:pt x="13" y="354"/>
                          <a:pt x="37" y="711"/>
                        </a:cubicBezTo>
                        <a:cubicBezTo>
                          <a:pt x="48" y="1080"/>
                          <a:pt x="72" y="1580"/>
                          <a:pt x="96" y="2164"/>
                        </a:cubicBezTo>
                        <a:cubicBezTo>
                          <a:pt x="144" y="3318"/>
                          <a:pt x="179" y="4771"/>
                          <a:pt x="310" y="5914"/>
                        </a:cubicBezTo>
                        <a:cubicBezTo>
                          <a:pt x="429" y="7045"/>
                          <a:pt x="703" y="8510"/>
                          <a:pt x="1060" y="9641"/>
                        </a:cubicBezTo>
                        <a:cubicBezTo>
                          <a:pt x="1156" y="9926"/>
                          <a:pt x="1227" y="10188"/>
                          <a:pt x="1322" y="10426"/>
                        </a:cubicBezTo>
                        <a:cubicBezTo>
                          <a:pt x="1406" y="10665"/>
                          <a:pt x="1477" y="10879"/>
                          <a:pt x="1549" y="11046"/>
                        </a:cubicBezTo>
                        <a:cubicBezTo>
                          <a:pt x="1703" y="11391"/>
                          <a:pt x="1787" y="11593"/>
                          <a:pt x="1787" y="11593"/>
                        </a:cubicBezTo>
                        <a:cubicBezTo>
                          <a:pt x="1800" y="11616"/>
                          <a:pt x="1832" y="11626"/>
                          <a:pt x="1876" y="11626"/>
                        </a:cubicBezTo>
                        <a:cubicBezTo>
                          <a:pt x="2033" y="11626"/>
                          <a:pt x="2329" y="11496"/>
                          <a:pt x="2311" y="11403"/>
                        </a:cubicBezTo>
                        <a:cubicBezTo>
                          <a:pt x="2311" y="11403"/>
                          <a:pt x="2251" y="11188"/>
                          <a:pt x="2156" y="10843"/>
                        </a:cubicBezTo>
                        <a:cubicBezTo>
                          <a:pt x="2108" y="10677"/>
                          <a:pt x="2061" y="10462"/>
                          <a:pt x="2001" y="10224"/>
                        </a:cubicBezTo>
                        <a:cubicBezTo>
                          <a:pt x="1942" y="9998"/>
                          <a:pt x="1906" y="9724"/>
                          <a:pt x="1846" y="9450"/>
                        </a:cubicBezTo>
                        <a:cubicBezTo>
                          <a:pt x="1632" y="8331"/>
                          <a:pt x="1489" y="6914"/>
                          <a:pt x="1370" y="5795"/>
                        </a:cubicBezTo>
                        <a:cubicBezTo>
                          <a:pt x="1251" y="4688"/>
                          <a:pt x="1072" y="3247"/>
                          <a:pt x="906" y="2092"/>
                        </a:cubicBezTo>
                        <a:cubicBezTo>
                          <a:pt x="822" y="1509"/>
                          <a:pt x="727" y="997"/>
                          <a:pt x="668" y="640"/>
                        </a:cubicBezTo>
                        <a:cubicBezTo>
                          <a:pt x="596" y="282"/>
                          <a:pt x="549" y="56"/>
                          <a:pt x="549" y="56"/>
                        </a:cubicBezTo>
                        <a:cubicBezTo>
                          <a:pt x="531" y="17"/>
                          <a:pt x="459" y="0"/>
                          <a:pt x="372" y="0"/>
                        </a:cubicBezTo>
                        <a:close/>
                      </a:path>
                    </a:pathLst>
                  </a:custGeom>
                  <a:solidFill>
                    <a:srgbClr val="439D8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sp>
          <p:nvSpPr>
            <p:cNvPr id="133" name="Google Shape;133;p15"/>
            <p:cNvSpPr/>
            <p:nvPr/>
          </p:nvSpPr>
          <p:spPr>
            <a:xfrm flipH="1">
              <a:off x="1175358" y="4705391"/>
              <a:ext cx="1701494" cy="434364"/>
            </a:xfrm>
            <a:custGeom>
              <a:avLst/>
              <a:gdLst/>
              <a:ahLst/>
              <a:cxnLst/>
              <a:rect l="l" t="t" r="r" b="b"/>
              <a:pathLst>
                <a:path w="43054" h="10991" extrusionOk="0">
                  <a:moveTo>
                    <a:pt x="21920" y="1"/>
                  </a:moveTo>
                  <a:cubicBezTo>
                    <a:pt x="19110" y="1"/>
                    <a:pt x="16717" y="2084"/>
                    <a:pt x="15753" y="5025"/>
                  </a:cubicBezTo>
                  <a:cubicBezTo>
                    <a:pt x="14574" y="3882"/>
                    <a:pt x="12967" y="3168"/>
                    <a:pt x="11181" y="3168"/>
                  </a:cubicBezTo>
                  <a:cubicBezTo>
                    <a:pt x="7954" y="3168"/>
                    <a:pt x="5275" y="5502"/>
                    <a:pt x="4739" y="8573"/>
                  </a:cubicBezTo>
                  <a:cubicBezTo>
                    <a:pt x="4299" y="8359"/>
                    <a:pt x="3811" y="8228"/>
                    <a:pt x="3287" y="8228"/>
                  </a:cubicBezTo>
                  <a:cubicBezTo>
                    <a:pt x="1644" y="8228"/>
                    <a:pt x="275" y="9419"/>
                    <a:pt x="1" y="10990"/>
                  </a:cubicBezTo>
                  <a:lnTo>
                    <a:pt x="43054" y="10990"/>
                  </a:lnTo>
                  <a:cubicBezTo>
                    <a:pt x="43054" y="10990"/>
                    <a:pt x="43054" y="10990"/>
                    <a:pt x="43054" y="10978"/>
                  </a:cubicBezTo>
                  <a:cubicBezTo>
                    <a:pt x="43054" y="8407"/>
                    <a:pt x="40970" y="6323"/>
                    <a:pt x="38398" y="6323"/>
                  </a:cubicBezTo>
                  <a:cubicBezTo>
                    <a:pt x="37744" y="6323"/>
                    <a:pt x="37124" y="6454"/>
                    <a:pt x="36565" y="6704"/>
                  </a:cubicBezTo>
                  <a:cubicBezTo>
                    <a:pt x="35815" y="4025"/>
                    <a:pt x="33374" y="2061"/>
                    <a:pt x="30469" y="2061"/>
                  </a:cubicBezTo>
                  <a:cubicBezTo>
                    <a:pt x="29231" y="2061"/>
                    <a:pt x="28088" y="2418"/>
                    <a:pt x="27123" y="3025"/>
                  </a:cubicBezTo>
                  <a:cubicBezTo>
                    <a:pt x="25909" y="1191"/>
                    <a:pt x="24028" y="1"/>
                    <a:pt x="21920" y="1"/>
                  </a:cubicBezTo>
                  <a:close/>
                </a:path>
              </a:pathLst>
            </a:custGeom>
            <a:solidFill>
              <a:srgbClr val="40B4E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extLst>
      <p:ext uri="{BB962C8B-B14F-4D97-AF65-F5344CB8AC3E}">
        <p14:creationId xmlns:p14="http://schemas.microsoft.com/office/powerpoint/2010/main" val="24219390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Four Columns">
  <p:cSld name="Four Columns">
    <p:spTree>
      <p:nvGrpSpPr>
        <p:cNvPr id="1" name="Shape 134"/>
        <p:cNvGrpSpPr/>
        <p:nvPr/>
      </p:nvGrpSpPr>
      <p:grpSpPr>
        <a:xfrm>
          <a:off x="0" y="0"/>
          <a:ext cx="0" cy="0"/>
          <a:chOff x="0" y="0"/>
          <a:chExt cx="0" cy="0"/>
        </a:xfrm>
      </p:grpSpPr>
      <p:grpSp>
        <p:nvGrpSpPr>
          <p:cNvPr id="135" name="Google Shape;135;p16"/>
          <p:cNvGrpSpPr/>
          <p:nvPr/>
        </p:nvGrpSpPr>
        <p:grpSpPr>
          <a:xfrm rot="244921">
            <a:off x="647179" y="3832742"/>
            <a:ext cx="1145761" cy="872458"/>
            <a:chOff x="3077675" y="6690087"/>
            <a:chExt cx="2525088" cy="1922768"/>
          </a:xfrm>
        </p:grpSpPr>
        <p:sp>
          <p:nvSpPr>
            <p:cNvPr id="136" name="Google Shape;136;p16"/>
            <p:cNvSpPr/>
            <p:nvPr/>
          </p:nvSpPr>
          <p:spPr>
            <a:xfrm>
              <a:off x="3538754" y="6690087"/>
              <a:ext cx="2064009" cy="1922768"/>
            </a:xfrm>
            <a:custGeom>
              <a:avLst/>
              <a:gdLst/>
              <a:ahLst/>
              <a:cxnLst/>
              <a:rect l="l" t="t" r="r" b="b"/>
              <a:pathLst>
                <a:path w="83428" h="77719" extrusionOk="0">
                  <a:moveTo>
                    <a:pt x="43744" y="1"/>
                  </a:moveTo>
                  <a:cubicBezTo>
                    <a:pt x="43607" y="1"/>
                    <a:pt x="43469" y="5"/>
                    <a:pt x="43328" y="15"/>
                  </a:cubicBezTo>
                  <a:cubicBezTo>
                    <a:pt x="39256" y="277"/>
                    <a:pt x="37779" y="4360"/>
                    <a:pt x="36839" y="7718"/>
                  </a:cubicBezTo>
                  <a:cubicBezTo>
                    <a:pt x="35589" y="12203"/>
                    <a:pt x="34968" y="18558"/>
                    <a:pt x="31040" y="18558"/>
                  </a:cubicBezTo>
                  <a:cubicBezTo>
                    <a:pt x="29952" y="18558"/>
                    <a:pt x="28611" y="18070"/>
                    <a:pt x="26933" y="16921"/>
                  </a:cubicBezTo>
                  <a:cubicBezTo>
                    <a:pt x="25614" y="16019"/>
                    <a:pt x="23908" y="14589"/>
                    <a:pt x="22178" y="14589"/>
                  </a:cubicBezTo>
                  <a:cubicBezTo>
                    <a:pt x="21830" y="14589"/>
                    <a:pt x="21481" y="14647"/>
                    <a:pt x="21134" y="14778"/>
                  </a:cubicBezTo>
                  <a:cubicBezTo>
                    <a:pt x="15276" y="16993"/>
                    <a:pt x="19075" y="24530"/>
                    <a:pt x="19753" y="28387"/>
                  </a:cubicBezTo>
                  <a:cubicBezTo>
                    <a:pt x="20166" y="30701"/>
                    <a:pt x="20096" y="34763"/>
                    <a:pt x="17456" y="34763"/>
                  </a:cubicBezTo>
                  <a:cubicBezTo>
                    <a:pt x="17054" y="34763"/>
                    <a:pt x="16592" y="34669"/>
                    <a:pt x="16062" y="34459"/>
                  </a:cubicBezTo>
                  <a:cubicBezTo>
                    <a:pt x="11365" y="32594"/>
                    <a:pt x="10296" y="26273"/>
                    <a:pt x="4770" y="26273"/>
                  </a:cubicBezTo>
                  <a:cubicBezTo>
                    <a:pt x="4512" y="26273"/>
                    <a:pt x="4244" y="26287"/>
                    <a:pt x="3966" y="26315"/>
                  </a:cubicBezTo>
                  <a:cubicBezTo>
                    <a:pt x="715" y="26649"/>
                    <a:pt x="1" y="29554"/>
                    <a:pt x="489" y="32328"/>
                  </a:cubicBezTo>
                  <a:cubicBezTo>
                    <a:pt x="1251" y="36555"/>
                    <a:pt x="3644" y="40222"/>
                    <a:pt x="5085" y="44211"/>
                  </a:cubicBezTo>
                  <a:cubicBezTo>
                    <a:pt x="6597" y="48390"/>
                    <a:pt x="7061" y="52997"/>
                    <a:pt x="6549" y="57403"/>
                  </a:cubicBezTo>
                  <a:cubicBezTo>
                    <a:pt x="6275" y="59784"/>
                    <a:pt x="4037" y="62999"/>
                    <a:pt x="4632" y="65380"/>
                  </a:cubicBezTo>
                  <a:cubicBezTo>
                    <a:pt x="5513" y="68856"/>
                    <a:pt x="12336" y="68321"/>
                    <a:pt x="15050" y="68797"/>
                  </a:cubicBezTo>
                  <a:cubicBezTo>
                    <a:pt x="18884" y="69476"/>
                    <a:pt x="22766" y="70095"/>
                    <a:pt x="26468" y="71345"/>
                  </a:cubicBezTo>
                  <a:cubicBezTo>
                    <a:pt x="30939" y="72847"/>
                    <a:pt x="38196" y="77718"/>
                    <a:pt x="44090" y="77718"/>
                  </a:cubicBezTo>
                  <a:cubicBezTo>
                    <a:pt x="46186" y="77718"/>
                    <a:pt x="48109" y="77102"/>
                    <a:pt x="49674" y="75500"/>
                  </a:cubicBezTo>
                  <a:cubicBezTo>
                    <a:pt x="51602" y="73524"/>
                    <a:pt x="50626" y="70488"/>
                    <a:pt x="49185" y="68559"/>
                  </a:cubicBezTo>
                  <a:cubicBezTo>
                    <a:pt x="47364" y="66130"/>
                    <a:pt x="44090" y="64594"/>
                    <a:pt x="42661" y="61856"/>
                  </a:cubicBezTo>
                  <a:cubicBezTo>
                    <a:pt x="41468" y="59570"/>
                    <a:pt x="43103" y="58980"/>
                    <a:pt x="45242" y="58980"/>
                  </a:cubicBezTo>
                  <a:cubicBezTo>
                    <a:pt x="47158" y="58980"/>
                    <a:pt x="49479" y="59453"/>
                    <a:pt x="50531" y="59605"/>
                  </a:cubicBezTo>
                  <a:cubicBezTo>
                    <a:pt x="52312" y="59861"/>
                    <a:pt x="54410" y="60234"/>
                    <a:pt x="56446" y="60234"/>
                  </a:cubicBezTo>
                  <a:cubicBezTo>
                    <a:pt x="59050" y="60234"/>
                    <a:pt x="61553" y="59624"/>
                    <a:pt x="63163" y="57379"/>
                  </a:cubicBezTo>
                  <a:cubicBezTo>
                    <a:pt x="66116" y="53271"/>
                    <a:pt x="61497" y="49068"/>
                    <a:pt x="58818" y="46354"/>
                  </a:cubicBezTo>
                  <a:cubicBezTo>
                    <a:pt x="55151" y="42627"/>
                    <a:pt x="56532" y="41246"/>
                    <a:pt x="59306" y="40817"/>
                  </a:cubicBezTo>
                  <a:cubicBezTo>
                    <a:pt x="60111" y="40689"/>
                    <a:pt x="61032" y="40643"/>
                    <a:pt x="61979" y="40643"/>
                  </a:cubicBezTo>
                  <a:cubicBezTo>
                    <a:pt x="63762" y="40643"/>
                    <a:pt x="65636" y="40807"/>
                    <a:pt x="66997" y="40901"/>
                  </a:cubicBezTo>
                  <a:cubicBezTo>
                    <a:pt x="68350" y="40991"/>
                    <a:pt x="70090" y="41137"/>
                    <a:pt x="71903" y="41137"/>
                  </a:cubicBezTo>
                  <a:cubicBezTo>
                    <a:pt x="76075" y="41137"/>
                    <a:pt x="80636" y="40364"/>
                    <a:pt x="81773" y="36364"/>
                  </a:cubicBezTo>
                  <a:cubicBezTo>
                    <a:pt x="83428" y="30578"/>
                    <a:pt x="75260" y="28090"/>
                    <a:pt x="71057" y="27816"/>
                  </a:cubicBezTo>
                  <a:cubicBezTo>
                    <a:pt x="69545" y="27720"/>
                    <a:pt x="66307" y="27518"/>
                    <a:pt x="65557" y="25863"/>
                  </a:cubicBezTo>
                  <a:cubicBezTo>
                    <a:pt x="64425" y="23339"/>
                    <a:pt x="68890" y="21386"/>
                    <a:pt x="70414" y="20291"/>
                  </a:cubicBezTo>
                  <a:cubicBezTo>
                    <a:pt x="73534" y="18029"/>
                    <a:pt x="75927" y="14493"/>
                    <a:pt x="76606" y="10659"/>
                  </a:cubicBezTo>
                  <a:cubicBezTo>
                    <a:pt x="77201" y="7313"/>
                    <a:pt x="75355" y="4337"/>
                    <a:pt x="72319" y="2920"/>
                  </a:cubicBezTo>
                  <a:cubicBezTo>
                    <a:pt x="71216" y="2408"/>
                    <a:pt x="70191" y="2186"/>
                    <a:pt x="69227" y="2186"/>
                  </a:cubicBezTo>
                  <a:cubicBezTo>
                    <a:pt x="63183" y="2186"/>
                    <a:pt x="59515" y="10924"/>
                    <a:pt x="53960" y="12135"/>
                  </a:cubicBezTo>
                  <a:cubicBezTo>
                    <a:pt x="53728" y="12186"/>
                    <a:pt x="53514" y="12210"/>
                    <a:pt x="53317" y="12210"/>
                  </a:cubicBezTo>
                  <a:cubicBezTo>
                    <a:pt x="50797" y="12210"/>
                    <a:pt x="50946" y="8282"/>
                    <a:pt x="50317" y="6206"/>
                  </a:cubicBezTo>
                  <a:cubicBezTo>
                    <a:pt x="49353" y="3076"/>
                    <a:pt x="47297" y="1"/>
                    <a:pt x="43744" y="1"/>
                  </a:cubicBezTo>
                  <a:close/>
                </a:path>
              </a:pathLst>
            </a:custGeom>
            <a:solidFill>
              <a:srgbClr val="5AD19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 name="Google Shape;137;p16"/>
            <p:cNvSpPr/>
            <p:nvPr/>
          </p:nvSpPr>
          <p:spPr>
            <a:xfrm>
              <a:off x="3077675" y="7144734"/>
              <a:ext cx="1927197" cy="1319656"/>
            </a:xfrm>
            <a:custGeom>
              <a:avLst/>
              <a:gdLst/>
              <a:ahLst/>
              <a:cxnLst/>
              <a:rect l="l" t="t" r="r" b="b"/>
              <a:pathLst>
                <a:path w="77898" h="53341" extrusionOk="0">
                  <a:moveTo>
                    <a:pt x="77657" y="0"/>
                  </a:moveTo>
                  <a:cubicBezTo>
                    <a:pt x="77524" y="0"/>
                    <a:pt x="77309" y="98"/>
                    <a:pt x="77038" y="330"/>
                  </a:cubicBezTo>
                  <a:cubicBezTo>
                    <a:pt x="77038" y="330"/>
                    <a:pt x="75681" y="1521"/>
                    <a:pt x="73430" y="3497"/>
                  </a:cubicBezTo>
                  <a:cubicBezTo>
                    <a:pt x="72299" y="4486"/>
                    <a:pt x="70954" y="5664"/>
                    <a:pt x="69430" y="6998"/>
                  </a:cubicBezTo>
                  <a:cubicBezTo>
                    <a:pt x="68668" y="7665"/>
                    <a:pt x="67870" y="8367"/>
                    <a:pt x="67037" y="9093"/>
                  </a:cubicBezTo>
                  <a:cubicBezTo>
                    <a:pt x="66203" y="9820"/>
                    <a:pt x="65334" y="10594"/>
                    <a:pt x="64441" y="11391"/>
                  </a:cubicBezTo>
                  <a:cubicBezTo>
                    <a:pt x="63548" y="12177"/>
                    <a:pt x="62631" y="12999"/>
                    <a:pt x="61691" y="13832"/>
                  </a:cubicBezTo>
                  <a:cubicBezTo>
                    <a:pt x="61453" y="14034"/>
                    <a:pt x="61215" y="14249"/>
                    <a:pt x="60976" y="14463"/>
                  </a:cubicBezTo>
                  <a:cubicBezTo>
                    <a:pt x="60750" y="14677"/>
                    <a:pt x="60512" y="14892"/>
                    <a:pt x="60274" y="15106"/>
                  </a:cubicBezTo>
                  <a:cubicBezTo>
                    <a:pt x="59798" y="15535"/>
                    <a:pt x="59321" y="15975"/>
                    <a:pt x="58845" y="16416"/>
                  </a:cubicBezTo>
                  <a:cubicBezTo>
                    <a:pt x="57881" y="17297"/>
                    <a:pt x="56916" y="18190"/>
                    <a:pt x="55940" y="19083"/>
                  </a:cubicBezTo>
                  <a:lnTo>
                    <a:pt x="55571" y="19416"/>
                  </a:lnTo>
                  <a:lnTo>
                    <a:pt x="55214" y="19773"/>
                  </a:lnTo>
                  <a:cubicBezTo>
                    <a:pt x="54976" y="20011"/>
                    <a:pt x="54738" y="20250"/>
                    <a:pt x="54499" y="20488"/>
                  </a:cubicBezTo>
                  <a:cubicBezTo>
                    <a:pt x="54035" y="20964"/>
                    <a:pt x="53571" y="21440"/>
                    <a:pt x="53106" y="21916"/>
                  </a:cubicBezTo>
                  <a:cubicBezTo>
                    <a:pt x="51261" y="23845"/>
                    <a:pt x="49463" y="25798"/>
                    <a:pt x="47725" y="27691"/>
                  </a:cubicBezTo>
                  <a:cubicBezTo>
                    <a:pt x="45975" y="29572"/>
                    <a:pt x="44284" y="31370"/>
                    <a:pt x="42653" y="33025"/>
                  </a:cubicBezTo>
                  <a:cubicBezTo>
                    <a:pt x="41033" y="34668"/>
                    <a:pt x="39259" y="36406"/>
                    <a:pt x="37342" y="38085"/>
                  </a:cubicBezTo>
                  <a:cubicBezTo>
                    <a:pt x="36378" y="38918"/>
                    <a:pt x="35390" y="39752"/>
                    <a:pt x="34354" y="40538"/>
                  </a:cubicBezTo>
                  <a:cubicBezTo>
                    <a:pt x="33318" y="41335"/>
                    <a:pt x="32247" y="42109"/>
                    <a:pt x="31151" y="42824"/>
                  </a:cubicBezTo>
                  <a:cubicBezTo>
                    <a:pt x="30044" y="43550"/>
                    <a:pt x="28913" y="44205"/>
                    <a:pt x="27746" y="44812"/>
                  </a:cubicBezTo>
                  <a:cubicBezTo>
                    <a:pt x="27460" y="44967"/>
                    <a:pt x="27175" y="45122"/>
                    <a:pt x="26877" y="45253"/>
                  </a:cubicBezTo>
                  <a:cubicBezTo>
                    <a:pt x="26579" y="45395"/>
                    <a:pt x="26293" y="45538"/>
                    <a:pt x="25996" y="45669"/>
                  </a:cubicBezTo>
                  <a:cubicBezTo>
                    <a:pt x="25401" y="45919"/>
                    <a:pt x="24793" y="46146"/>
                    <a:pt x="24186" y="46384"/>
                  </a:cubicBezTo>
                  <a:cubicBezTo>
                    <a:pt x="23888" y="46503"/>
                    <a:pt x="23591" y="46622"/>
                    <a:pt x="23293" y="46741"/>
                  </a:cubicBezTo>
                  <a:cubicBezTo>
                    <a:pt x="23138" y="46800"/>
                    <a:pt x="22995" y="46860"/>
                    <a:pt x="22853" y="46919"/>
                  </a:cubicBezTo>
                  <a:cubicBezTo>
                    <a:pt x="22698" y="46967"/>
                    <a:pt x="22543" y="47027"/>
                    <a:pt x="22400" y="47074"/>
                  </a:cubicBezTo>
                  <a:cubicBezTo>
                    <a:pt x="21793" y="47289"/>
                    <a:pt x="21198" y="47491"/>
                    <a:pt x="20602" y="47693"/>
                  </a:cubicBezTo>
                  <a:cubicBezTo>
                    <a:pt x="20317" y="47801"/>
                    <a:pt x="20019" y="47908"/>
                    <a:pt x="19721" y="48003"/>
                  </a:cubicBezTo>
                  <a:cubicBezTo>
                    <a:pt x="19435" y="48098"/>
                    <a:pt x="19138" y="48182"/>
                    <a:pt x="18852" y="48277"/>
                  </a:cubicBezTo>
                  <a:cubicBezTo>
                    <a:pt x="18257" y="48455"/>
                    <a:pt x="17685" y="48634"/>
                    <a:pt x="17114" y="48813"/>
                  </a:cubicBezTo>
                  <a:cubicBezTo>
                    <a:pt x="12566" y="50170"/>
                    <a:pt x="8470" y="51087"/>
                    <a:pt x="5553" y="51753"/>
                  </a:cubicBezTo>
                  <a:cubicBezTo>
                    <a:pt x="4100" y="52075"/>
                    <a:pt x="2922" y="52337"/>
                    <a:pt x="2112" y="52503"/>
                  </a:cubicBezTo>
                  <a:cubicBezTo>
                    <a:pt x="1314" y="52682"/>
                    <a:pt x="874" y="52777"/>
                    <a:pt x="874" y="52777"/>
                  </a:cubicBezTo>
                  <a:cubicBezTo>
                    <a:pt x="47" y="52974"/>
                    <a:pt x="1" y="53340"/>
                    <a:pt x="641" y="53340"/>
                  </a:cubicBezTo>
                  <a:cubicBezTo>
                    <a:pt x="739" y="53340"/>
                    <a:pt x="852" y="53332"/>
                    <a:pt x="981" y="53313"/>
                  </a:cubicBezTo>
                  <a:cubicBezTo>
                    <a:pt x="981" y="53313"/>
                    <a:pt x="1421" y="53218"/>
                    <a:pt x="2231" y="53063"/>
                  </a:cubicBezTo>
                  <a:cubicBezTo>
                    <a:pt x="3041" y="52896"/>
                    <a:pt x="4219" y="52658"/>
                    <a:pt x="5684" y="52361"/>
                  </a:cubicBezTo>
                  <a:cubicBezTo>
                    <a:pt x="8625" y="51741"/>
                    <a:pt x="12732" y="50884"/>
                    <a:pt x="17340" y="49575"/>
                  </a:cubicBezTo>
                  <a:cubicBezTo>
                    <a:pt x="17911" y="49408"/>
                    <a:pt x="18495" y="49241"/>
                    <a:pt x="19090" y="49063"/>
                  </a:cubicBezTo>
                  <a:cubicBezTo>
                    <a:pt x="19388" y="48979"/>
                    <a:pt x="19686" y="48884"/>
                    <a:pt x="19983" y="48801"/>
                  </a:cubicBezTo>
                  <a:cubicBezTo>
                    <a:pt x="20281" y="48705"/>
                    <a:pt x="20578" y="48598"/>
                    <a:pt x="20876" y="48503"/>
                  </a:cubicBezTo>
                  <a:cubicBezTo>
                    <a:pt x="21471" y="48301"/>
                    <a:pt x="22079" y="48098"/>
                    <a:pt x="22686" y="47896"/>
                  </a:cubicBezTo>
                  <a:cubicBezTo>
                    <a:pt x="22841" y="47848"/>
                    <a:pt x="22995" y="47789"/>
                    <a:pt x="23150" y="47741"/>
                  </a:cubicBezTo>
                  <a:cubicBezTo>
                    <a:pt x="23293" y="47681"/>
                    <a:pt x="23448" y="47622"/>
                    <a:pt x="23603" y="47562"/>
                  </a:cubicBezTo>
                  <a:cubicBezTo>
                    <a:pt x="23900" y="47455"/>
                    <a:pt x="24210" y="47336"/>
                    <a:pt x="24519" y="47217"/>
                  </a:cubicBezTo>
                  <a:cubicBezTo>
                    <a:pt x="25127" y="46979"/>
                    <a:pt x="25746" y="46753"/>
                    <a:pt x="26365" y="46515"/>
                  </a:cubicBezTo>
                  <a:cubicBezTo>
                    <a:pt x="26663" y="46372"/>
                    <a:pt x="26972" y="46229"/>
                    <a:pt x="27270" y="46086"/>
                  </a:cubicBezTo>
                  <a:cubicBezTo>
                    <a:pt x="27579" y="45955"/>
                    <a:pt x="27877" y="45800"/>
                    <a:pt x="28175" y="45646"/>
                  </a:cubicBezTo>
                  <a:cubicBezTo>
                    <a:pt x="29365" y="45038"/>
                    <a:pt x="30544" y="44372"/>
                    <a:pt x="31675" y="43645"/>
                  </a:cubicBezTo>
                  <a:cubicBezTo>
                    <a:pt x="32806" y="42919"/>
                    <a:pt x="33902" y="42145"/>
                    <a:pt x="34961" y="41347"/>
                  </a:cubicBezTo>
                  <a:cubicBezTo>
                    <a:pt x="36021" y="40538"/>
                    <a:pt x="37033" y="39704"/>
                    <a:pt x="38021" y="38859"/>
                  </a:cubicBezTo>
                  <a:cubicBezTo>
                    <a:pt x="39974" y="37168"/>
                    <a:pt x="41772" y="35430"/>
                    <a:pt x="43415" y="33763"/>
                  </a:cubicBezTo>
                  <a:cubicBezTo>
                    <a:pt x="45046" y="32108"/>
                    <a:pt x="46748" y="30286"/>
                    <a:pt x="48475" y="28381"/>
                  </a:cubicBezTo>
                  <a:cubicBezTo>
                    <a:pt x="50213" y="26488"/>
                    <a:pt x="51999" y="24524"/>
                    <a:pt x="53809" y="22595"/>
                  </a:cubicBezTo>
                  <a:cubicBezTo>
                    <a:pt x="54273" y="22107"/>
                    <a:pt x="54726" y="21631"/>
                    <a:pt x="55190" y="21154"/>
                  </a:cubicBezTo>
                  <a:cubicBezTo>
                    <a:pt x="55416" y="20916"/>
                    <a:pt x="55642" y="20678"/>
                    <a:pt x="55881" y="20452"/>
                  </a:cubicBezTo>
                  <a:lnTo>
                    <a:pt x="56226" y="20095"/>
                  </a:lnTo>
                  <a:lnTo>
                    <a:pt x="56583" y="19761"/>
                  </a:lnTo>
                  <a:cubicBezTo>
                    <a:pt x="57547" y="18857"/>
                    <a:pt x="58512" y="17952"/>
                    <a:pt x="59452" y="17071"/>
                  </a:cubicBezTo>
                  <a:cubicBezTo>
                    <a:pt x="59929" y="16618"/>
                    <a:pt x="60393" y="16178"/>
                    <a:pt x="60869" y="15749"/>
                  </a:cubicBezTo>
                  <a:cubicBezTo>
                    <a:pt x="61095" y="15523"/>
                    <a:pt x="61334" y="15308"/>
                    <a:pt x="61560" y="15094"/>
                  </a:cubicBezTo>
                  <a:cubicBezTo>
                    <a:pt x="61798" y="14880"/>
                    <a:pt x="62024" y="14666"/>
                    <a:pt x="62262" y="14451"/>
                  </a:cubicBezTo>
                  <a:cubicBezTo>
                    <a:pt x="63191" y="13606"/>
                    <a:pt x="64096" y="12784"/>
                    <a:pt x="64977" y="11987"/>
                  </a:cubicBezTo>
                  <a:cubicBezTo>
                    <a:pt x="72049" y="5581"/>
                    <a:pt x="77407" y="735"/>
                    <a:pt x="77407" y="735"/>
                  </a:cubicBezTo>
                  <a:cubicBezTo>
                    <a:pt x="77868" y="321"/>
                    <a:pt x="77898" y="0"/>
                    <a:pt x="77657" y="0"/>
                  </a:cubicBezTo>
                  <a:close/>
                </a:path>
              </a:pathLst>
            </a:custGeom>
            <a:solidFill>
              <a:srgbClr val="439D8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 name="Google Shape;138;p16"/>
            <p:cNvSpPr/>
            <p:nvPr/>
          </p:nvSpPr>
          <p:spPr>
            <a:xfrm>
              <a:off x="4083257" y="7963826"/>
              <a:ext cx="485028" cy="66056"/>
            </a:xfrm>
            <a:custGeom>
              <a:avLst/>
              <a:gdLst/>
              <a:ahLst/>
              <a:cxnLst/>
              <a:rect l="l" t="t" r="r" b="b"/>
              <a:pathLst>
                <a:path w="19605" h="2670" extrusionOk="0">
                  <a:moveTo>
                    <a:pt x="13901" y="0"/>
                  </a:moveTo>
                  <a:cubicBezTo>
                    <a:pt x="13437" y="0"/>
                    <a:pt x="12960" y="12"/>
                    <a:pt x="12472" y="24"/>
                  </a:cubicBezTo>
                  <a:cubicBezTo>
                    <a:pt x="12234" y="24"/>
                    <a:pt x="11996" y="36"/>
                    <a:pt x="11758" y="36"/>
                  </a:cubicBezTo>
                  <a:cubicBezTo>
                    <a:pt x="11639" y="48"/>
                    <a:pt x="11520" y="48"/>
                    <a:pt x="11401" y="48"/>
                  </a:cubicBezTo>
                  <a:cubicBezTo>
                    <a:pt x="11282" y="60"/>
                    <a:pt x="11163" y="72"/>
                    <a:pt x="11044" y="72"/>
                  </a:cubicBezTo>
                  <a:cubicBezTo>
                    <a:pt x="10579" y="107"/>
                    <a:pt x="10127" y="143"/>
                    <a:pt x="9710" y="179"/>
                  </a:cubicBezTo>
                  <a:cubicBezTo>
                    <a:pt x="9472" y="203"/>
                    <a:pt x="9222" y="226"/>
                    <a:pt x="8972" y="250"/>
                  </a:cubicBezTo>
                  <a:cubicBezTo>
                    <a:pt x="8722" y="286"/>
                    <a:pt x="8460" y="322"/>
                    <a:pt x="8198" y="357"/>
                  </a:cubicBezTo>
                  <a:cubicBezTo>
                    <a:pt x="7674" y="429"/>
                    <a:pt x="7138" y="500"/>
                    <a:pt x="6602" y="584"/>
                  </a:cubicBezTo>
                  <a:cubicBezTo>
                    <a:pt x="6067" y="679"/>
                    <a:pt x="5519" y="786"/>
                    <a:pt x="4995" y="881"/>
                  </a:cubicBezTo>
                  <a:cubicBezTo>
                    <a:pt x="4733" y="941"/>
                    <a:pt x="4471" y="988"/>
                    <a:pt x="4221" y="1036"/>
                  </a:cubicBezTo>
                  <a:cubicBezTo>
                    <a:pt x="3971" y="1096"/>
                    <a:pt x="3733" y="1155"/>
                    <a:pt x="3495" y="1215"/>
                  </a:cubicBezTo>
                  <a:cubicBezTo>
                    <a:pt x="3019" y="1334"/>
                    <a:pt x="2566" y="1441"/>
                    <a:pt x="2161" y="1536"/>
                  </a:cubicBezTo>
                  <a:cubicBezTo>
                    <a:pt x="1769" y="1655"/>
                    <a:pt x="1411" y="1762"/>
                    <a:pt x="1114" y="1846"/>
                  </a:cubicBezTo>
                  <a:cubicBezTo>
                    <a:pt x="530" y="2024"/>
                    <a:pt x="173" y="2131"/>
                    <a:pt x="173" y="2131"/>
                  </a:cubicBezTo>
                  <a:cubicBezTo>
                    <a:pt x="1" y="2200"/>
                    <a:pt x="117" y="2669"/>
                    <a:pt x="307" y="2669"/>
                  </a:cubicBezTo>
                  <a:cubicBezTo>
                    <a:pt x="314" y="2669"/>
                    <a:pt x="321" y="2668"/>
                    <a:pt x="328" y="2667"/>
                  </a:cubicBezTo>
                  <a:cubicBezTo>
                    <a:pt x="328" y="2667"/>
                    <a:pt x="685" y="2584"/>
                    <a:pt x="1280" y="2453"/>
                  </a:cubicBezTo>
                  <a:cubicBezTo>
                    <a:pt x="1578" y="2393"/>
                    <a:pt x="1923" y="2310"/>
                    <a:pt x="2328" y="2227"/>
                  </a:cubicBezTo>
                  <a:cubicBezTo>
                    <a:pt x="2733" y="2155"/>
                    <a:pt x="3173" y="2084"/>
                    <a:pt x="3650" y="2000"/>
                  </a:cubicBezTo>
                  <a:cubicBezTo>
                    <a:pt x="3888" y="1953"/>
                    <a:pt x="4126" y="1917"/>
                    <a:pt x="4376" y="1870"/>
                  </a:cubicBezTo>
                  <a:cubicBezTo>
                    <a:pt x="4626" y="1834"/>
                    <a:pt x="4888" y="1798"/>
                    <a:pt x="5150" y="1762"/>
                  </a:cubicBezTo>
                  <a:cubicBezTo>
                    <a:pt x="5674" y="1691"/>
                    <a:pt x="6210" y="1619"/>
                    <a:pt x="6733" y="1548"/>
                  </a:cubicBezTo>
                  <a:cubicBezTo>
                    <a:pt x="7269" y="1489"/>
                    <a:pt x="7805" y="1429"/>
                    <a:pt x="8317" y="1381"/>
                  </a:cubicBezTo>
                  <a:cubicBezTo>
                    <a:pt x="8579" y="1346"/>
                    <a:pt x="8829" y="1322"/>
                    <a:pt x="9079" y="1298"/>
                  </a:cubicBezTo>
                  <a:cubicBezTo>
                    <a:pt x="9329" y="1274"/>
                    <a:pt x="9567" y="1250"/>
                    <a:pt x="9805" y="1239"/>
                  </a:cubicBezTo>
                  <a:cubicBezTo>
                    <a:pt x="10222" y="1191"/>
                    <a:pt x="10663" y="1155"/>
                    <a:pt x="11127" y="1108"/>
                  </a:cubicBezTo>
                  <a:cubicBezTo>
                    <a:pt x="11234" y="1096"/>
                    <a:pt x="11353" y="1084"/>
                    <a:pt x="11460" y="1072"/>
                  </a:cubicBezTo>
                  <a:cubicBezTo>
                    <a:pt x="11579" y="1072"/>
                    <a:pt x="11698" y="1060"/>
                    <a:pt x="11817" y="1060"/>
                  </a:cubicBezTo>
                  <a:cubicBezTo>
                    <a:pt x="12056" y="1036"/>
                    <a:pt x="12282" y="1024"/>
                    <a:pt x="12520" y="1012"/>
                  </a:cubicBezTo>
                  <a:cubicBezTo>
                    <a:pt x="12996" y="977"/>
                    <a:pt x="13460" y="941"/>
                    <a:pt x="13925" y="917"/>
                  </a:cubicBezTo>
                  <a:cubicBezTo>
                    <a:pt x="14389" y="893"/>
                    <a:pt x="14842" y="881"/>
                    <a:pt x="15258" y="869"/>
                  </a:cubicBezTo>
                  <a:cubicBezTo>
                    <a:pt x="15830" y="838"/>
                    <a:pt x="16354" y="838"/>
                    <a:pt x="16802" y="838"/>
                  </a:cubicBezTo>
                  <a:lnTo>
                    <a:pt x="16802" y="838"/>
                  </a:lnTo>
                  <a:cubicBezTo>
                    <a:pt x="17026" y="838"/>
                    <a:pt x="17231" y="838"/>
                    <a:pt x="17413" y="834"/>
                  </a:cubicBezTo>
                  <a:cubicBezTo>
                    <a:pt x="17866" y="834"/>
                    <a:pt x="18189" y="834"/>
                    <a:pt x="18314" y="827"/>
                  </a:cubicBezTo>
                  <a:lnTo>
                    <a:pt x="18314" y="827"/>
                  </a:lnTo>
                  <a:cubicBezTo>
                    <a:pt x="18323" y="833"/>
                    <a:pt x="18333" y="839"/>
                    <a:pt x="18342" y="846"/>
                  </a:cubicBezTo>
                  <a:cubicBezTo>
                    <a:pt x="18378" y="858"/>
                    <a:pt x="18413" y="869"/>
                    <a:pt x="18449" y="881"/>
                  </a:cubicBezTo>
                  <a:cubicBezTo>
                    <a:pt x="18509" y="905"/>
                    <a:pt x="18556" y="917"/>
                    <a:pt x="18616" y="929"/>
                  </a:cubicBezTo>
                  <a:cubicBezTo>
                    <a:pt x="18711" y="953"/>
                    <a:pt x="18794" y="977"/>
                    <a:pt x="18866" y="988"/>
                  </a:cubicBezTo>
                  <a:cubicBezTo>
                    <a:pt x="19009" y="1012"/>
                    <a:pt x="19104" y="1024"/>
                    <a:pt x="19175" y="1036"/>
                  </a:cubicBezTo>
                  <a:cubicBezTo>
                    <a:pt x="19318" y="1060"/>
                    <a:pt x="19330" y="1060"/>
                    <a:pt x="19330" y="1060"/>
                  </a:cubicBezTo>
                  <a:cubicBezTo>
                    <a:pt x="19533" y="1060"/>
                    <a:pt x="19604" y="607"/>
                    <a:pt x="19414" y="524"/>
                  </a:cubicBezTo>
                  <a:cubicBezTo>
                    <a:pt x="19414" y="524"/>
                    <a:pt x="19402" y="524"/>
                    <a:pt x="19271" y="500"/>
                  </a:cubicBezTo>
                  <a:cubicBezTo>
                    <a:pt x="19199" y="488"/>
                    <a:pt x="19104" y="465"/>
                    <a:pt x="18973" y="441"/>
                  </a:cubicBezTo>
                  <a:cubicBezTo>
                    <a:pt x="18914" y="429"/>
                    <a:pt x="18830" y="417"/>
                    <a:pt x="18759" y="393"/>
                  </a:cubicBezTo>
                  <a:cubicBezTo>
                    <a:pt x="18723" y="381"/>
                    <a:pt x="18675" y="369"/>
                    <a:pt x="18640" y="357"/>
                  </a:cubicBezTo>
                  <a:cubicBezTo>
                    <a:pt x="18616" y="346"/>
                    <a:pt x="18604" y="334"/>
                    <a:pt x="18580" y="334"/>
                  </a:cubicBezTo>
                  <a:cubicBezTo>
                    <a:pt x="18568" y="322"/>
                    <a:pt x="18556" y="322"/>
                    <a:pt x="18544" y="310"/>
                  </a:cubicBezTo>
                  <a:lnTo>
                    <a:pt x="18449" y="274"/>
                  </a:lnTo>
                  <a:lnTo>
                    <a:pt x="18402" y="262"/>
                  </a:lnTo>
                  <a:cubicBezTo>
                    <a:pt x="18354" y="250"/>
                    <a:pt x="18009" y="215"/>
                    <a:pt x="17449" y="167"/>
                  </a:cubicBezTo>
                  <a:cubicBezTo>
                    <a:pt x="16889" y="119"/>
                    <a:pt x="16127" y="36"/>
                    <a:pt x="15258" y="36"/>
                  </a:cubicBezTo>
                  <a:cubicBezTo>
                    <a:pt x="14830" y="24"/>
                    <a:pt x="14377" y="12"/>
                    <a:pt x="13901" y="0"/>
                  </a:cubicBezTo>
                  <a:close/>
                </a:path>
              </a:pathLst>
            </a:custGeom>
            <a:solidFill>
              <a:srgbClr val="439D8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 name="Google Shape;139;p16"/>
            <p:cNvSpPr/>
            <p:nvPr/>
          </p:nvSpPr>
          <p:spPr>
            <a:xfrm>
              <a:off x="4465836" y="7206782"/>
              <a:ext cx="184066" cy="404227"/>
            </a:xfrm>
            <a:custGeom>
              <a:avLst/>
              <a:gdLst/>
              <a:ahLst/>
              <a:cxnLst/>
              <a:rect l="l" t="t" r="r" b="b"/>
              <a:pathLst>
                <a:path w="7440" h="16339" extrusionOk="0">
                  <a:moveTo>
                    <a:pt x="7065" y="0"/>
                  </a:moveTo>
                  <a:cubicBezTo>
                    <a:pt x="6996" y="0"/>
                    <a:pt x="6934" y="18"/>
                    <a:pt x="6902" y="61"/>
                  </a:cubicBezTo>
                  <a:cubicBezTo>
                    <a:pt x="6902" y="61"/>
                    <a:pt x="6771" y="370"/>
                    <a:pt x="6569" y="870"/>
                  </a:cubicBezTo>
                  <a:cubicBezTo>
                    <a:pt x="6367" y="1406"/>
                    <a:pt x="6081" y="2097"/>
                    <a:pt x="5759" y="2930"/>
                  </a:cubicBezTo>
                  <a:cubicBezTo>
                    <a:pt x="5140" y="4573"/>
                    <a:pt x="4378" y="6609"/>
                    <a:pt x="3771" y="8205"/>
                  </a:cubicBezTo>
                  <a:cubicBezTo>
                    <a:pt x="3473" y="9002"/>
                    <a:pt x="3128" y="9895"/>
                    <a:pt x="2759" y="10788"/>
                  </a:cubicBezTo>
                  <a:cubicBezTo>
                    <a:pt x="2378" y="11681"/>
                    <a:pt x="1973" y="12562"/>
                    <a:pt x="1580" y="13336"/>
                  </a:cubicBezTo>
                  <a:cubicBezTo>
                    <a:pt x="1378" y="13717"/>
                    <a:pt x="1187" y="14086"/>
                    <a:pt x="1009" y="14408"/>
                  </a:cubicBezTo>
                  <a:cubicBezTo>
                    <a:pt x="830" y="14717"/>
                    <a:pt x="663" y="15003"/>
                    <a:pt x="533" y="15241"/>
                  </a:cubicBezTo>
                  <a:cubicBezTo>
                    <a:pt x="247" y="15706"/>
                    <a:pt x="68" y="15991"/>
                    <a:pt x="68" y="15991"/>
                  </a:cubicBezTo>
                  <a:cubicBezTo>
                    <a:pt x="0" y="16117"/>
                    <a:pt x="265" y="16339"/>
                    <a:pt x="429" y="16339"/>
                  </a:cubicBezTo>
                  <a:cubicBezTo>
                    <a:pt x="466" y="16339"/>
                    <a:pt x="499" y="16327"/>
                    <a:pt x="521" y="16301"/>
                  </a:cubicBezTo>
                  <a:cubicBezTo>
                    <a:pt x="521" y="16301"/>
                    <a:pt x="723" y="16027"/>
                    <a:pt x="1056" y="15587"/>
                  </a:cubicBezTo>
                  <a:cubicBezTo>
                    <a:pt x="1211" y="15360"/>
                    <a:pt x="1402" y="15086"/>
                    <a:pt x="1616" y="14765"/>
                  </a:cubicBezTo>
                  <a:cubicBezTo>
                    <a:pt x="1818" y="14455"/>
                    <a:pt x="2045" y="14098"/>
                    <a:pt x="2283" y="13729"/>
                  </a:cubicBezTo>
                  <a:cubicBezTo>
                    <a:pt x="2735" y="12955"/>
                    <a:pt x="3211" y="12086"/>
                    <a:pt x="3640" y="11193"/>
                  </a:cubicBezTo>
                  <a:cubicBezTo>
                    <a:pt x="4069" y="10288"/>
                    <a:pt x="4462" y="9383"/>
                    <a:pt x="4759" y="8574"/>
                  </a:cubicBezTo>
                  <a:cubicBezTo>
                    <a:pt x="5378" y="6966"/>
                    <a:pt x="6009" y="4871"/>
                    <a:pt x="6521" y="3192"/>
                  </a:cubicBezTo>
                  <a:cubicBezTo>
                    <a:pt x="7033" y="1501"/>
                    <a:pt x="7414" y="227"/>
                    <a:pt x="7414" y="227"/>
                  </a:cubicBezTo>
                  <a:cubicBezTo>
                    <a:pt x="7439" y="102"/>
                    <a:pt x="7229" y="0"/>
                    <a:pt x="7065" y="0"/>
                  </a:cubicBezTo>
                  <a:close/>
                </a:path>
              </a:pathLst>
            </a:custGeom>
            <a:solidFill>
              <a:srgbClr val="439D8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40" name="Google Shape;140;p16"/>
          <p:cNvGrpSpPr/>
          <p:nvPr/>
        </p:nvGrpSpPr>
        <p:grpSpPr>
          <a:xfrm rot="-1537546">
            <a:off x="604994" y="3763987"/>
            <a:ext cx="488794" cy="774382"/>
            <a:chOff x="-1904298" y="1056455"/>
            <a:chExt cx="581725" cy="921611"/>
          </a:xfrm>
        </p:grpSpPr>
        <p:sp>
          <p:nvSpPr>
            <p:cNvPr id="141" name="Google Shape;141;p16"/>
            <p:cNvSpPr/>
            <p:nvPr/>
          </p:nvSpPr>
          <p:spPr>
            <a:xfrm>
              <a:off x="-1904298" y="1056455"/>
              <a:ext cx="581725" cy="887132"/>
            </a:xfrm>
            <a:custGeom>
              <a:avLst/>
              <a:gdLst/>
              <a:ahLst/>
              <a:cxnLst/>
              <a:rect l="l" t="t" r="r" b="b"/>
              <a:pathLst>
                <a:path w="38196" h="58249" extrusionOk="0">
                  <a:moveTo>
                    <a:pt x="34903" y="0"/>
                  </a:moveTo>
                  <a:cubicBezTo>
                    <a:pt x="34867" y="0"/>
                    <a:pt x="34830" y="5"/>
                    <a:pt x="34790" y="15"/>
                  </a:cubicBezTo>
                  <a:cubicBezTo>
                    <a:pt x="28206" y="1801"/>
                    <a:pt x="22396" y="5385"/>
                    <a:pt x="17002" y="9468"/>
                  </a:cubicBezTo>
                  <a:cubicBezTo>
                    <a:pt x="11918" y="13326"/>
                    <a:pt x="6870" y="17434"/>
                    <a:pt x="3929" y="23232"/>
                  </a:cubicBezTo>
                  <a:cubicBezTo>
                    <a:pt x="1143" y="28733"/>
                    <a:pt x="179" y="34983"/>
                    <a:pt x="83" y="41103"/>
                  </a:cubicBezTo>
                  <a:cubicBezTo>
                    <a:pt x="0" y="46771"/>
                    <a:pt x="310" y="52998"/>
                    <a:pt x="4120" y="57534"/>
                  </a:cubicBezTo>
                  <a:cubicBezTo>
                    <a:pt x="4191" y="57635"/>
                    <a:pt x="4287" y="57668"/>
                    <a:pt x="4373" y="57668"/>
                  </a:cubicBezTo>
                  <a:cubicBezTo>
                    <a:pt x="4388" y="57668"/>
                    <a:pt x="4403" y="57667"/>
                    <a:pt x="4417" y="57665"/>
                  </a:cubicBezTo>
                  <a:lnTo>
                    <a:pt x="4417" y="57665"/>
                  </a:lnTo>
                  <a:cubicBezTo>
                    <a:pt x="4322" y="57903"/>
                    <a:pt x="4429" y="58248"/>
                    <a:pt x="4774" y="58248"/>
                  </a:cubicBezTo>
                  <a:cubicBezTo>
                    <a:pt x="16324" y="58213"/>
                    <a:pt x="26372" y="48259"/>
                    <a:pt x="31444" y="38674"/>
                  </a:cubicBezTo>
                  <a:cubicBezTo>
                    <a:pt x="37648" y="26983"/>
                    <a:pt x="38195" y="13278"/>
                    <a:pt x="35874" y="467"/>
                  </a:cubicBezTo>
                  <a:cubicBezTo>
                    <a:pt x="35836" y="265"/>
                    <a:pt x="35686" y="176"/>
                    <a:pt x="35526" y="176"/>
                  </a:cubicBezTo>
                  <a:cubicBezTo>
                    <a:pt x="35432" y="176"/>
                    <a:pt x="35334" y="207"/>
                    <a:pt x="35254" y="265"/>
                  </a:cubicBezTo>
                  <a:cubicBezTo>
                    <a:pt x="35205" y="116"/>
                    <a:pt x="35081" y="0"/>
                    <a:pt x="34903" y="0"/>
                  </a:cubicBezTo>
                  <a:close/>
                </a:path>
              </a:pathLst>
            </a:custGeom>
            <a:solidFill>
              <a:srgbClr val="74D8C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 name="Google Shape;142;p16"/>
            <p:cNvSpPr/>
            <p:nvPr/>
          </p:nvSpPr>
          <p:spPr>
            <a:xfrm>
              <a:off x="-1862965" y="1216748"/>
              <a:ext cx="442995" cy="761317"/>
            </a:xfrm>
            <a:custGeom>
              <a:avLst/>
              <a:gdLst/>
              <a:ahLst/>
              <a:cxnLst/>
              <a:rect l="l" t="t" r="r" b="b"/>
              <a:pathLst>
                <a:path w="29087" h="49988" extrusionOk="0">
                  <a:moveTo>
                    <a:pt x="21381" y="0"/>
                  </a:moveTo>
                  <a:cubicBezTo>
                    <a:pt x="21179" y="0"/>
                    <a:pt x="20962" y="128"/>
                    <a:pt x="20932" y="384"/>
                  </a:cubicBezTo>
                  <a:cubicBezTo>
                    <a:pt x="20491" y="4468"/>
                    <a:pt x="20277" y="13386"/>
                    <a:pt x="20325" y="13540"/>
                  </a:cubicBezTo>
                  <a:cubicBezTo>
                    <a:pt x="17836" y="17624"/>
                    <a:pt x="15348" y="21696"/>
                    <a:pt x="12871" y="25780"/>
                  </a:cubicBezTo>
                  <a:cubicBezTo>
                    <a:pt x="12657" y="26137"/>
                    <a:pt x="12443" y="26494"/>
                    <a:pt x="12228" y="26852"/>
                  </a:cubicBezTo>
                  <a:cubicBezTo>
                    <a:pt x="10454" y="22565"/>
                    <a:pt x="9609" y="18065"/>
                    <a:pt x="9728" y="13433"/>
                  </a:cubicBezTo>
                  <a:cubicBezTo>
                    <a:pt x="9740" y="13171"/>
                    <a:pt x="9544" y="13040"/>
                    <a:pt x="9343" y="13040"/>
                  </a:cubicBezTo>
                  <a:cubicBezTo>
                    <a:pt x="9142" y="13040"/>
                    <a:pt x="8936" y="13171"/>
                    <a:pt x="8930" y="13433"/>
                  </a:cubicBezTo>
                  <a:cubicBezTo>
                    <a:pt x="8799" y="18196"/>
                    <a:pt x="9669" y="22839"/>
                    <a:pt x="11526" y="27245"/>
                  </a:cubicBezTo>
                  <a:cubicBezTo>
                    <a:pt x="11585" y="27387"/>
                    <a:pt x="11716" y="27471"/>
                    <a:pt x="11847" y="27495"/>
                  </a:cubicBezTo>
                  <a:cubicBezTo>
                    <a:pt x="8859" y="32483"/>
                    <a:pt x="6001" y="37567"/>
                    <a:pt x="3692" y="42889"/>
                  </a:cubicBezTo>
                  <a:cubicBezTo>
                    <a:pt x="1668" y="38996"/>
                    <a:pt x="834" y="34745"/>
                    <a:pt x="1227" y="30364"/>
                  </a:cubicBezTo>
                  <a:cubicBezTo>
                    <a:pt x="1251" y="30108"/>
                    <a:pt x="1063" y="29980"/>
                    <a:pt x="864" y="29980"/>
                  </a:cubicBezTo>
                  <a:cubicBezTo>
                    <a:pt x="664" y="29980"/>
                    <a:pt x="453" y="30108"/>
                    <a:pt x="429" y="30364"/>
                  </a:cubicBezTo>
                  <a:cubicBezTo>
                    <a:pt x="1" y="35019"/>
                    <a:pt x="953" y="39556"/>
                    <a:pt x="3180" y="43675"/>
                  </a:cubicBezTo>
                  <a:cubicBezTo>
                    <a:pt x="3215" y="43723"/>
                    <a:pt x="3251" y="43770"/>
                    <a:pt x="3299" y="43806"/>
                  </a:cubicBezTo>
                  <a:cubicBezTo>
                    <a:pt x="2513" y="45663"/>
                    <a:pt x="1799" y="47557"/>
                    <a:pt x="1167" y="49497"/>
                  </a:cubicBezTo>
                  <a:cubicBezTo>
                    <a:pt x="1074" y="49793"/>
                    <a:pt x="1320" y="49988"/>
                    <a:pt x="1563" y="49988"/>
                  </a:cubicBezTo>
                  <a:cubicBezTo>
                    <a:pt x="1722" y="49988"/>
                    <a:pt x="1880" y="49904"/>
                    <a:pt x="1941" y="49712"/>
                  </a:cubicBezTo>
                  <a:cubicBezTo>
                    <a:pt x="3323" y="45449"/>
                    <a:pt x="5132" y="41389"/>
                    <a:pt x="7168" y="37436"/>
                  </a:cubicBezTo>
                  <a:cubicBezTo>
                    <a:pt x="7216" y="37532"/>
                    <a:pt x="7287" y="37603"/>
                    <a:pt x="7430" y="37627"/>
                  </a:cubicBezTo>
                  <a:cubicBezTo>
                    <a:pt x="8398" y="37795"/>
                    <a:pt x="9366" y="37879"/>
                    <a:pt x="10324" y="37879"/>
                  </a:cubicBezTo>
                  <a:cubicBezTo>
                    <a:pt x="13834" y="37879"/>
                    <a:pt x="17225" y="36758"/>
                    <a:pt x="20087" y="34579"/>
                  </a:cubicBezTo>
                  <a:cubicBezTo>
                    <a:pt x="20431" y="34323"/>
                    <a:pt x="20214" y="33799"/>
                    <a:pt x="19894" y="33799"/>
                  </a:cubicBezTo>
                  <a:cubicBezTo>
                    <a:pt x="19826" y="33799"/>
                    <a:pt x="19754" y="33822"/>
                    <a:pt x="19682" y="33876"/>
                  </a:cubicBezTo>
                  <a:cubicBezTo>
                    <a:pt x="16937" y="35970"/>
                    <a:pt x="13691" y="37085"/>
                    <a:pt x="10318" y="37085"/>
                  </a:cubicBezTo>
                  <a:cubicBezTo>
                    <a:pt x="9433" y="37085"/>
                    <a:pt x="8540" y="37009"/>
                    <a:pt x="7644" y="36853"/>
                  </a:cubicBezTo>
                  <a:cubicBezTo>
                    <a:pt x="7615" y="36847"/>
                    <a:pt x="7585" y="36844"/>
                    <a:pt x="7557" y="36844"/>
                  </a:cubicBezTo>
                  <a:cubicBezTo>
                    <a:pt x="7528" y="36844"/>
                    <a:pt x="7502" y="36847"/>
                    <a:pt x="7478" y="36853"/>
                  </a:cubicBezTo>
                  <a:cubicBezTo>
                    <a:pt x="9478" y="33019"/>
                    <a:pt x="11693" y="29281"/>
                    <a:pt x="13943" y="25578"/>
                  </a:cubicBezTo>
                  <a:cubicBezTo>
                    <a:pt x="14872" y="24042"/>
                    <a:pt x="15812" y="22518"/>
                    <a:pt x="16741" y="20982"/>
                  </a:cubicBezTo>
                  <a:cubicBezTo>
                    <a:pt x="16788" y="21006"/>
                    <a:pt x="16848" y="21018"/>
                    <a:pt x="16919" y="21018"/>
                  </a:cubicBezTo>
                  <a:cubicBezTo>
                    <a:pt x="20956" y="20768"/>
                    <a:pt x="24861" y="19946"/>
                    <a:pt x="28659" y="18553"/>
                  </a:cubicBezTo>
                  <a:cubicBezTo>
                    <a:pt x="29087" y="18393"/>
                    <a:pt x="28967" y="17753"/>
                    <a:pt x="28585" y="17753"/>
                  </a:cubicBezTo>
                  <a:cubicBezTo>
                    <a:pt x="28542" y="17753"/>
                    <a:pt x="28495" y="17761"/>
                    <a:pt x="28445" y="17779"/>
                  </a:cubicBezTo>
                  <a:cubicBezTo>
                    <a:pt x="24813" y="19113"/>
                    <a:pt x="21087" y="19910"/>
                    <a:pt x="17229" y="20184"/>
                  </a:cubicBezTo>
                  <a:cubicBezTo>
                    <a:pt x="21075" y="13874"/>
                    <a:pt x="24944" y="7564"/>
                    <a:pt x="28790" y="1265"/>
                  </a:cubicBezTo>
                  <a:cubicBezTo>
                    <a:pt x="28979" y="953"/>
                    <a:pt x="28702" y="663"/>
                    <a:pt x="28427" y="663"/>
                  </a:cubicBezTo>
                  <a:cubicBezTo>
                    <a:pt x="28303" y="663"/>
                    <a:pt x="28180" y="721"/>
                    <a:pt x="28099" y="860"/>
                  </a:cubicBezTo>
                  <a:cubicBezTo>
                    <a:pt x="25790" y="4635"/>
                    <a:pt x="23468" y="8409"/>
                    <a:pt x="21158" y="12183"/>
                  </a:cubicBezTo>
                  <a:cubicBezTo>
                    <a:pt x="21134" y="8242"/>
                    <a:pt x="21313" y="4313"/>
                    <a:pt x="21741" y="384"/>
                  </a:cubicBezTo>
                  <a:cubicBezTo>
                    <a:pt x="21771" y="128"/>
                    <a:pt x="21584" y="0"/>
                    <a:pt x="21381" y="0"/>
                  </a:cubicBezTo>
                  <a:close/>
                </a:path>
              </a:pathLst>
            </a:custGeom>
            <a:solidFill>
              <a:srgbClr val="449E8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43" name="Google Shape;143;p16"/>
          <p:cNvSpPr/>
          <p:nvPr/>
        </p:nvSpPr>
        <p:spPr>
          <a:xfrm>
            <a:off x="1" y="3744009"/>
            <a:ext cx="1536033" cy="1399598"/>
          </a:xfrm>
          <a:custGeom>
            <a:avLst/>
            <a:gdLst/>
            <a:ahLst/>
            <a:cxnLst/>
            <a:rect l="l" t="t" r="r" b="b"/>
            <a:pathLst>
              <a:path w="57091" h="52020" extrusionOk="0">
                <a:moveTo>
                  <a:pt x="167" y="14181"/>
                </a:moveTo>
                <a:cubicBezTo>
                  <a:pt x="845" y="14181"/>
                  <a:pt x="14859" y="1"/>
                  <a:pt x="24658" y="18574"/>
                </a:cubicBezTo>
                <a:cubicBezTo>
                  <a:pt x="34457" y="37160"/>
                  <a:pt x="57090" y="28040"/>
                  <a:pt x="50840" y="52019"/>
                </a:cubicBezTo>
                <a:lnTo>
                  <a:pt x="0" y="52019"/>
                </a:lnTo>
                <a:close/>
              </a:path>
            </a:pathLst>
          </a:custGeom>
          <a:solidFill>
            <a:srgbClr val="3FB3E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4" name="Google Shape;144;p16"/>
          <p:cNvSpPr/>
          <p:nvPr/>
        </p:nvSpPr>
        <p:spPr>
          <a:xfrm>
            <a:off x="2292986" y="714386"/>
            <a:ext cx="6851022" cy="4429224"/>
          </a:xfrm>
          <a:custGeom>
            <a:avLst/>
            <a:gdLst/>
            <a:ahLst/>
            <a:cxnLst/>
            <a:rect l="l" t="t" r="r" b="b"/>
            <a:pathLst>
              <a:path w="213944" h="138316" extrusionOk="0">
                <a:moveTo>
                  <a:pt x="187607" y="17884"/>
                </a:moveTo>
                <a:cubicBezTo>
                  <a:pt x="185262" y="10061"/>
                  <a:pt x="178440" y="0"/>
                  <a:pt x="158818" y="500"/>
                </a:cubicBezTo>
                <a:cubicBezTo>
                  <a:pt x="138756" y="1012"/>
                  <a:pt x="122325" y="29659"/>
                  <a:pt x="89500" y="43720"/>
                </a:cubicBezTo>
                <a:cubicBezTo>
                  <a:pt x="72260" y="51114"/>
                  <a:pt x="1" y="63092"/>
                  <a:pt x="41589" y="138315"/>
                </a:cubicBezTo>
                <a:lnTo>
                  <a:pt x="60425" y="138315"/>
                </a:lnTo>
                <a:lnTo>
                  <a:pt x="186881" y="138315"/>
                </a:lnTo>
                <a:lnTo>
                  <a:pt x="213944" y="138315"/>
                </a:lnTo>
                <a:lnTo>
                  <a:pt x="213944" y="33588"/>
                </a:lnTo>
                <a:cubicBezTo>
                  <a:pt x="211241" y="26349"/>
                  <a:pt x="204455" y="18038"/>
                  <a:pt x="187607" y="17884"/>
                </a:cubicBezTo>
                <a:close/>
              </a:path>
            </a:pathLst>
          </a:custGeom>
          <a:solidFill>
            <a:srgbClr val="A0EB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5" name="Google Shape;145;p16"/>
          <p:cNvSpPr/>
          <p:nvPr/>
        </p:nvSpPr>
        <p:spPr>
          <a:xfrm>
            <a:off x="2838848" y="1324408"/>
            <a:ext cx="4536814" cy="2368458"/>
          </a:xfrm>
          <a:custGeom>
            <a:avLst/>
            <a:gdLst/>
            <a:ahLst/>
            <a:cxnLst/>
            <a:rect l="l" t="t" r="r" b="b"/>
            <a:pathLst>
              <a:path w="80737" h="42149" extrusionOk="0">
                <a:moveTo>
                  <a:pt x="40565" y="1"/>
                </a:moveTo>
                <a:cubicBezTo>
                  <a:pt x="34671" y="1"/>
                  <a:pt x="29373" y="2489"/>
                  <a:pt x="25658" y="6478"/>
                </a:cubicBezTo>
                <a:cubicBezTo>
                  <a:pt x="23157" y="9151"/>
                  <a:pt x="19680" y="10629"/>
                  <a:pt x="16026" y="10629"/>
                </a:cubicBezTo>
                <a:cubicBezTo>
                  <a:pt x="15872" y="10629"/>
                  <a:pt x="15717" y="10626"/>
                  <a:pt x="15562" y="10621"/>
                </a:cubicBezTo>
                <a:cubicBezTo>
                  <a:pt x="15383" y="10609"/>
                  <a:pt x="15216" y="10609"/>
                  <a:pt x="15038" y="10609"/>
                </a:cubicBezTo>
                <a:cubicBezTo>
                  <a:pt x="6727" y="10609"/>
                  <a:pt x="0" y="17324"/>
                  <a:pt x="0" y="25623"/>
                </a:cubicBezTo>
                <a:cubicBezTo>
                  <a:pt x="0" y="33910"/>
                  <a:pt x="6727" y="40625"/>
                  <a:pt x="15038" y="40625"/>
                </a:cubicBezTo>
                <a:cubicBezTo>
                  <a:pt x="19705" y="40625"/>
                  <a:pt x="23872" y="38505"/>
                  <a:pt x="26623" y="35184"/>
                </a:cubicBezTo>
                <a:cubicBezTo>
                  <a:pt x="30278" y="38589"/>
                  <a:pt x="35171" y="40684"/>
                  <a:pt x="40565" y="40684"/>
                </a:cubicBezTo>
                <a:cubicBezTo>
                  <a:pt x="43529" y="40684"/>
                  <a:pt x="46351" y="40053"/>
                  <a:pt x="48887" y="38910"/>
                </a:cubicBezTo>
                <a:cubicBezTo>
                  <a:pt x="51233" y="40922"/>
                  <a:pt x="54293" y="42149"/>
                  <a:pt x="57638" y="42149"/>
                </a:cubicBezTo>
                <a:cubicBezTo>
                  <a:pt x="61984" y="42149"/>
                  <a:pt x="65854" y="40077"/>
                  <a:pt x="68306" y="36874"/>
                </a:cubicBezTo>
                <a:cubicBezTo>
                  <a:pt x="69628" y="38124"/>
                  <a:pt x="71414" y="38898"/>
                  <a:pt x="73378" y="38898"/>
                </a:cubicBezTo>
                <a:cubicBezTo>
                  <a:pt x="77438" y="38898"/>
                  <a:pt x="80736" y="35600"/>
                  <a:pt x="80736" y="31540"/>
                </a:cubicBezTo>
                <a:cubicBezTo>
                  <a:pt x="80736" y="27480"/>
                  <a:pt x="77438" y="24194"/>
                  <a:pt x="73378" y="24194"/>
                </a:cubicBezTo>
                <a:lnTo>
                  <a:pt x="73343" y="24194"/>
                </a:lnTo>
                <a:cubicBezTo>
                  <a:pt x="73331" y="24194"/>
                  <a:pt x="73318" y="24194"/>
                  <a:pt x="73306" y="24194"/>
                </a:cubicBezTo>
                <a:cubicBezTo>
                  <a:pt x="71641" y="24194"/>
                  <a:pt x="70062" y="23386"/>
                  <a:pt x="69211" y="21944"/>
                </a:cubicBezTo>
                <a:cubicBezTo>
                  <a:pt x="67925" y="19777"/>
                  <a:pt x="66044" y="17991"/>
                  <a:pt x="63782" y="16824"/>
                </a:cubicBezTo>
                <a:cubicBezTo>
                  <a:pt x="61734" y="15764"/>
                  <a:pt x="60091" y="14086"/>
                  <a:pt x="59139" y="11978"/>
                </a:cubicBezTo>
                <a:cubicBezTo>
                  <a:pt x="55948" y="4918"/>
                  <a:pt x="48840" y="1"/>
                  <a:pt x="40565" y="1"/>
                </a:cubicBezTo>
                <a:close/>
              </a:path>
            </a:pathLst>
          </a:custGeom>
          <a:solidFill>
            <a:srgbClr val="FFFFFF">
              <a:alpha val="4469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6" name="Google Shape;146;p16"/>
          <p:cNvSpPr txBox="1">
            <a:spLocks noGrp="1"/>
          </p:cNvSpPr>
          <p:nvPr>
            <p:ph type="title"/>
          </p:nvPr>
        </p:nvSpPr>
        <p:spPr>
          <a:xfrm>
            <a:off x="717525" y="552990"/>
            <a:ext cx="77088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2400"/>
              <a:buNone/>
              <a:defRPr sz="2400">
                <a:solidFill>
                  <a:srgbClr val="053B5C"/>
                </a:solidFill>
              </a:defRPr>
            </a:lvl1pPr>
            <a:lvl2pPr lvl="1" algn="ctr" rtl="0">
              <a:spcBef>
                <a:spcPts val="0"/>
              </a:spcBef>
              <a:spcAft>
                <a:spcPts val="0"/>
              </a:spcAft>
              <a:buSzPts val="2400"/>
              <a:buNone/>
              <a:defRPr sz="2400"/>
            </a:lvl2pPr>
            <a:lvl3pPr lvl="2" algn="ctr" rtl="0">
              <a:spcBef>
                <a:spcPts val="0"/>
              </a:spcBef>
              <a:spcAft>
                <a:spcPts val="0"/>
              </a:spcAft>
              <a:buSzPts val="2400"/>
              <a:buNone/>
              <a:defRPr sz="2400"/>
            </a:lvl3pPr>
            <a:lvl4pPr lvl="3" algn="ctr" rtl="0">
              <a:spcBef>
                <a:spcPts val="0"/>
              </a:spcBef>
              <a:spcAft>
                <a:spcPts val="0"/>
              </a:spcAft>
              <a:buSzPts val="2400"/>
              <a:buNone/>
              <a:defRPr sz="2400"/>
            </a:lvl4pPr>
            <a:lvl5pPr lvl="4" algn="ctr" rtl="0">
              <a:spcBef>
                <a:spcPts val="0"/>
              </a:spcBef>
              <a:spcAft>
                <a:spcPts val="0"/>
              </a:spcAft>
              <a:buSzPts val="2400"/>
              <a:buNone/>
              <a:defRPr sz="2400"/>
            </a:lvl5pPr>
            <a:lvl6pPr lvl="5" algn="ctr" rtl="0">
              <a:spcBef>
                <a:spcPts val="0"/>
              </a:spcBef>
              <a:spcAft>
                <a:spcPts val="0"/>
              </a:spcAft>
              <a:buSzPts val="2400"/>
              <a:buNone/>
              <a:defRPr sz="2400"/>
            </a:lvl6pPr>
            <a:lvl7pPr lvl="6" algn="ctr" rtl="0">
              <a:spcBef>
                <a:spcPts val="0"/>
              </a:spcBef>
              <a:spcAft>
                <a:spcPts val="0"/>
              </a:spcAft>
              <a:buSzPts val="2400"/>
              <a:buNone/>
              <a:defRPr sz="2400"/>
            </a:lvl7pPr>
            <a:lvl8pPr lvl="7" algn="ctr" rtl="0">
              <a:spcBef>
                <a:spcPts val="0"/>
              </a:spcBef>
              <a:spcAft>
                <a:spcPts val="0"/>
              </a:spcAft>
              <a:buSzPts val="2400"/>
              <a:buNone/>
              <a:defRPr sz="2400"/>
            </a:lvl8pPr>
            <a:lvl9pPr lvl="8" algn="ctr" rtl="0">
              <a:spcBef>
                <a:spcPts val="0"/>
              </a:spcBef>
              <a:spcAft>
                <a:spcPts val="0"/>
              </a:spcAft>
              <a:buSzPts val="2400"/>
              <a:buNone/>
              <a:defRPr sz="2400"/>
            </a:lvl9pPr>
          </a:lstStyle>
          <a:p>
            <a:endParaRPr/>
          </a:p>
        </p:txBody>
      </p:sp>
      <p:sp>
        <p:nvSpPr>
          <p:cNvPr id="147" name="Google Shape;147;p16"/>
          <p:cNvSpPr txBox="1">
            <a:spLocks noGrp="1"/>
          </p:cNvSpPr>
          <p:nvPr>
            <p:ph type="subTitle" idx="1"/>
          </p:nvPr>
        </p:nvSpPr>
        <p:spPr>
          <a:xfrm>
            <a:off x="1528650" y="1342100"/>
            <a:ext cx="2607300" cy="992700"/>
          </a:xfrm>
          <a:prstGeom prst="rect">
            <a:avLst/>
          </a:prstGeom>
        </p:spPr>
        <p:txBody>
          <a:bodyPr spcFirstLastPara="1" wrap="square" lIns="91425" tIns="91425" rIns="91425" bIns="0" anchor="b" anchorCtr="0">
            <a:noAutofit/>
          </a:bodyPr>
          <a:lstStyle>
            <a:lvl1pPr lvl="0" algn="ctr" rtl="0">
              <a:lnSpc>
                <a:spcPct val="100000"/>
              </a:lnSpc>
              <a:spcBef>
                <a:spcPts val="0"/>
              </a:spcBef>
              <a:spcAft>
                <a:spcPts val="0"/>
              </a:spcAft>
              <a:buNone/>
              <a:defRPr>
                <a:solidFill>
                  <a:srgbClr val="053B5C"/>
                </a:solidFill>
              </a:defRPr>
            </a:lvl1pPr>
            <a:lvl2pPr lvl="1" algn="ctr" rtl="0">
              <a:lnSpc>
                <a:spcPct val="100000"/>
              </a:lnSpc>
              <a:spcBef>
                <a:spcPts val="0"/>
              </a:spcBef>
              <a:spcAft>
                <a:spcPts val="0"/>
              </a:spcAft>
              <a:buNone/>
              <a:defRPr>
                <a:solidFill>
                  <a:srgbClr val="053B5C"/>
                </a:solidFill>
              </a:defRPr>
            </a:lvl2pPr>
            <a:lvl3pPr lvl="2" algn="ctr" rtl="0">
              <a:lnSpc>
                <a:spcPct val="100000"/>
              </a:lnSpc>
              <a:spcBef>
                <a:spcPts val="0"/>
              </a:spcBef>
              <a:spcAft>
                <a:spcPts val="0"/>
              </a:spcAft>
              <a:buNone/>
              <a:defRPr>
                <a:solidFill>
                  <a:srgbClr val="053B5C"/>
                </a:solidFill>
              </a:defRPr>
            </a:lvl3pPr>
            <a:lvl4pPr lvl="3" algn="ctr" rtl="0">
              <a:lnSpc>
                <a:spcPct val="100000"/>
              </a:lnSpc>
              <a:spcBef>
                <a:spcPts val="0"/>
              </a:spcBef>
              <a:spcAft>
                <a:spcPts val="0"/>
              </a:spcAft>
              <a:buNone/>
              <a:defRPr>
                <a:solidFill>
                  <a:srgbClr val="053B5C"/>
                </a:solidFill>
              </a:defRPr>
            </a:lvl4pPr>
            <a:lvl5pPr lvl="4" algn="ctr" rtl="0">
              <a:lnSpc>
                <a:spcPct val="100000"/>
              </a:lnSpc>
              <a:spcBef>
                <a:spcPts val="0"/>
              </a:spcBef>
              <a:spcAft>
                <a:spcPts val="0"/>
              </a:spcAft>
              <a:buNone/>
              <a:defRPr>
                <a:solidFill>
                  <a:srgbClr val="053B5C"/>
                </a:solidFill>
              </a:defRPr>
            </a:lvl5pPr>
            <a:lvl6pPr lvl="5" algn="ctr" rtl="0">
              <a:lnSpc>
                <a:spcPct val="100000"/>
              </a:lnSpc>
              <a:spcBef>
                <a:spcPts val="0"/>
              </a:spcBef>
              <a:spcAft>
                <a:spcPts val="0"/>
              </a:spcAft>
              <a:buNone/>
              <a:defRPr>
                <a:solidFill>
                  <a:srgbClr val="053B5C"/>
                </a:solidFill>
              </a:defRPr>
            </a:lvl6pPr>
            <a:lvl7pPr lvl="6" algn="ctr" rtl="0">
              <a:lnSpc>
                <a:spcPct val="100000"/>
              </a:lnSpc>
              <a:spcBef>
                <a:spcPts val="0"/>
              </a:spcBef>
              <a:spcAft>
                <a:spcPts val="0"/>
              </a:spcAft>
              <a:buNone/>
              <a:defRPr>
                <a:solidFill>
                  <a:srgbClr val="053B5C"/>
                </a:solidFill>
              </a:defRPr>
            </a:lvl7pPr>
            <a:lvl8pPr lvl="7" algn="ctr" rtl="0">
              <a:lnSpc>
                <a:spcPct val="100000"/>
              </a:lnSpc>
              <a:spcBef>
                <a:spcPts val="0"/>
              </a:spcBef>
              <a:spcAft>
                <a:spcPts val="0"/>
              </a:spcAft>
              <a:buNone/>
              <a:defRPr>
                <a:solidFill>
                  <a:srgbClr val="053B5C"/>
                </a:solidFill>
              </a:defRPr>
            </a:lvl8pPr>
            <a:lvl9pPr lvl="8" algn="ctr" rtl="0">
              <a:lnSpc>
                <a:spcPct val="100000"/>
              </a:lnSpc>
              <a:spcBef>
                <a:spcPts val="0"/>
              </a:spcBef>
              <a:spcAft>
                <a:spcPts val="0"/>
              </a:spcAft>
              <a:buNone/>
              <a:defRPr>
                <a:solidFill>
                  <a:srgbClr val="053B5C"/>
                </a:solidFill>
              </a:defRPr>
            </a:lvl9pPr>
          </a:lstStyle>
          <a:p>
            <a:endParaRPr/>
          </a:p>
        </p:txBody>
      </p:sp>
      <p:sp>
        <p:nvSpPr>
          <p:cNvPr id="148" name="Google Shape;148;p16"/>
          <p:cNvSpPr txBox="1">
            <a:spLocks noGrp="1"/>
          </p:cNvSpPr>
          <p:nvPr>
            <p:ph type="subTitle" idx="2"/>
          </p:nvPr>
        </p:nvSpPr>
        <p:spPr>
          <a:xfrm>
            <a:off x="5008050" y="1342100"/>
            <a:ext cx="2607300" cy="992700"/>
          </a:xfrm>
          <a:prstGeom prst="rect">
            <a:avLst/>
          </a:prstGeom>
        </p:spPr>
        <p:txBody>
          <a:bodyPr spcFirstLastPara="1" wrap="square" lIns="91425" tIns="91425" rIns="91425" bIns="0" anchor="b" anchorCtr="0">
            <a:noAutofit/>
          </a:bodyPr>
          <a:lstStyle>
            <a:lvl1pPr lvl="0" algn="ctr" rtl="0">
              <a:lnSpc>
                <a:spcPct val="100000"/>
              </a:lnSpc>
              <a:spcBef>
                <a:spcPts val="0"/>
              </a:spcBef>
              <a:spcAft>
                <a:spcPts val="0"/>
              </a:spcAft>
              <a:buNone/>
              <a:defRPr>
                <a:solidFill>
                  <a:srgbClr val="053B5C"/>
                </a:solidFill>
              </a:defRPr>
            </a:lvl1pPr>
            <a:lvl2pPr lvl="1" algn="ctr" rtl="0">
              <a:lnSpc>
                <a:spcPct val="100000"/>
              </a:lnSpc>
              <a:spcBef>
                <a:spcPts val="0"/>
              </a:spcBef>
              <a:spcAft>
                <a:spcPts val="0"/>
              </a:spcAft>
              <a:buNone/>
              <a:defRPr>
                <a:solidFill>
                  <a:srgbClr val="053B5C"/>
                </a:solidFill>
              </a:defRPr>
            </a:lvl2pPr>
            <a:lvl3pPr lvl="2" algn="ctr" rtl="0">
              <a:lnSpc>
                <a:spcPct val="100000"/>
              </a:lnSpc>
              <a:spcBef>
                <a:spcPts val="0"/>
              </a:spcBef>
              <a:spcAft>
                <a:spcPts val="0"/>
              </a:spcAft>
              <a:buNone/>
              <a:defRPr>
                <a:solidFill>
                  <a:srgbClr val="053B5C"/>
                </a:solidFill>
              </a:defRPr>
            </a:lvl3pPr>
            <a:lvl4pPr lvl="3" algn="ctr" rtl="0">
              <a:lnSpc>
                <a:spcPct val="100000"/>
              </a:lnSpc>
              <a:spcBef>
                <a:spcPts val="0"/>
              </a:spcBef>
              <a:spcAft>
                <a:spcPts val="0"/>
              </a:spcAft>
              <a:buNone/>
              <a:defRPr>
                <a:solidFill>
                  <a:srgbClr val="053B5C"/>
                </a:solidFill>
              </a:defRPr>
            </a:lvl4pPr>
            <a:lvl5pPr lvl="4" algn="ctr" rtl="0">
              <a:lnSpc>
                <a:spcPct val="100000"/>
              </a:lnSpc>
              <a:spcBef>
                <a:spcPts val="0"/>
              </a:spcBef>
              <a:spcAft>
                <a:spcPts val="0"/>
              </a:spcAft>
              <a:buNone/>
              <a:defRPr>
                <a:solidFill>
                  <a:srgbClr val="053B5C"/>
                </a:solidFill>
              </a:defRPr>
            </a:lvl5pPr>
            <a:lvl6pPr lvl="5" algn="ctr" rtl="0">
              <a:lnSpc>
                <a:spcPct val="100000"/>
              </a:lnSpc>
              <a:spcBef>
                <a:spcPts val="0"/>
              </a:spcBef>
              <a:spcAft>
                <a:spcPts val="0"/>
              </a:spcAft>
              <a:buNone/>
              <a:defRPr>
                <a:solidFill>
                  <a:srgbClr val="053B5C"/>
                </a:solidFill>
              </a:defRPr>
            </a:lvl6pPr>
            <a:lvl7pPr lvl="6" algn="ctr" rtl="0">
              <a:lnSpc>
                <a:spcPct val="100000"/>
              </a:lnSpc>
              <a:spcBef>
                <a:spcPts val="0"/>
              </a:spcBef>
              <a:spcAft>
                <a:spcPts val="0"/>
              </a:spcAft>
              <a:buNone/>
              <a:defRPr>
                <a:solidFill>
                  <a:srgbClr val="053B5C"/>
                </a:solidFill>
              </a:defRPr>
            </a:lvl7pPr>
            <a:lvl8pPr lvl="7" algn="ctr" rtl="0">
              <a:lnSpc>
                <a:spcPct val="100000"/>
              </a:lnSpc>
              <a:spcBef>
                <a:spcPts val="0"/>
              </a:spcBef>
              <a:spcAft>
                <a:spcPts val="0"/>
              </a:spcAft>
              <a:buNone/>
              <a:defRPr>
                <a:solidFill>
                  <a:srgbClr val="053B5C"/>
                </a:solidFill>
              </a:defRPr>
            </a:lvl8pPr>
            <a:lvl9pPr lvl="8" algn="ctr" rtl="0">
              <a:lnSpc>
                <a:spcPct val="100000"/>
              </a:lnSpc>
              <a:spcBef>
                <a:spcPts val="0"/>
              </a:spcBef>
              <a:spcAft>
                <a:spcPts val="0"/>
              </a:spcAft>
              <a:buNone/>
              <a:defRPr>
                <a:solidFill>
                  <a:srgbClr val="053B5C"/>
                </a:solidFill>
              </a:defRPr>
            </a:lvl9pPr>
          </a:lstStyle>
          <a:p>
            <a:endParaRPr/>
          </a:p>
        </p:txBody>
      </p:sp>
      <p:sp>
        <p:nvSpPr>
          <p:cNvPr id="149" name="Google Shape;149;p16"/>
          <p:cNvSpPr txBox="1">
            <a:spLocks noGrp="1"/>
          </p:cNvSpPr>
          <p:nvPr>
            <p:ph type="title" idx="3"/>
          </p:nvPr>
        </p:nvSpPr>
        <p:spPr>
          <a:xfrm>
            <a:off x="1528650" y="3808350"/>
            <a:ext cx="2607300" cy="492600"/>
          </a:xfrm>
          <a:prstGeom prst="rect">
            <a:avLst/>
          </a:prstGeom>
        </p:spPr>
        <p:txBody>
          <a:bodyPr spcFirstLastPara="1" wrap="square" lIns="91425" tIns="91425" rIns="91425" bIns="91425" anchor="t" anchorCtr="0">
            <a:noAutofit/>
          </a:bodyPr>
          <a:lstStyle>
            <a:lvl1pPr lvl="0" algn="ctr" rtl="0">
              <a:spcBef>
                <a:spcPts val="0"/>
              </a:spcBef>
              <a:spcAft>
                <a:spcPts val="0"/>
              </a:spcAft>
              <a:buNone/>
              <a:defRPr sz="1800">
                <a:solidFill>
                  <a:srgbClr val="053B5C"/>
                </a:solidFill>
              </a:defRPr>
            </a:lvl1pPr>
            <a:lvl2pPr lvl="1" algn="ctr" rtl="0">
              <a:spcBef>
                <a:spcPts val="0"/>
              </a:spcBef>
              <a:spcAft>
                <a:spcPts val="0"/>
              </a:spcAft>
              <a:buNone/>
              <a:defRPr sz="1800">
                <a:solidFill>
                  <a:srgbClr val="053B5C"/>
                </a:solidFill>
              </a:defRPr>
            </a:lvl2pPr>
            <a:lvl3pPr lvl="2" algn="ctr" rtl="0">
              <a:spcBef>
                <a:spcPts val="0"/>
              </a:spcBef>
              <a:spcAft>
                <a:spcPts val="0"/>
              </a:spcAft>
              <a:buNone/>
              <a:defRPr sz="1800">
                <a:solidFill>
                  <a:srgbClr val="053B5C"/>
                </a:solidFill>
              </a:defRPr>
            </a:lvl3pPr>
            <a:lvl4pPr lvl="3" algn="ctr" rtl="0">
              <a:spcBef>
                <a:spcPts val="0"/>
              </a:spcBef>
              <a:spcAft>
                <a:spcPts val="0"/>
              </a:spcAft>
              <a:buNone/>
              <a:defRPr sz="1800">
                <a:solidFill>
                  <a:srgbClr val="053B5C"/>
                </a:solidFill>
              </a:defRPr>
            </a:lvl4pPr>
            <a:lvl5pPr lvl="4" algn="ctr" rtl="0">
              <a:spcBef>
                <a:spcPts val="0"/>
              </a:spcBef>
              <a:spcAft>
                <a:spcPts val="0"/>
              </a:spcAft>
              <a:buNone/>
              <a:defRPr sz="1800">
                <a:solidFill>
                  <a:srgbClr val="053B5C"/>
                </a:solidFill>
              </a:defRPr>
            </a:lvl5pPr>
            <a:lvl6pPr lvl="5" algn="ctr" rtl="0">
              <a:spcBef>
                <a:spcPts val="0"/>
              </a:spcBef>
              <a:spcAft>
                <a:spcPts val="0"/>
              </a:spcAft>
              <a:buNone/>
              <a:defRPr sz="1800">
                <a:solidFill>
                  <a:srgbClr val="053B5C"/>
                </a:solidFill>
              </a:defRPr>
            </a:lvl6pPr>
            <a:lvl7pPr lvl="6" algn="ctr" rtl="0">
              <a:spcBef>
                <a:spcPts val="0"/>
              </a:spcBef>
              <a:spcAft>
                <a:spcPts val="0"/>
              </a:spcAft>
              <a:buNone/>
              <a:defRPr sz="1800">
                <a:solidFill>
                  <a:srgbClr val="053B5C"/>
                </a:solidFill>
              </a:defRPr>
            </a:lvl7pPr>
            <a:lvl8pPr lvl="7" algn="ctr" rtl="0">
              <a:spcBef>
                <a:spcPts val="0"/>
              </a:spcBef>
              <a:spcAft>
                <a:spcPts val="0"/>
              </a:spcAft>
              <a:buNone/>
              <a:defRPr sz="1800">
                <a:solidFill>
                  <a:srgbClr val="053B5C"/>
                </a:solidFill>
              </a:defRPr>
            </a:lvl8pPr>
            <a:lvl9pPr lvl="8" algn="ctr" rtl="0">
              <a:spcBef>
                <a:spcPts val="0"/>
              </a:spcBef>
              <a:spcAft>
                <a:spcPts val="0"/>
              </a:spcAft>
              <a:buNone/>
              <a:defRPr sz="1800">
                <a:solidFill>
                  <a:srgbClr val="053B5C"/>
                </a:solidFill>
              </a:defRPr>
            </a:lvl9pPr>
          </a:lstStyle>
          <a:p>
            <a:endParaRPr/>
          </a:p>
        </p:txBody>
      </p:sp>
      <p:sp>
        <p:nvSpPr>
          <p:cNvPr id="150" name="Google Shape;150;p16"/>
          <p:cNvSpPr txBox="1">
            <a:spLocks noGrp="1"/>
          </p:cNvSpPr>
          <p:nvPr>
            <p:ph type="subTitle" idx="4"/>
          </p:nvPr>
        </p:nvSpPr>
        <p:spPr>
          <a:xfrm>
            <a:off x="5008050" y="2940100"/>
            <a:ext cx="2607300" cy="992700"/>
          </a:xfrm>
          <a:prstGeom prst="rect">
            <a:avLst/>
          </a:prstGeom>
        </p:spPr>
        <p:txBody>
          <a:bodyPr spcFirstLastPara="1" wrap="square" lIns="91425" tIns="91425" rIns="91425" bIns="0" anchor="b" anchorCtr="0">
            <a:noAutofit/>
          </a:bodyPr>
          <a:lstStyle>
            <a:lvl1pPr lvl="0" algn="ctr" rtl="0">
              <a:lnSpc>
                <a:spcPct val="100000"/>
              </a:lnSpc>
              <a:spcBef>
                <a:spcPts val="0"/>
              </a:spcBef>
              <a:spcAft>
                <a:spcPts val="0"/>
              </a:spcAft>
              <a:buNone/>
              <a:defRPr>
                <a:solidFill>
                  <a:srgbClr val="053B5C"/>
                </a:solidFill>
              </a:defRPr>
            </a:lvl1pPr>
            <a:lvl2pPr lvl="1" algn="ctr" rtl="0">
              <a:lnSpc>
                <a:spcPct val="100000"/>
              </a:lnSpc>
              <a:spcBef>
                <a:spcPts val="0"/>
              </a:spcBef>
              <a:spcAft>
                <a:spcPts val="0"/>
              </a:spcAft>
              <a:buNone/>
              <a:defRPr>
                <a:solidFill>
                  <a:srgbClr val="053B5C"/>
                </a:solidFill>
              </a:defRPr>
            </a:lvl2pPr>
            <a:lvl3pPr lvl="2" algn="ctr" rtl="0">
              <a:lnSpc>
                <a:spcPct val="100000"/>
              </a:lnSpc>
              <a:spcBef>
                <a:spcPts val="0"/>
              </a:spcBef>
              <a:spcAft>
                <a:spcPts val="0"/>
              </a:spcAft>
              <a:buNone/>
              <a:defRPr>
                <a:solidFill>
                  <a:srgbClr val="053B5C"/>
                </a:solidFill>
              </a:defRPr>
            </a:lvl3pPr>
            <a:lvl4pPr lvl="3" algn="ctr" rtl="0">
              <a:lnSpc>
                <a:spcPct val="100000"/>
              </a:lnSpc>
              <a:spcBef>
                <a:spcPts val="0"/>
              </a:spcBef>
              <a:spcAft>
                <a:spcPts val="0"/>
              </a:spcAft>
              <a:buNone/>
              <a:defRPr>
                <a:solidFill>
                  <a:srgbClr val="053B5C"/>
                </a:solidFill>
              </a:defRPr>
            </a:lvl4pPr>
            <a:lvl5pPr lvl="4" algn="ctr" rtl="0">
              <a:lnSpc>
                <a:spcPct val="100000"/>
              </a:lnSpc>
              <a:spcBef>
                <a:spcPts val="0"/>
              </a:spcBef>
              <a:spcAft>
                <a:spcPts val="0"/>
              </a:spcAft>
              <a:buNone/>
              <a:defRPr>
                <a:solidFill>
                  <a:srgbClr val="053B5C"/>
                </a:solidFill>
              </a:defRPr>
            </a:lvl5pPr>
            <a:lvl6pPr lvl="5" algn="ctr" rtl="0">
              <a:lnSpc>
                <a:spcPct val="100000"/>
              </a:lnSpc>
              <a:spcBef>
                <a:spcPts val="0"/>
              </a:spcBef>
              <a:spcAft>
                <a:spcPts val="0"/>
              </a:spcAft>
              <a:buNone/>
              <a:defRPr>
                <a:solidFill>
                  <a:srgbClr val="053B5C"/>
                </a:solidFill>
              </a:defRPr>
            </a:lvl6pPr>
            <a:lvl7pPr lvl="6" algn="ctr" rtl="0">
              <a:lnSpc>
                <a:spcPct val="100000"/>
              </a:lnSpc>
              <a:spcBef>
                <a:spcPts val="0"/>
              </a:spcBef>
              <a:spcAft>
                <a:spcPts val="0"/>
              </a:spcAft>
              <a:buNone/>
              <a:defRPr>
                <a:solidFill>
                  <a:srgbClr val="053B5C"/>
                </a:solidFill>
              </a:defRPr>
            </a:lvl7pPr>
            <a:lvl8pPr lvl="7" algn="ctr" rtl="0">
              <a:lnSpc>
                <a:spcPct val="100000"/>
              </a:lnSpc>
              <a:spcBef>
                <a:spcPts val="0"/>
              </a:spcBef>
              <a:spcAft>
                <a:spcPts val="0"/>
              </a:spcAft>
              <a:buNone/>
              <a:defRPr>
                <a:solidFill>
                  <a:srgbClr val="053B5C"/>
                </a:solidFill>
              </a:defRPr>
            </a:lvl8pPr>
            <a:lvl9pPr lvl="8" algn="ctr" rtl="0">
              <a:lnSpc>
                <a:spcPct val="100000"/>
              </a:lnSpc>
              <a:spcBef>
                <a:spcPts val="0"/>
              </a:spcBef>
              <a:spcAft>
                <a:spcPts val="0"/>
              </a:spcAft>
              <a:buNone/>
              <a:defRPr>
                <a:solidFill>
                  <a:srgbClr val="053B5C"/>
                </a:solidFill>
              </a:defRPr>
            </a:lvl9pPr>
          </a:lstStyle>
          <a:p>
            <a:endParaRPr/>
          </a:p>
        </p:txBody>
      </p:sp>
      <p:sp>
        <p:nvSpPr>
          <p:cNvPr id="151" name="Google Shape;151;p16"/>
          <p:cNvSpPr txBox="1">
            <a:spLocks noGrp="1"/>
          </p:cNvSpPr>
          <p:nvPr>
            <p:ph type="title" idx="5"/>
          </p:nvPr>
        </p:nvSpPr>
        <p:spPr>
          <a:xfrm>
            <a:off x="1528650" y="2210350"/>
            <a:ext cx="2607300" cy="492600"/>
          </a:xfrm>
          <a:prstGeom prst="rect">
            <a:avLst/>
          </a:prstGeom>
        </p:spPr>
        <p:txBody>
          <a:bodyPr spcFirstLastPara="1" wrap="square" lIns="91425" tIns="91425" rIns="91425" bIns="91425" anchor="t" anchorCtr="0">
            <a:noAutofit/>
          </a:bodyPr>
          <a:lstStyle>
            <a:lvl1pPr lvl="0" algn="ctr" rtl="0">
              <a:spcBef>
                <a:spcPts val="0"/>
              </a:spcBef>
              <a:spcAft>
                <a:spcPts val="0"/>
              </a:spcAft>
              <a:buNone/>
              <a:defRPr sz="1800">
                <a:solidFill>
                  <a:srgbClr val="053B5C"/>
                </a:solidFill>
              </a:defRPr>
            </a:lvl1pPr>
            <a:lvl2pPr lvl="1" algn="ctr" rtl="0">
              <a:spcBef>
                <a:spcPts val="0"/>
              </a:spcBef>
              <a:spcAft>
                <a:spcPts val="0"/>
              </a:spcAft>
              <a:buNone/>
              <a:defRPr sz="1800">
                <a:solidFill>
                  <a:srgbClr val="053B5C"/>
                </a:solidFill>
              </a:defRPr>
            </a:lvl2pPr>
            <a:lvl3pPr lvl="2" algn="ctr" rtl="0">
              <a:spcBef>
                <a:spcPts val="0"/>
              </a:spcBef>
              <a:spcAft>
                <a:spcPts val="0"/>
              </a:spcAft>
              <a:buNone/>
              <a:defRPr sz="1800">
                <a:solidFill>
                  <a:srgbClr val="053B5C"/>
                </a:solidFill>
              </a:defRPr>
            </a:lvl3pPr>
            <a:lvl4pPr lvl="3" algn="ctr" rtl="0">
              <a:spcBef>
                <a:spcPts val="0"/>
              </a:spcBef>
              <a:spcAft>
                <a:spcPts val="0"/>
              </a:spcAft>
              <a:buNone/>
              <a:defRPr sz="1800">
                <a:solidFill>
                  <a:srgbClr val="053B5C"/>
                </a:solidFill>
              </a:defRPr>
            </a:lvl4pPr>
            <a:lvl5pPr lvl="4" algn="ctr" rtl="0">
              <a:spcBef>
                <a:spcPts val="0"/>
              </a:spcBef>
              <a:spcAft>
                <a:spcPts val="0"/>
              </a:spcAft>
              <a:buNone/>
              <a:defRPr sz="1800">
                <a:solidFill>
                  <a:srgbClr val="053B5C"/>
                </a:solidFill>
              </a:defRPr>
            </a:lvl5pPr>
            <a:lvl6pPr lvl="5" algn="ctr" rtl="0">
              <a:spcBef>
                <a:spcPts val="0"/>
              </a:spcBef>
              <a:spcAft>
                <a:spcPts val="0"/>
              </a:spcAft>
              <a:buNone/>
              <a:defRPr sz="1800">
                <a:solidFill>
                  <a:srgbClr val="053B5C"/>
                </a:solidFill>
              </a:defRPr>
            </a:lvl6pPr>
            <a:lvl7pPr lvl="6" algn="ctr" rtl="0">
              <a:spcBef>
                <a:spcPts val="0"/>
              </a:spcBef>
              <a:spcAft>
                <a:spcPts val="0"/>
              </a:spcAft>
              <a:buNone/>
              <a:defRPr sz="1800">
                <a:solidFill>
                  <a:srgbClr val="053B5C"/>
                </a:solidFill>
              </a:defRPr>
            </a:lvl7pPr>
            <a:lvl8pPr lvl="7" algn="ctr" rtl="0">
              <a:spcBef>
                <a:spcPts val="0"/>
              </a:spcBef>
              <a:spcAft>
                <a:spcPts val="0"/>
              </a:spcAft>
              <a:buNone/>
              <a:defRPr sz="1800">
                <a:solidFill>
                  <a:srgbClr val="053B5C"/>
                </a:solidFill>
              </a:defRPr>
            </a:lvl8pPr>
            <a:lvl9pPr lvl="8" algn="ctr" rtl="0">
              <a:spcBef>
                <a:spcPts val="0"/>
              </a:spcBef>
              <a:spcAft>
                <a:spcPts val="0"/>
              </a:spcAft>
              <a:buNone/>
              <a:defRPr sz="1800">
                <a:solidFill>
                  <a:srgbClr val="053B5C"/>
                </a:solidFill>
              </a:defRPr>
            </a:lvl9pPr>
          </a:lstStyle>
          <a:p>
            <a:endParaRPr/>
          </a:p>
        </p:txBody>
      </p:sp>
      <p:sp>
        <p:nvSpPr>
          <p:cNvPr id="152" name="Google Shape;152;p16"/>
          <p:cNvSpPr txBox="1">
            <a:spLocks noGrp="1"/>
          </p:cNvSpPr>
          <p:nvPr>
            <p:ph type="title" idx="6"/>
          </p:nvPr>
        </p:nvSpPr>
        <p:spPr>
          <a:xfrm>
            <a:off x="5008050" y="2210350"/>
            <a:ext cx="2607300" cy="492600"/>
          </a:xfrm>
          <a:prstGeom prst="rect">
            <a:avLst/>
          </a:prstGeom>
        </p:spPr>
        <p:txBody>
          <a:bodyPr spcFirstLastPara="1" wrap="square" lIns="91425" tIns="91425" rIns="91425" bIns="91425" anchor="t" anchorCtr="0">
            <a:noAutofit/>
          </a:bodyPr>
          <a:lstStyle>
            <a:lvl1pPr lvl="0" algn="ctr" rtl="0">
              <a:spcBef>
                <a:spcPts val="0"/>
              </a:spcBef>
              <a:spcAft>
                <a:spcPts val="0"/>
              </a:spcAft>
              <a:buNone/>
              <a:defRPr sz="1800">
                <a:solidFill>
                  <a:srgbClr val="053B5C"/>
                </a:solidFill>
              </a:defRPr>
            </a:lvl1pPr>
            <a:lvl2pPr lvl="1" algn="ctr" rtl="0">
              <a:spcBef>
                <a:spcPts val="0"/>
              </a:spcBef>
              <a:spcAft>
                <a:spcPts val="0"/>
              </a:spcAft>
              <a:buNone/>
              <a:defRPr sz="1800">
                <a:solidFill>
                  <a:srgbClr val="053B5C"/>
                </a:solidFill>
              </a:defRPr>
            </a:lvl2pPr>
            <a:lvl3pPr lvl="2" algn="ctr" rtl="0">
              <a:spcBef>
                <a:spcPts val="0"/>
              </a:spcBef>
              <a:spcAft>
                <a:spcPts val="0"/>
              </a:spcAft>
              <a:buNone/>
              <a:defRPr sz="1800">
                <a:solidFill>
                  <a:srgbClr val="053B5C"/>
                </a:solidFill>
              </a:defRPr>
            </a:lvl3pPr>
            <a:lvl4pPr lvl="3" algn="ctr" rtl="0">
              <a:spcBef>
                <a:spcPts val="0"/>
              </a:spcBef>
              <a:spcAft>
                <a:spcPts val="0"/>
              </a:spcAft>
              <a:buNone/>
              <a:defRPr sz="1800">
                <a:solidFill>
                  <a:srgbClr val="053B5C"/>
                </a:solidFill>
              </a:defRPr>
            </a:lvl4pPr>
            <a:lvl5pPr lvl="4" algn="ctr" rtl="0">
              <a:spcBef>
                <a:spcPts val="0"/>
              </a:spcBef>
              <a:spcAft>
                <a:spcPts val="0"/>
              </a:spcAft>
              <a:buNone/>
              <a:defRPr sz="1800">
                <a:solidFill>
                  <a:srgbClr val="053B5C"/>
                </a:solidFill>
              </a:defRPr>
            </a:lvl5pPr>
            <a:lvl6pPr lvl="5" algn="ctr" rtl="0">
              <a:spcBef>
                <a:spcPts val="0"/>
              </a:spcBef>
              <a:spcAft>
                <a:spcPts val="0"/>
              </a:spcAft>
              <a:buNone/>
              <a:defRPr sz="1800">
                <a:solidFill>
                  <a:srgbClr val="053B5C"/>
                </a:solidFill>
              </a:defRPr>
            </a:lvl6pPr>
            <a:lvl7pPr lvl="6" algn="ctr" rtl="0">
              <a:spcBef>
                <a:spcPts val="0"/>
              </a:spcBef>
              <a:spcAft>
                <a:spcPts val="0"/>
              </a:spcAft>
              <a:buNone/>
              <a:defRPr sz="1800">
                <a:solidFill>
                  <a:srgbClr val="053B5C"/>
                </a:solidFill>
              </a:defRPr>
            </a:lvl7pPr>
            <a:lvl8pPr lvl="7" algn="ctr" rtl="0">
              <a:spcBef>
                <a:spcPts val="0"/>
              </a:spcBef>
              <a:spcAft>
                <a:spcPts val="0"/>
              </a:spcAft>
              <a:buNone/>
              <a:defRPr sz="1800">
                <a:solidFill>
                  <a:srgbClr val="053B5C"/>
                </a:solidFill>
              </a:defRPr>
            </a:lvl8pPr>
            <a:lvl9pPr lvl="8" algn="ctr" rtl="0">
              <a:spcBef>
                <a:spcPts val="0"/>
              </a:spcBef>
              <a:spcAft>
                <a:spcPts val="0"/>
              </a:spcAft>
              <a:buNone/>
              <a:defRPr sz="1800">
                <a:solidFill>
                  <a:srgbClr val="053B5C"/>
                </a:solidFill>
              </a:defRPr>
            </a:lvl9pPr>
          </a:lstStyle>
          <a:p>
            <a:endParaRPr/>
          </a:p>
        </p:txBody>
      </p:sp>
      <p:sp>
        <p:nvSpPr>
          <p:cNvPr id="153" name="Google Shape;153;p16"/>
          <p:cNvSpPr txBox="1">
            <a:spLocks noGrp="1"/>
          </p:cNvSpPr>
          <p:nvPr>
            <p:ph type="subTitle" idx="7"/>
          </p:nvPr>
        </p:nvSpPr>
        <p:spPr>
          <a:xfrm>
            <a:off x="1528650" y="2940100"/>
            <a:ext cx="2607300" cy="992700"/>
          </a:xfrm>
          <a:prstGeom prst="rect">
            <a:avLst/>
          </a:prstGeom>
        </p:spPr>
        <p:txBody>
          <a:bodyPr spcFirstLastPara="1" wrap="square" lIns="91425" tIns="91425" rIns="91425" bIns="0" anchor="b" anchorCtr="0">
            <a:noAutofit/>
          </a:bodyPr>
          <a:lstStyle>
            <a:lvl1pPr lvl="0" algn="ctr" rtl="0">
              <a:lnSpc>
                <a:spcPct val="100000"/>
              </a:lnSpc>
              <a:spcBef>
                <a:spcPts val="0"/>
              </a:spcBef>
              <a:spcAft>
                <a:spcPts val="0"/>
              </a:spcAft>
              <a:buNone/>
              <a:defRPr>
                <a:solidFill>
                  <a:srgbClr val="053B5C"/>
                </a:solidFill>
              </a:defRPr>
            </a:lvl1pPr>
            <a:lvl2pPr lvl="1" algn="ctr" rtl="0">
              <a:lnSpc>
                <a:spcPct val="100000"/>
              </a:lnSpc>
              <a:spcBef>
                <a:spcPts val="0"/>
              </a:spcBef>
              <a:spcAft>
                <a:spcPts val="0"/>
              </a:spcAft>
              <a:buNone/>
              <a:defRPr>
                <a:solidFill>
                  <a:srgbClr val="053B5C"/>
                </a:solidFill>
              </a:defRPr>
            </a:lvl2pPr>
            <a:lvl3pPr lvl="2" algn="ctr" rtl="0">
              <a:lnSpc>
                <a:spcPct val="100000"/>
              </a:lnSpc>
              <a:spcBef>
                <a:spcPts val="0"/>
              </a:spcBef>
              <a:spcAft>
                <a:spcPts val="0"/>
              </a:spcAft>
              <a:buNone/>
              <a:defRPr>
                <a:solidFill>
                  <a:srgbClr val="053B5C"/>
                </a:solidFill>
              </a:defRPr>
            </a:lvl3pPr>
            <a:lvl4pPr lvl="3" algn="ctr" rtl="0">
              <a:lnSpc>
                <a:spcPct val="100000"/>
              </a:lnSpc>
              <a:spcBef>
                <a:spcPts val="0"/>
              </a:spcBef>
              <a:spcAft>
                <a:spcPts val="0"/>
              </a:spcAft>
              <a:buNone/>
              <a:defRPr>
                <a:solidFill>
                  <a:srgbClr val="053B5C"/>
                </a:solidFill>
              </a:defRPr>
            </a:lvl4pPr>
            <a:lvl5pPr lvl="4" algn="ctr" rtl="0">
              <a:lnSpc>
                <a:spcPct val="100000"/>
              </a:lnSpc>
              <a:spcBef>
                <a:spcPts val="0"/>
              </a:spcBef>
              <a:spcAft>
                <a:spcPts val="0"/>
              </a:spcAft>
              <a:buNone/>
              <a:defRPr>
                <a:solidFill>
                  <a:srgbClr val="053B5C"/>
                </a:solidFill>
              </a:defRPr>
            </a:lvl5pPr>
            <a:lvl6pPr lvl="5" algn="ctr" rtl="0">
              <a:lnSpc>
                <a:spcPct val="100000"/>
              </a:lnSpc>
              <a:spcBef>
                <a:spcPts val="0"/>
              </a:spcBef>
              <a:spcAft>
                <a:spcPts val="0"/>
              </a:spcAft>
              <a:buNone/>
              <a:defRPr>
                <a:solidFill>
                  <a:srgbClr val="053B5C"/>
                </a:solidFill>
              </a:defRPr>
            </a:lvl6pPr>
            <a:lvl7pPr lvl="6" algn="ctr" rtl="0">
              <a:lnSpc>
                <a:spcPct val="100000"/>
              </a:lnSpc>
              <a:spcBef>
                <a:spcPts val="0"/>
              </a:spcBef>
              <a:spcAft>
                <a:spcPts val="0"/>
              </a:spcAft>
              <a:buNone/>
              <a:defRPr>
                <a:solidFill>
                  <a:srgbClr val="053B5C"/>
                </a:solidFill>
              </a:defRPr>
            </a:lvl7pPr>
            <a:lvl8pPr lvl="7" algn="ctr" rtl="0">
              <a:lnSpc>
                <a:spcPct val="100000"/>
              </a:lnSpc>
              <a:spcBef>
                <a:spcPts val="0"/>
              </a:spcBef>
              <a:spcAft>
                <a:spcPts val="0"/>
              </a:spcAft>
              <a:buNone/>
              <a:defRPr>
                <a:solidFill>
                  <a:srgbClr val="053B5C"/>
                </a:solidFill>
              </a:defRPr>
            </a:lvl8pPr>
            <a:lvl9pPr lvl="8" algn="ctr" rtl="0">
              <a:lnSpc>
                <a:spcPct val="100000"/>
              </a:lnSpc>
              <a:spcBef>
                <a:spcPts val="0"/>
              </a:spcBef>
              <a:spcAft>
                <a:spcPts val="0"/>
              </a:spcAft>
              <a:buNone/>
              <a:defRPr>
                <a:solidFill>
                  <a:srgbClr val="053B5C"/>
                </a:solidFill>
              </a:defRPr>
            </a:lvl9pPr>
          </a:lstStyle>
          <a:p>
            <a:endParaRPr/>
          </a:p>
        </p:txBody>
      </p:sp>
      <p:sp>
        <p:nvSpPr>
          <p:cNvPr id="154" name="Google Shape;154;p16"/>
          <p:cNvSpPr txBox="1">
            <a:spLocks noGrp="1"/>
          </p:cNvSpPr>
          <p:nvPr>
            <p:ph type="title" idx="8"/>
          </p:nvPr>
        </p:nvSpPr>
        <p:spPr>
          <a:xfrm>
            <a:off x="5008050" y="3808350"/>
            <a:ext cx="2607300" cy="492600"/>
          </a:xfrm>
          <a:prstGeom prst="rect">
            <a:avLst/>
          </a:prstGeom>
        </p:spPr>
        <p:txBody>
          <a:bodyPr spcFirstLastPara="1" wrap="square" lIns="91425" tIns="91425" rIns="91425" bIns="91425" anchor="t" anchorCtr="0">
            <a:noAutofit/>
          </a:bodyPr>
          <a:lstStyle>
            <a:lvl1pPr lvl="0" algn="ctr" rtl="0">
              <a:spcBef>
                <a:spcPts val="0"/>
              </a:spcBef>
              <a:spcAft>
                <a:spcPts val="0"/>
              </a:spcAft>
              <a:buNone/>
              <a:defRPr sz="1800">
                <a:solidFill>
                  <a:srgbClr val="053B5C"/>
                </a:solidFill>
              </a:defRPr>
            </a:lvl1pPr>
            <a:lvl2pPr lvl="1" algn="ctr" rtl="0">
              <a:spcBef>
                <a:spcPts val="0"/>
              </a:spcBef>
              <a:spcAft>
                <a:spcPts val="0"/>
              </a:spcAft>
              <a:buNone/>
              <a:defRPr sz="1800">
                <a:solidFill>
                  <a:srgbClr val="053B5C"/>
                </a:solidFill>
              </a:defRPr>
            </a:lvl2pPr>
            <a:lvl3pPr lvl="2" algn="ctr" rtl="0">
              <a:spcBef>
                <a:spcPts val="0"/>
              </a:spcBef>
              <a:spcAft>
                <a:spcPts val="0"/>
              </a:spcAft>
              <a:buNone/>
              <a:defRPr sz="1800">
                <a:solidFill>
                  <a:srgbClr val="053B5C"/>
                </a:solidFill>
              </a:defRPr>
            </a:lvl3pPr>
            <a:lvl4pPr lvl="3" algn="ctr" rtl="0">
              <a:spcBef>
                <a:spcPts val="0"/>
              </a:spcBef>
              <a:spcAft>
                <a:spcPts val="0"/>
              </a:spcAft>
              <a:buNone/>
              <a:defRPr sz="1800">
                <a:solidFill>
                  <a:srgbClr val="053B5C"/>
                </a:solidFill>
              </a:defRPr>
            </a:lvl4pPr>
            <a:lvl5pPr lvl="4" algn="ctr" rtl="0">
              <a:spcBef>
                <a:spcPts val="0"/>
              </a:spcBef>
              <a:spcAft>
                <a:spcPts val="0"/>
              </a:spcAft>
              <a:buNone/>
              <a:defRPr sz="1800">
                <a:solidFill>
                  <a:srgbClr val="053B5C"/>
                </a:solidFill>
              </a:defRPr>
            </a:lvl5pPr>
            <a:lvl6pPr lvl="5" algn="ctr" rtl="0">
              <a:spcBef>
                <a:spcPts val="0"/>
              </a:spcBef>
              <a:spcAft>
                <a:spcPts val="0"/>
              </a:spcAft>
              <a:buNone/>
              <a:defRPr sz="1800">
                <a:solidFill>
                  <a:srgbClr val="053B5C"/>
                </a:solidFill>
              </a:defRPr>
            </a:lvl6pPr>
            <a:lvl7pPr lvl="6" algn="ctr" rtl="0">
              <a:spcBef>
                <a:spcPts val="0"/>
              </a:spcBef>
              <a:spcAft>
                <a:spcPts val="0"/>
              </a:spcAft>
              <a:buNone/>
              <a:defRPr sz="1800">
                <a:solidFill>
                  <a:srgbClr val="053B5C"/>
                </a:solidFill>
              </a:defRPr>
            </a:lvl7pPr>
            <a:lvl8pPr lvl="7" algn="ctr" rtl="0">
              <a:spcBef>
                <a:spcPts val="0"/>
              </a:spcBef>
              <a:spcAft>
                <a:spcPts val="0"/>
              </a:spcAft>
              <a:buNone/>
              <a:defRPr sz="1800">
                <a:solidFill>
                  <a:srgbClr val="053B5C"/>
                </a:solidFill>
              </a:defRPr>
            </a:lvl8pPr>
            <a:lvl9pPr lvl="8" algn="ctr" rtl="0">
              <a:spcBef>
                <a:spcPts val="0"/>
              </a:spcBef>
              <a:spcAft>
                <a:spcPts val="0"/>
              </a:spcAft>
              <a:buNone/>
              <a:defRPr sz="1800">
                <a:solidFill>
                  <a:srgbClr val="053B5C"/>
                </a:solidFill>
              </a:defRPr>
            </a:lvl9pPr>
          </a:lstStyle>
          <a:p>
            <a:endParaRPr/>
          </a:p>
        </p:txBody>
      </p:sp>
    </p:spTree>
    <p:extLst>
      <p:ext uri="{BB962C8B-B14F-4D97-AF65-F5344CB8AC3E}">
        <p14:creationId xmlns:p14="http://schemas.microsoft.com/office/powerpoint/2010/main" val="402405217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Four Columns 1">
  <p:cSld name="Four Columns 1">
    <p:spTree>
      <p:nvGrpSpPr>
        <p:cNvPr id="1" name="Shape 155"/>
        <p:cNvGrpSpPr/>
        <p:nvPr/>
      </p:nvGrpSpPr>
      <p:grpSpPr>
        <a:xfrm>
          <a:off x="0" y="0"/>
          <a:ext cx="0" cy="0"/>
          <a:chOff x="0" y="0"/>
          <a:chExt cx="0" cy="0"/>
        </a:xfrm>
      </p:grpSpPr>
      <p:sp>
        <p:nvSpPr>
          <p:cNvPr id="156" name="Google Shape;156;p17"/>
          <p:cNvSpPr txBox="1">
            <a:spLocks noGrp="1"/>
          </p:cNvSpPr>
          <p:nvPr>
            <p:ph type="title"/>
          </p:nvPr>
        </p:nvSpPr>
        <p:spPr>
          <a:xfrm>
            <a:off x="717525" y="552990"/>
            <a:ext cx="7708800" cy="5727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400"/>
              <a:buNone/>
              <a:defRPr sz="2400"/>
            </a:lvl1pPr>
            <a:lvl2pPr lvl="1" algn="ctr" rtl="0">
              <a:spcBef>
                <a:spcPts val="0"/>
              </a:spcBef>
              <a:spcAft>
                <a:spcPts val="0"/>
              </a:spcAft>
              <a:buSzPts val="2400"/>
              <a:buNone/>
              <a:defRPr sz="2400"/>
            </a:lvl2pPr>
            <a:lvl3pPr lvl="2" algn="ctr" rtl="0">
              <a:spcBef>
                <a:spcPts val="0"/>
              </a:spcBef>
              <a:spcAft>
                <a:spcPts val="0"/>
              </a:spcAft>
              <a:buSzPts val="2400"/>
              <a:buNone/>
              <a:defRPr sz="2400"/>
            </a:lvl3pPr>
            <a:lvl4pPr lvl="3" algn="ctr" rtl="0">
              <a:spcBef>
                <a:spcPts val="0"/>
              </a:spcBef>
              <a:spcAft>
                <a:spcPts val="0"/>
              </a:spcAft>
              <a:buSzPts val="2400"/>
              <a:buNone/>
              <a:defRPr sz="2400"/>
            </a:lvl4pPr>
            <a:lvl5pPr lvl="4" algn="ctr" rtl="0">
              <a:spcBef>
                <a:spcPts val="0"/>
              </a:spcBef>
              <a:spcAft>
                <a:spcPts val="0"/>
              </a:spcAft>
              <a:buSzPts val="2400"/>
              <a:buNone/>
              <a:defRPr sz="2400"/>
            </a:lvl5pPr>
            <a:lvl6pPr lvl="5" algn="ctr" rtl="0">
              <a:spcBef>
                <a:spcPts val="0"/>
              </a:spcBef>
              <a:spcAft>
                <a:spcPts val="0"/>
              </a:spcAft>
              <a:buSzPts val="2400"/>
              <a:buNone/>
              <a:defRPr sz="2400"/>
            </a:lvl6pPr>
            <a:lvl7pPr lvl="6" algn="ctr" rtl="0">
              <a:spcBef>
                <a:spcPts val="0"/>
              </a:spcBef>
              <a:spcAft>
                <a:spcPts val="0"/>
              </a:spcAft>
              <a:buSzPts val="2400"/>
              <a:buNone/>
              <a:defRPr sz="2400"/>
            </a:lvl7pPr>
            <a:lvl8pPr lvl="7" algn="ctr" rtl="0">
              <a:spcBef>
                <a:spcPts val="0"/>
              </a:spcBef>
              <a:spcAft>
                <a:spcPts val="0"/>
              </a:spcAft>
              <a:buSzPts val="2400"/>
              <a:buNone/>
              <a:defRPr sz="2400"/>
            </a:lvl8pPr>
            <a:lvl9pPr lvl="8" algn="ctr" rtl="0">
              <a:spcBef>
                <a:spcPts val="0"/>
              </a:spcBef>
              <a:spcAft>
                <a:spcPts val="0"/>
              </a:spcAft>
              <a:buSzPts val="2400"/>
              <a:buNone/>
              <a:defRPr sz="2400"/>
            </a:lvl9pPr>
          </a:lstStyle>
          <a:p>
            <a:endParaRPr/>
          </a:p>
        </p:txBody>
      </p:sp>
      <p:sp>
        <p:nvSpPr>
          <p:cNvPr id="157" name="Google Shape;157;p17"/>
          <p:cNvSpPr txBox="1">
            <a:spLocks noGrp="1"/>
          </p:cNvSpPr>
          <p:nvPr>
            <p:ph type="title" idx="2"/>
          </p:nvPr>
        </p:nvSpPr>
        <p:spPr>
          <a:xfrm>
            <a:off x="717513" y="1608375"/>
            <a:ext cx="1984800" cy="492600"/>
          </a:xfrm>
          <a:prstGeom prst="rect">
            <a:avLst/>
          </a:prstGeom>
        </p:spPr>
        <p:txBody>
          <a:bodyPr spcFirstLastPara="1" wrap="square" lIns="91425" tIns="91425" rIns="91425" bIns="91425" anchor="b" anchorCtr="0">
            <a:noAutofit/>
          </a:bodyPr>
          <a:lstStyle>
            <a:lvl1pPr lvl="0" algn="r" rtl="0">
              <a:spcBef>
                <a:spcPts val="0"/>
              </a:spcBef>
              <a:spcAft>
                <a:spcPts val="0"/>
              </a:spcAft>
              <a:buNone/>
              <a:defRPr sz="1800">
                <a:solidFill>
                  <a:srgbClr val="053B5C"/>
                </a:solidFill>
              </a:defRPr>
            </a:lvl1pPr>
            <a:lvl2pPr lvl="1" algn="r" rtl="0">
              <a:spcBef>
                <a:spcPts val="0"/>
              </a:spcBef>
              <a:spcAft>
                <a:spcPts val="0"/>
              </a:spcAft>
              <a:buNone/>
              <a:defRPr sz="1800">
                <a:solidFill>
                  <a:srgbClr val="053B5C"/>
                </a:solidFill>
              </a:defRPr>
            </a:lvl2pPr>
            <a:lvl3pPr lvl="2" algn="r" rtl="0">
              <a:spcBef>
                <a:spcPts val="0"/>
              </a:spcBef>
              <a:spcAft>
                <a:spcPts val="0"/>
              </a:spcAft>
              <a:buNone/>
              <a:defRPr sz="1800">
                <a:solidFill>
                  <a:srgbClr val="053B5C"/>
                </a:solidFill>
              </a:defRPr>
            </a:lvl3pPr>
            <a:lvl4pPr lvl="3" algn="r" rtl="0">
              <a:spcBef>
                <a:spcPts val="0"/>
              </a:spcBef>
              <a:spcAft>
                <a:spcPts val="0"/>
              </a:spcAft>
              <a:buNone/>
              <a:defRPr sz="1800">
                <a:solidFill>
                  <a:srgbClr val="053B5C"/>
                </a:solidFill>
              </a:defRPr>
            </a:lvl4pPr>
            <a:lvl5pPr lvl="4" algn="r" rtl="0">
              <a:spcBef>
                <a:spcPts val="0"/>
              </a:spcBef>
              <a:spcAft>
                <a:spcPts val="0"/>
              </a:spcAft>
              <a:buNone/>
              <a:defRPr sz="1800">
                <a:solidFill>
                  <a:srgbClr val="053B5C"/>
                </a:solidFill>
              </a:defRPr>
            </a:lvl5pPr>
            <a:lvl6pPr lvl="5" algn="r" rtl="0">
              <a:spcBef>
                <a:spcPts val="0"/>
              </a:spcBef>
              <a:spcAft>
                <a:spcPts val="0"/>
              </a:spcAft>
              <a:buNone/>
              <a:defRPr sz="1800">
                <a:solidFill>
                  <a:srgbClr val="053B5C"/>
                </a:solidFill>
              </a:defRPr>
            </a:lvl6pPr>
            <a:lvl7pPr lvl="6" algn="r" rtl="0">
              <a:spcBef>
                <a:spcPts val="0"/>
              </a:spcBef>
              <a:spcAft>
                <a:spcPts val="0"/>
              </a:spcAft>
              <a:buNone/>
              <a:defRPr sz="1800">
                <a:solidFill>
                  <a:srgbClr val="053B5C"/>
                </a:solidFill>
              </a:defRPr>
            </a:lvl7pPr>
            <a:lvl8pPr lvl="7" algn="r" rtl="0">
              <a:spcBef>
                <a:spcPts val="0"/>
              </a:spcBef>
              <a:spcAft>
                <a:spcPts val="0"/>
              </a:spcAft>
              <a:buNone/>
              <a:defRPr sz="1800">
                <a:solidFill>
                  <a:srgbClr val="053B5C"/>
                </a:solidFill>
              </a:defRPr>
            </a:lvl8pPr>
            <a:lvl9pPr lvl="8" algn="r" rtl="0">
              <a:spcBef>
                <a:spcPts val="0"/>
              </a:spcBef>
              <a:spcAft>
                <a:spcPts val="0"/>
              </a:spcAft>
              <a:buNone/>
              <a:defRPr sz="1800">
                <a:solidFill>
                  <a:srgbClr val="053B5C"/>
                </a:solidFill>
              </a:defRPr>
            </a:lvl9pPr>
          </a:lstStyle>
          <a:p>
            <a:endParaRPr/>
          </a:p>
        </p:txBody>
      </p:sp>
      <p:sp>
        <p:nvSpPr>
          <p:cNvPr id="158" name="Google Shape;158;p17"/>
          <p:cNvSpPr txBox="1">
            <a:spLocks noGrp="1"/>
          </p:cNvSpPr>
          <p:nvPr>
            <p:ph type="subTitle" idx="1"/>
          </p:nvPr>
        </p:nvSpPr>
        <p:spPr>
          <a:xfrm>
            <a:off x="717513" y="2011675"/>
            <a:ext cx="1984800" cy="939600"/>
          </a:xfrm>
          <a:prstGeom prst="rect">
            <a:avLst/>
          </a:prstGeom>
        </p:spPr>
        <p:txBody>
          <a:bodyPr spcFirstLastPara="1" wrap="square" lIns="91425" tIns="91425" rIns="91425" bIns="91425" anchor="t" anchorCtr="0">
            <a:noAutofit/>
          </a:bodyPr>
          <a:lstStyle>
            <a:lvl1pPr lvl="0" algn="r" rtl="0">
              <a:spcBef>
                <a:spcPts val="0"/>
              </a:spcBef>
              <a:spcAft>
                <a:spcPts val="0"/>
              </a:spcAft>
              <a:buNone/>
              <a:defRPr>
                <a:solidFill>
                  <a:srgbClr val="053B5C"/>
                </a:solidFill>
              </a:defRPr>
            </a:lvl1pPr>
            <a:lvl2pPr lvl="1" algn="r" rtl="0">
              <a:spcBef>
                <a:spcPts val="1600"/>
              </a:spcBef>
              <a:spcAft>
                <a:spcPts val="0"/>
              </a:spcAft>
              <a:buNone/>
              <a:defRPr>
                <a:solidFill>
                  <a:srgbClr val="053B5C"/>
                </a:solidFill>
              </a:defRPr>
            </a:lvl2pPr>
            <a:lvl3pPr lvl="2" algn="r" rtl="0">
              <a:spcBef>
                <a:spcPts val="1600"/>
              </a:spcBef>
              <a:spcAft>
                <a:spcPts val="0"/>
              </a:spcAft>
              <a:buNone/>
              <a:defRPr>
                <a:solidFill>
                  <a:srgbClr val="053B5C"/>
                </a:solidFill>
              </a:defRPr>
            </a:lvl3pPr>
            <a:lvl4pPr lvl="3" algn="r" rtl="0">
              <a:spcBef>
                <a:spcPts val="1600"/>
              </a:spcBef>
              <a:spcAft>
                <a:spcPts val="0"/>
              </a:spcAft>
              <a:buNone/>
              <a:defRPr>
                <a:solidFill>
                  <a:srgbClr val="053B5C"/>
                </a:solidFill>
              </a:defRPr>
            </a:lvl4pPr>
            <a:lvl5pPr lvl="4" algn="r" rtl="0">
              <a:spcBef>
                <a:spcPts val="1600"/>
              </a:spcBef>
              <a:spcAft>
                <a:spcPts val="0"/>
              </a:spcAft>
              <a:buNone/>
              <a:defRPr>
                <a:solidFill>
                  <a:srgbClr val="053B5C"/>
                </a:solidFill>
              </a:defRPr>
            </a:lvl5pPr>
            <a:lvl6pPr lvl="5" algn="r" rtl="0">
              <a:spcBef>
                <a:spcPts val="1600"/>
              </a:spcBef>
              <a:spcAft>
                <a:spcPts val="0"/>
              </a:spcAft>
              <a:buNone/>
              <a:defRPr>
                <a:solidFill>
                  <a:srgbClr val="053B5C"/>
                </a:solidFill>
              </a:defRPr>
            </a:lvl6pPr>
            <a:lvl7pPr lvl="6" algn="r" rtl="0">
              <a:spcBef>
                <a:spcPts val="1600"/>
              </a:spcBef>
              <a:spcAft>
                <a:spcPts val="0"/>
              </a:spcAft>
              <a:buNone/>
              <a:defRPr>
                <a:solidFill>
                  <a:srgbClr val="053B5C"/>
                </a:solidFill>
              </a:defRPr>
            </a:lvl7pPr>
            <a:lvl8pPr lvl="7" algn="r" rtl="0">
              <a:spcBef>
                <a:spcPts val="1600"/>
              </a:spcBef>
              <a:spcAft>
                <a:spcPts val="0"/>
              </a:spcAft>
              <a:buNone/>
              <a:defRPr>
                <a:solidFill>
                  <a:srgbClr val="053B5C"/>
                </a:solidFill>
              </a:defRPr>
            </a:lvl8pPr>
            <a:lvl9pPr lvl="8" algn="r" rtl="0">
              <a:spcBef>
                <a:spcPts val="1600"/>
              </a:spcBef>
              <a:spcAft>
                <a:spcPts val="1600"/>
              </a:spcAft>
              <a:buNone/>
              <a:defRPr>
                <a:solidFill>
                  <a:srgbClr val="053B5C"/>
                </a:solidFill>
              </a:defRPr>
            </a:lvl9pPr>
          </a:lstStyle>
          <a:p>
            <a:endParaRPr/>
          </a:p>
        </p:txBody>
      </p:sp>
      <p:sp>
        <p:nvSpPr>
          <p:cNvPr id="159" name="Google Shape;159;p17"/>
          <p:cNvSpPr txBox="1">
            <a:spLocks noGrp="1"/>
          </p:cNvSpPr>
          <p:nvPr>
            <p:ph type="title" idx="3"/>
          </p:nvPr>
        </p:nvSpPr>
        <p:spPr>
          <a:xfrm>
            <a:off x="6441667" y="1608375"/>
            <a:ext cx="1984800" cy="492600"/>
          </a:xfrm>
          <a:prstGeom prst="rect">
            <a:avLst/>
          </a:prstGeom>
        </p:spPr>
        <p:txBody>
          <a:bodyPr spcFirstLastPara="1" wrap="square" lIns="91425" tIns="91425" rIns="91425" bIns="91425" anchor="b" anchorCtr="0">
            <a:noAutofit/>
          </a:bodyPr>
          <a:lstStyle>
            <a:lvl1pPr lvl="0" rtl="0">
              <a:spcBef>
                <a:spcPts val="0"/>
              </a:spcBef>
              <a:spcAft>
                <a:spcPts val="0"/>
              </a:spcAft>
              <a:buNone/>
              <a:defRPr sz="1800">
                <a:solidFill>
                  <a:srgbClr val="053B5C"/>
                </a:solidFill>
              </a:defRPr>
            </a:lvl1pPr>
            <a:lvl2pPr lvl="1" rtl="0">
              <a:spcBef>
                <a:spcPts val="0"/>
              </a:spcBef>
              <a:spcAft>
                <a:spcPts val="0"/>
              </a:spcAft>
              <a:buNone/>
              <a:defRPr sz="1800">
                <a:solidFill>
                  <a:srgbClr val="053B5C"/>
                </a:solidFill>
              </a:defRPr>
            </a:lvl2pPr>
            <a:lvl3pPr lvl="2" rtl="0">
              <a:spcBef>
                <a:spcPts val="0"/>
              </a:spcBef>
              <a:spcAft>
                <a:spcPts val="0"/>
              </a:spcAft>
              <a:buNone/>
              <a:defRPr sz="1800">
                <a:solidFill>
                  <a:srgbClr val="053B5C"/>
                </a:solidFill>
              </a:defRPr>
            </a:lvl3pPr>
            <a:lvl4pPr lvl="3" rtl="0">
              <a:spcBef>
                <a:spcPts val="0"/>
              </a:spcBef>
              <a:spcAft>
                <a:spcPts val="0"/>
              </a:spcAft>
              <a:buNone/>
              <a:defRPr sz="1800">
                <a:solidFill>
                  <a:srgbClr val="053B5C"/>
                </a:solidFill>
              </a:defRPr>
            </a:lvl4pPr>
            <a:lvl5pPr lvl="4" rtl="0">
              <a:spcBef>
                <a:spcPts val="0"/>
              </a:spcBef>
              <a:spcAft>
                <a:spcPts val="0"/>
              </a:spcAft>
              <a:buNone/>
              <a:defRPr sz="1800">
                <a:solidFill>
                  <a:srgbClr val="053B5C"/>
                </a:solidFill>
              </a:defRPr>
            </a:lvl5pPr>
            <a:lvl6pPr lvl="5" rtl="0">
              <a:spcBef>
                <a:spcPts val="0"/>
              </a:spcBef>
              <a:spcAft>
                <a:spcPts val="0"/>
              </a:spcAft>
              <a:buNone/>
              <a:defRPr sz="1800">
                <a:solidFill>
                  <a:srgbClr val="053B5C"/>
                </a:solidFill>
              </a:defRPr>
            </a:lvl6pPr>
            <a:lvl7pPr lvl="6" rtl="0">
              <a:spcBef>
                <a:spcPts val="0"/>
              </a:spcBef>
              <a:spcAft>
                <a:spcPts val="0"/>
              </a:spcAft>
              <a:buNone/>
              <a:defRPr sz="1800">
                <a:solidFill>
                  <a:srgbClr val="053B5C"/>
                </a:solidFill>
              </a:defRPr>
            </a:lvl7pPr>
            <a:lvl8pPr lvl="7" rtl="0">
              <a:spcBef>
                <a:spcPts val="0"/>
              </a:spcBef>
              <a:spcAft>
                <a:spcPts val="0"/>
              </a:spcAft>
              <a:buNone/>
              <a:defRPr sz="1800">
                <a:solidFill>
                  <a:srgbClr val="053B5C"/>
                </a:solidFill>
              </a:defRPr>
            </a:lvl8pPr>
            <a:lvl9pPr lvl="8" rtl="0">
              <a:spcBef>
                <a:spcPts val="0"/>
              </a:spcBef>
              <a:spcAft>
                <a:spcPts val="0"/>
              </a:spcAft>
              <a:buNone/>
              <a:defRPr sz="1800">
                <a:solidFill>
                  <a:srgbClr val="053B5C"/>
                </a:solidFill>
              </a:defRPr>
            </a:lvl9pPr>
          </a:lstStyle>
          <a:p>
            <a:endParaRPr/>
          </a:p>
        </p:txBody>
      </p:sp>
      <p:sp>
        <p:nvSpPr>
          <p:cNvPr id="160" name="Google Shape;160;p17"/>
          <p:cNvSpPr txBox="1">
            <a:spLocks noGrp="1"/>
          </p:cNvSpPr>
          <p:nvPr>
            <p:ph type="subTitle" idx="4"/>
          </p:nvPr>
        </p:nvSpPr>
        <p:spPr>
          <a:xfrm>
            <a:off x="6441667" y="2011675"/>
            <a:ext cx="1984800" cy="939600"/>
          </a:xfrm>
          <a:prstGeom prst="rect">
            <a:avLst/>
          </a:prstGeom>
        </p:spPr>
        <p:txBody>
          <a:bodyPr spcFirstLastPara="1" wrap="square" lIns="91425" tIns="91425" rIns="91425" bIns="91425" anchor="t" anchorCtr="0">
            <a:noAutofit/>
          </a:bodyPr>
          <a:lstStyle>
            <a:lvl1pPr lvl="0" rtl="0">
              <a:spcBef>
                <a:spcPts val="0"/>
              </a:spcBef>
              <a:spcAft>
                <a:spcPts val="0"/>
              </a:spcAft>
              <a:buNone/>
              <a:defRPr>
                <a:solidFill>
                  <a:srgbClr val="053B5C"/>
                </a:solidFill>
              </a:defRPr>
            </a:lvl1pPr>
            <a:lvl2pPr lvl="1" rtl="0">
              <a:spcBef>
                <a:spcPts val="1600"/>
              </a:spcBef>
              <a:spcAft>
                <a:spcPts val="0"/>
              </a:spcAft>
              <a:buNone/>
              <a:defRPr>
                <a:solidFill>
                  <a:srgbClr val="053B5C"/>
                </a:solidFill>
              </a:defRPr>
            </a:lvl2pPr>
            <a:lvl3pPr lvl="2" rtl="0">
              <a:spcBef>
                <a:spcPts val="1600"/>
              </a:spcBef>
              <a:spcAft>
                <a:spcPts val="0"/>
              </a:spcAft>
              <a:buNone/>
              <a:defRPr>
                <a:solidFill>
                  <a:srgbClr val="053B5C"/>
                </a:solidFill>
              </a:defRPr>
            </a:lvl3pPr>
            <a:lvl4pPr lvl="3" rtl="0">
              <a:spcBef>
                <a:spcPts val="1600"/>
              </a:spcBef>
              <a:spcAft>
                <a:spcPts val="0"/>
              </a:spcAft>
              <a:buNone/>
              <a:defRPr>
                <a:solidFill>
                  <a:srgbClr val="053B5C"/>
                </a:solidFill>
              </a:defRPr>
            </a:lvl4pPr>
            <a:lvl5pPr lvl="4" rtl="0">
              <a:spcBef>
                <a:spcPts val="1600"/>
              </a:spcBef>
              <a:spcAft>
                <a:spcPts val="0"/>
              </a:spcAft>
              <a:buNone/>
              <a:defRPr>
                <a:solidFill>
                  <a:srgbClr val="053B5C"/>
                </a:solidFill>
              </a:defRPr>
            </a:lvl5pPr>
            <a:lvl6pPr lvl="5" rtl="0">
              <a:spcBef>
                <a:spcPts val="1600"/>
              </a:spcBef>
              <a:spcAft>
                <a:spcPts val="0"/>
              </a:spcAft>
              <a:buNone/>
              <a:defRPr>
                <a:solidFill>
                  <a:srgbClr val="053B5C"/>
                </a:solidFill>
              </a:defRPr>
            </a:lvl6pPr>
            <a:lvl7pPr lvl="6" rtl="0">
              <a:spcBef>
                <a:spcPts val="1600"/>
              </a:spcBef>
              <a:spcAft>
                <a:spcPts val="0"/>
              </a:spcAft>
              <a:buNone/>
              <a:defRPr>
                <a:solidFill>
                  <a:srgbClr val="053B5C"/>
                </a:solidFill>
              </a:defRPr>
            </a:lvl7pPr>
            <a:lvl8pPr lvl="7" rtl="0">
              <a:spcBef>
                <a:spcPts val="1600"/>
              </a:spcBef>
              <a:spcAft>
                <a:spcPts val="0"/>
              </a:spcAft>
              <a:buNone/>
              <a:defRPr>
                <a:solidFill>
                  <a:srgbClr val="053B5C"/>
                </a:solidFill>
              </a:defRPr>
            </a:lvl8pPr>
            <a:lvl9pPr lvl="8" rtl="0">
              <a:spcBef>
                <a:spcPts val="1600"/>
              </a:spcBef>
              <a:spcAft>
                <a:spcPts val="1600"/>
              </a:spcAft>
              <a:buNone/>
              <a:defRPr>
                <a:solidFill>
                  <a:srgbClr val="053B5C"/>
                </a:solidFill>
              </a:defRPr>
            </a:lvl9pPr>
          </a:lstStyle>
          <a:p>
            <a:endParaRPr/>
          </a:p>
        </p:txBody>
      </p:sp>
      <p:sp>
        <p:nvSpPr>
          <p:cNvPr id="161" name="Google Shape;161;p17"/>
          <p:cNvSpPr txBox="1">
            <a:spLocks noGrp="1"/>
          </p:cNvSpPr>
          <p:nvPr>
            <p:ph type="title" idx="5"/>
          </p:nvPr>
        </p:nvSpPr>
        <p:spPr>
          <a:xfrm>
            <a:off x="717513" y="3301352"/>
            <a:ext cx="1984800" cy="492600"/>
          </a:xfrm>
          <a:prstGeom prst="rect">
            <a:avLst/>
          </a:prstGeom>
        </p:spPr>
        <p:txBody>
          <a:bodyPr spcFirstLastPara="1" wrap="square" lIns="91425" tIns="91425" rIns="91425" bIns="91425" anchor="b" anchorCtr="0">
            <a:noAutofit/>
          </a:bodyPr>
          <a:lstStyle>
            <a:lvl1pPr lvl="0" algn="r" rtl="0">
              <a:spcBef>
                <a:spcPts val="0"/>
              </a:spcBef>
              <a:spcAft>
                <a:spcPts val="0"/>
              </a:spcAft>
              <a:buNone/>
              <a:defRPr sz="1800">
                <a:solidFill>
                  <a:srgbClr val="053B5C"/>
                </a:solidFill>
              </a:defRPr>
            </a:lvl1pPr>
            <a:lvl2pPr lvl="1" algn="r" rtl="0">
              <a:spcBef>
                <a:spcPts val="0"/>
              </a:spcBef>
              <a:spcAft>
                <a:spcPts val="0"/>
              </a:spcAft>
              <a:buNone/>
              <a:defRPr sz="1800">
                <a:solidFill>
                  <a:srgbClr val="053B5C"/>
                </a:solidFill>
              </a:defRPr>
            </a:lvl2pPr>
            <a:lvl3pPr lvl="2" algn="r" rtl="0">
              <a:spcBef>
                <a:spcPts val="0"/>
              </a:spcBef>
              <a:spcAft>
                <a:spcPts val="0"/>
              </a:spcAft>
              <a:buNone/>
              <a:defRPr sz="1800">
                <a:solidFill>
                  <a:srgbClr val="053B5C"/>
                </a:solidFill>
              </a:defRPr>
            </a:lvl3pPr>
            <a:lvl4pPr lvl="3" algn="r" rtl="0">
              <a:spcBef>
                <a:spcPts val="0"/>
              </a:spcBef>
              <a:spcAft>
                <a:spcPts val="0"/>
              </a:spcAft>
              <a:buNone/>
              <a:defRPr sz="1800">
                <a:solidFill>
                  <a:srgbClr val="053B5C"/>
                </a:solidFill>
              </a:defRPr>
            </a:lvl4pPr>
            <a:lvl5pPr lvl="4" algn="r" rtl="0">
              <a:spcBef>
                <a:spcPts val="0"/>
              </a:spcBef>
              <a:spcAft>
                <a:spcPts val="0"/>
              </a:spcAft>
              <a:buNone/>
              <a:defRPr sz="1800">
                <a:solidFill>
                  <a:srgbClr val="053B5C"/>
                </a:solidFill>
              </a:defRPr>
            </a:lvl5pPr>
            <a:lvl6pPr lvl="5" algn="r" rtl="0">
              <a:spcBef>
                <a:spcPts val="0"/>
              </a:spcBef>
              <a:spcAft>
                <a:spcPts val="0"/>
              </a:spcAft>
              <a:buNone/>
              <a:defRPr sz="1800">
                <a:solidFill>
                  <a:srgbClr val="053B5C"/>
                </a:solidFill>
              </a:defRPr>
            </a:lvl6pPr>
            <a:lvl7pPr lvl="6" algn="r" rtl="0">
              <a:spcBef>
                <a:spcPts val="0"/>
              </a:spcBef>
              <a:spcAft>
                <a:spcPts val="0"/>
              </a:spcAft>
              <a:buNone/>
              <a:defRPr sz="1800">
                <a:solidFill>
                  <a:srgbClr val="053B5C"/>
                </a:solidFill>
              </a:defRPr>
            </a:lvl7pPr>
            <a:lvl8pPr lvl="7" algn="r" rtl="0">
              <a:spcBef>
                <a:spcPts val="0"/>
              </a:spcBef>
              <a:spcAft>
                <a:spcPts val="0"/>
              </a:spcAft>
              <a:buNone/>
              <a:defRPr sz="1800">
                <a:solidFill>
                  <a:srgbClr val="053B5C"/>
                </a:solidFill>
              </a:defRPr>
            </a:lvl8pPr>
            <a:lvl9pPr lvl="8" algn="r" rtl="0">
              <a:spcBef>
                <a:spcPts val="0"/>
              </a:spcBef>
              <a:spcAft>
                <a:spcPts val="0"/>
              </a:spcAft>
              <a:buNone/>
              <a:defRPr sz="1800">
                <a:solidFill>
                  <a:srgbClr val="053B5C"/>
                </a:solidFill>
              </a:defRPr>
            </a:lvl9pPr>
          </a:lstStyle>
          <a:p>
            <a:endParaRPr/>
          </a:p>
        </p:txBody>
      </p:sp>
      <p:sp>
        <p:nvSpPr>
          <p:cNvPr id="162" name="Google Shape;162;p17"/>
          <p:cNvSpPr txBox="1">
            <a:spLocks noGrp="1"/>
          </p:cNvSpPr>
          <p:nvPr>
            <p:ph type="subTitle" idx="6"/>
          </p:nvPr>
        </p:nvSpPr>
        <p:spPr>
          <a:xfrm>
            <a:off x="717513" y="3704652"/>
            <a:ext cx="1984800" cy="939600"/>
          </a:xfrm>
          <a:prstGeom prst="rect">
            <a:avLst/>
          </a:prstGeom>
        </p:spPr>
        <p:txBody>
          <a:bodyPr spcFirstLastPara="1" wrap="square" lIns="91425" tIns="91425" rIns="91425" bIns="91425" anchor="t" anchorCtr="0">
            <a:noAutofit/>
          </a:bodyPr>
          <a:lstStyle>
            <a:lvl1pPr lvl="0" algn="r" rtl="0">
              <a:spcBef>
                <a:spcPts val="0"/>
              </a:spcBef>
              <a:spcAft>
                <a:spcPts val="0"/>
              </a:spcAft>
              <a:buNone/>
              <a:defRPr>
                <a:solidFill>
                  <a:srgbClr val="053B5C"/>
                </a:solidFill>
              </a:defRPr>
            </a:lvl1pPr>
            <a:lvl2pPr lvl="1" algn="r" rtl="0">
              <a:spcBef>
                <a:spcPts val="1600"/>
              </a:spcBef>
              <a:spcAft>
                <a:spcPts val="0"/>
              </a:spcAft>
              <a:buNone/>
              <a:defRPr>
                <a:solidFill>
                  <a:srgbClr val="053B5C"/>
                </a:solidFill>
              </a:defRPr>
            </a:lvl2pPr>
            <a:lvl3pPr lvl="2" algn="r" rtl="0">
              <a:spcBef>
                <a:spcPts val="1600"/>
              </a:spcBef>
              <a:spcAft>
                <a:spcPts val="0"/>
              </a:spcAft>
              <a:buNone/>
              <a:defRPr>
                <a:solidFill>
                  <a:srgbClr val="053B5C"/>
                </a:solidFill>
              </a:defRPr>
            </a:lvl3pPr>
            <a:lvl4pPr lvl="3" algn="r" rtl="0">
              <a:spcBef>
                <a:spcPts val="1600"/>
              </a:spcBef>
              <a:spcAft>
                <a:spcPts val="0"/>
              </a:spcAft>
              <a:buNone/>
              <a:defRPr>
                <a:solidFill>
                  <a:srgbClr val="053B5C"/>
                </a:solidFill>
              </a:defRPr>
            </a:lvl4pPr>
            <a:lvl5pPr lvl="4" algn="r" rtl="0">
              <a:spcBef>
                <a:spcPts val="1600"/>
              </a:spcBef>
              <a:spcAft>
                <a:spcPts val="0"/>
              </a:spcAft>
              <a:buNone/>
              <a:defRPr>
                <a:solidFill>
                  <a:srgbClr val="053B5C"/>
                </a:solidFill>
              </a:defRPr>
            </a:lvl5pPr>
            <a:lvl6pPr lvl="5" algn="r" rtl="0">
              <a:spcBef>
                <a:spcPts val="1600"/>
              </a:spcBef>
              <a:spcAft>
                <a:spcPts val="0"/>
              </a:spcAft>
              <a:buNone/>
              <a:defRPr>
                <a:solidFill>
                  <a:srgbClr val="053B5C"/>
                </a:solidFill>
              </a:defRPr>
            </a:lvl6pPr>
            <a:lvl7pPr lvl="6" algn="r" rtl="0">
              <a:spcBef>
                <a:spcPts val="1600"/>
              </a:spcBef>
              <a:spcAft>
                <a:spcPts val="0"/>
              </a:spcAft>
              <a:buNone/>
              <a:defRPr>
                <a:solidFill>
                  <a:srgbClr val="053B5C"/>
                </a:solidFill>
              </a:defRPr>
            </a:lvl7pPr>
            <a:lvl8pPr lvl="7" algn="r" rtl="0">
              <a:spcBef>
                <a:spcPts val="1600"/>
              </a:spcBef>
              <a:spcAft>
                <a:spcPts val="0"/>
              </a:spcAft>
              <a:buNone/>
              <a:defRPr>
                <a:solidFill>
                  <a:srgbClr val="053B5C"/>
                </a:solidFill>
              </a:defRPr>
            </a:lvl8pPr>
            <a:lvl9pPr lvl="8" algn="r" rtl="0">
              <a:spcBef>
                <a:spcPts val="1600"/>
              </a:spcBef>
              <a:spcAft>
                <a:spcPts val="1600"/>
              </a:spcAft>
              <a:buNone/>
              <a:defRPr>
                <a:solidFill>
                  <a:srgbClr val="053B5C"/>
                </a:solidFill>
              </a:defRPr>
            </a:lvl9pPr>
          </a:lstStyle>
          <a:p>
            <a:endParaRPr/>
          </a:p>
        </p:txBody>
      </p:sp>
      <p:sp>
        <p:nvSpPr>
          <p:cNvPr id="163" name="Google Shape;163;p17"/>
          <p:cNvSpPr txBox="1">
            <a:spLocks noGrp="1"/>
          </p:cNvSpPr>
          <p:nvPr>
            <p:ph type="title" idx="7"/>
          </p:nvPr>
        </p:nvSpPr>
        <p:spPr>
          <a:xfrm>
            <a:off x="6441667" y="3301352"/>
            <a:ext cx="1984800" cy="492600"/>
          </a:xfrm>
          <a:prstGeom prst="rect">
            <a:avLst/>
          </a:prstGeom>
        </p:spPr>
        <p:txBody>
          <a:bodyPr spcFirstLastPara="1" wrap="square" lIns="91425" tIns="91425" rIns="91425" bIns="91425" anchor="b" anchorCtr="0">
            <a:noAutofit/>
          </a:bodyPr>
          <a:lstStyle>
            <a:lvl1pPr lvl="0" rtl="0">
              <a:spcBef>
                <a:spcPts val="0"/>
              </a:spcBef>
              <a:spcAft>
                <a:spcPts val="0"/>
              </a:spcAft>
              <a:buNone/>
              <a:defRPr sz="1800">
                <a:solidFill>
                  <a:srgbClr val="053B5C"/>
                </a:solidFill>
              </a:defRPr>
            </a:lvl1pPr>
            <a:lvl2pPr lvl="1" rtl="0">
              <a:spcBef>
                <a:spcPts val="0"/>
              </a:spcBef>
              <a:spcAft>
                <a:spcPts val="0"/>
              </a:spcAft>
              <a:buNone/>
              <a:defRPr sz="1800">
                <a:solidFill>
                  <a:srgbClr val="053B5C"/>
                </a:solidFill>
              </a:defRPr>
            </a:lvl2pPr>
            <a:lvl3pPr lvl="2" rtl="0">
              <a:spcBef>
                <a:spcPts val="0"/>
              </a:spcBef>
              <a:spcAft>
                <a:spcPts val="0"/>
              </a:spcAft>
              <a:buNone/>
              <a:defRPr sz="1800">
                <a:solidFill>
                  <a:srgbClr val="053B5C"/>
                </a:solidFill>
              </a:defRPr>
            </a:lvl3pPr>
            <a:lvl4pPr lvl="3" rtl="0">
              <a:spcBef>
                <a:spcPts val="0"/>
              </a:spcBef>
              <a:spcAft>
                <a:spcPts val="0"/>
              </a:spcAft>
              <a:buNone/>
              <a:defRPr sz="1800">
                <a:solidFill>
                  <a:srgbClr val="053B5C"/>
                </a:solidFill>
              </a:defRPr>
            </a:lvl4pPr>
            <a:lvl5pPr lvl="4" rtl="0">
              <a:spcBef>
                <a:spcPts val="0"/>
              </a:spcBef>
              <a:spcAft>
                <a:spcPts val="0"/>
              </a:spcAft>
              <a:buNone/>
              <a:defRPr sz="1800">
                <a:solidFill>
                  <a:srgbClr val="053B5C"/>
                </a:solidFill>
              </a:defRPr>
            </a:lvl5pPr>
            <a:lvl6pPr lvl="5" rtl="0">
              <a:spcBef>
                <a:spcPts val="0"/>
              </a:spcBef>
              <a:spcAft>
                <a:spcPts val="0"/>
              </a:spcAft>
              <a:buNone/>
              <a:defRPr sz="1800">
                <a:solidFill>
                  <a:srgbClr val="053B5C"/>
                </a:solidFill>
              </a:defRPr>
            </a:lvl6pPr>
            <a:lvl7pPr lvl="6" rtl="0">
              <a:spcBef>
                <a:spcPts val="0"/>
              </a:spcBef>
              <a:spcAft>
                <a:spcPts val="0"/>
              </a:spcAft>
              <a:buNone/>
              <a:defRPr sz="1800">
                <a:solidFill>
                  <a:srgbClr val="053B5C"/>
                </a:solidFill>
              </a:defRPr>
            </a:lvl7pPr>
            <a:lvl8pPr lvl="7" rtl="0">
              <a:spcBef>
                <a:spcPts val="0"/>
              </a:spcBef>
              <a:spcAft>
                <a:spcPts val="0"/>
              </a:spcAft>
              <a:buNone/>
              <a:defRPr sz="1800">
                <a:solidFill>
                  <a:srgbClr val="053B5C"/>
                </a:solidFill>
              </a:defRPr>
            </a:lvl8pPr>
            <a:lvl9pPr lvl="8" rtl="0">
              <a:spcBef>
                <a:spcPts val="0"/>
              </a:spcBef>
              <a:spcAft>
                <a:spcPts val="0"/>
              </a:spcAft>
              <a:buNone/>
              <a:defRPr sz="1800">
                <a:solidFill>
                  <a:srgbClr val="053B5C"/>
                </a:solidFill>
              </a:defRPr>
            </a:lvl9pPr>
          </a:lstStyle>
          <a:p>
            <a:endParaRPr/>
          </a:p>
        </p:txBody>
      </p:sp>
      <p:sp>
        <p:nvSpPr>
          <p:cNvPr id="164" name="Google Shape;164;p17"/>
          <p:cNvSpPr txBox="1">
            <a:spLocks noGrp="1"/>
          </p:cNvSpPr>
          <p:nvPr>
            <p:ph type="subTitle" idx="8"/>
          </p:nvPr>
        </p:nvSpPr>
        <p:spPr>
          <a:xfrm>
            <a:off x="6441667" y="3704652"/>
            <a:ext cx="1984800" cy="939600"/>
          </a:xfrm>
          <a:prstGeom prst="rect">
            <a:avLst/>
          </a:prstGeom>
        </p:spPr>
        <p:txBody>
          <a:bodyPr spcFirstLastPara="1" wrap="square" lIns="91425" tIns="91425" rIns="91425" bIns="91425" anchor="t" anchorCtr="0">
            <a:noAutofit/>
          </a:bodyPr>
          <a:lstStyle>
            <a:lvl1pPr lvl="0" rtl="0">
              <a:spcBef>
                <a:spcPts val="0"/>
              </a:spcBef>
              <a:spcAft>
                <a:spcPts val="0"/>
              </a:spcAft>
              <a:buNone/>
              <a:defRPr>
                <a:solidFill>
                  <a:srgbClr val="053B5C"/>
                </a:solidFill>
              </a:defRPr>
            </a:lvl1pPr>
            <a:lvl2pPr lvl="1" rtl="0">
              <a:spcBef>
                <a:spcPts val="1600"/>
              </a:spcBef>
              <a:spcAft>
                <a:spcPts val="0"/>
              </a:spcAft>
              <a:buNone/>
              <a:defRPr>
                <a:solidFill>
                  <a:srgbClr val="053B5C"/>
                </a:solidFill>
              </a:defRPr>
            </a:lvl2pPr>
            <a:lvl3pPr lvl="2" rtl="0">
              <a:spcBef>
                <a:spcPts val="1600"/>
              </a:spcBef>
              <a:spcAft>
                <a:spcPts val="0"/>
              </a:spcAft>
              <a:buNone/>
              <a:defRPr>
                <a:solidFill>
                  <a:srgbClr val="053B5C"/>
                </a:solidFill>
              </a:defRPr>
            </a:lvl3pPr>
            <a:lvl4pPr lvl="3" rtl="0">
              <a:spcBef>
                <a:spcPts val="1600"/>
              </a:spcBef>
              <a:spcAft>
                <a:spcPts val="0"/>
              </a:spcAft>
              <a:buNone/>
              <a:defRPr>
                <a:solidFill>
                  <a:srgbClr val="053B5C"/>
                </a:solidFill>
              </a:defRPr>
            </a:lvl4pPr>
            <a:lvl5pPr lvl="4" rtl="0">
              <a:spcBef>
                <a:spcPts val="1600"/>
              </a:spcBef>
              <a:spcAft>
                <a:spcPts val="0"/>
              </a:spcAft>
              <a:buNone/>
              <a:defRPr>
                <a:solidFill>
                  <a:srgbClr val="053B5C"/>
                </a:solidFill>
              </a:defRPr>
            </a:lvl5pPr>
            <a:lvl6pPr lvl="5" rtl="0">
              <a:spcBef>
                <a:spcPts val="1600"/>
              </a:spcBef>
              <a:spcAft>
                <a:spcPts val="0"/>
              </a:spcAft>
              <a:buNone/>
              <a:defRPr>
                <a:solidFill>
                  <a:srgbClr val="053B5C"/>
                </a:solidFill>
              </a:defRPr>
            </a:lvl6pPr>
            <a:lvl7pPr lvl="6" rtl="0">
              <a:spcBef>
                <a:spcPts val="1600"/>
              </a:spcBef>
              <a:spcAft>
                <a:spcPts val="0"/>
              </a:spcAft>
              <a:buNone/>
              <a:defRPr>
                <a:solidFill>
                  <a:srgbClr val="053B5C"/>
                </a:solidFill>
              </a:defRPr>
            </a:lvl7pPr>
            <a:lvl8pPr lvl="7" rtl="0">
              <a:spcBef>
                <a:spcPts val="1600"/>
              </a:spcBef>
              <a:spcAft>
                <a:spcPts val="0"/>
              </a:spcAft>
              <a:buNone/>
              <a:defRPr>
                <a:solidFill>
                  <a:srgbClr val="053B5C"/>
                </a:solidFill>
              </a:defRPr>
            </a:lvl8pPr>
            <a:lvl9pPr lvl="8" rtl="0">
              <a:spcBef>
                <a:spcPts val="1600"/>
              </a:spcBef>
              <a:spcAft>
                <a:spcPts val="1600"/>
              </a:spcAft>
              <a:buNone/>
              <a:defRPr>
                <a:solidFill>
                  <a:srgbClr val="053B5C"/>
                </a:solidFill>
              </a:defRPr>
            </a:lvl9pPr>
          </a:lstStyle>
          <a:p>
            <a:endParaRPr/>
          </a:p>
        </p:txBody>
      </p:sp>
      <p:grpSp>
        <p:nvGrpSpPr>
          <p:cNvPr id="165" name="Google Shape;165;p17"/>
          <p:cNvGrpSpPr/>
          <p:nvPr/>
        </p:nvGrpSpPr>
        <p:grpSpPr>
          <a:xfrm>
            <a:off x="7676452" y="-6"/>
            <a:ext cx="1430732" cy="1059983"/>
            <a:chOff x="7676452" y="-6"/>
            <a:chExt cx="1430732" cy="1059983"/>
          </a:xfrm>
        </p:grpSpPr>
        <p:grpSp>
          <p:nvGrpSpPr>
            <p:cNvPr id="166" name="Google Shape;166;p17"/>
            <p:cNvGrpSpPr/>
            <p:nvPr/>
          </p:nvGrpSpPr>
          <p:grpSpPr>
            <a:xfrm rot="10690018">
              <a:off x="7690194" y="79769"/>
              <a:ext cx="1152535" cy="877616"/>
              <a:chOff x="3077675" y="6690087"/>
              <a:chExt cx="2525088" cy="1922768"/>
            </a:xfrm>
          </p:grpSpPr>
          <p:sp>
            <p:nvSpPr>
              <p:cNvPr id="167" name="Google Shape;167;p17"/>
              <p:cNvSpPr/>
              <p:nvPr/>
            </p:nvSpPr>
            <p:spPr>
              <a:xfrm>
                <a:off x="3538754" y="6690087"/>
                <a:ext cx="2064009" cy="1922768"/>
              </a:xfrm>
              <a:custGeom>
                <a:avLst/>
                <a:gdLst/>
                <a:ahLst/>
                <a:cxnLst/>
                <a:rect l="l" t="t" r="r" b="b"/>
                <a:pathLst>
                  <a:path w="83428" h="77719" extrusionOk="0">
                    <a:moveTo>
                      <a:pt x="43744" y="1"/>
                    </a:moveTo>
                    <a:cubicBezTo>
                      <a:pt x="43607" y="1"/>
                      <a:pt x="43469" y="5"/>
                      <a:pt x="43328" y="15"/>
                    </a:cubicBezTo>
                    <a:cubicBezTo>
                      <a:pt x="39256" y="277"/>
                      <a:pt x="37779" y="4360"/>
                      <a:pt x="36839" y="7718"/>
                    </a:cubicBezTo>
                    <a:cubicBezTo>
                      <a:pt x="35589" y="12203"/>
                      <a:pt x="34968" y="18558"/>
                      <a:pt x="31040" y="18558"/>
                    </a:cubicBezTo>
                    <a:cubicBezTo>
                      <a:pt x="29952" y="18558"/>
                      <a:pt x="28611" y="18070"/>
                      <a:pt x="26933" y="16921"/>
                    </a:cubicBezTo>
                    <a:cubicBezTo>
                      <a:pt x="25614" y="16019"/>
                      <a:pt x="23908" y="14589"/>
                      <a:pt x="22178" y="14589"/>
                    </a:cubicBezTo>
                    <a:cubicBezTo>
                      <a:pt x="21830" y="14589"/>
                      <a:pt x="21481" y="14647"/>
                      <a:pt x="21134" y="14778"/>
                    </a:cubicBezTo>
                    <a:cubicBezTo>
                      <a:pt x="15276" y="16993"/>
                      <a:pt x="19075" y="24530"/>
                      <a:pt x="19753" y="28387"/>
                    </a:cubicBezTo>
                    <a:cubicBezTo>
                      <a:pt x="20166" y="30701"/>
                      <a:pt x="20096" y="34763"/>
                      <a:pt x="17456" y="34763"/>
                    </a:cubicBezTo>
                    <a:cubicBezTo>
                      <a:pt x="17054" y="34763"/>
                      <a:pt x="16592" y="34669"/>
                      <a:pt x="16062" y="34459"/>
                    </a:cubicBezTo>
                    <a:cubicBezTo>
                      <a:pt x="11365" y="32594"/>
                      <a:pt x="10296" y="26273"/>
                      <a:pt x="4770" y="26273"/>
                    </a:cubicBezTo>
                    <a:cubicBezTo>
                      <a:pt x="4512" y="26273"/>
                      <a:pt x="4244" y="26287"/>
                      <a:pt x="3966" y="26315"/>
                    </a:cubicBezTo>
                    <a:cubicBezTo>
                      <a:pt x="715" y="26649"/>
                      <a:pt x="1" y="29554"/>
                      <a:pt x="489" y="32328"/>
                    </a:cubicBezTo>
                    <a:cubicBezTo>
                      <a:pt x="1251" y="36555"/>
                      <a:pt x="3644" y="40222"/>
                      <a:pt x="5085" y="44211"/>
                    </a:cubicBezTo>
                    <a:cubicBezTo>
                      <a:pt x="6597" y="48390"/>
                      <a:pt x="7061" y="52997"/>
                      <a:pt x="6549" y="57403"/>
                    </a:cubicBezTo>
                    <a:cubicBezTo>
                      <a:pt x="6275" y="59784"/>
                      <a:pt x="4037" y="62999"/>
                      <a:pt x="4632" y="65380"/>
                    </a:cubicBezTo>
                    <a:cubicBezTo>
                      <a:pt x="5513" y="68856"/>
                      <a:pt x="12336" y="68321"/>
                      <a:pt x="15050" y="68797"/>
                    </a:cubicBezTo>
                    <a:cubicBezTo>
                      <a:pt x="18884" y="69476"/>
                      <a:pt x="22766" y="70095"/>
                      <a:pt x="26468" y="71345"/>
                    </a:cubicBezTo>
                    <a:cubicBezTo>
                      <a:pt x="30939" y="72847"/>
                      <a:pt x="38196" y="77718"/>
                      <a:pt x="44090" y="77718"/>
                    </a:cubicBezTo>
                    <a:cubicBezTo>
                      <a:pt x="46186" y="77718"/>
                      <a:pt x="48109" y="77102"/>
                      <a:pt x="49674" y="75500"/>
                    </a:cubicBezTo>
                    <a:cubicBezTo>
                      <a:pt x="51602" y="73524"/>
                      <a:pt x="50626" y="70488"/>
                      <a:pt x="49185" y="68559"/>
                    </a:cubicBezTo>
                    <a:cubicBezTo>
                      <a:pt x="47364" y="66130"/>
                      <a:pt x="44090" y="64594"/>
                      <a:pt x="42661" y="61856"/>
                    </a:cubicBezTo>
                    <a:cubicBezTo>
                      <a:pt x="41468" y="59570"/>
                      <a:pt x="43103" y="58980"/>
                      <a:pt x="45242" y="58980"/>
                    </a:cubicBezTo>
                    <a:cubicBezTo>
                      <a:pt x="47158" y="58980"/>
                      <a:pt x="49479" y="59453"/>
                      <a:pt x="50531" y="59605"/>
                    </a:cubicBezTo>
                    <a:cubicBezTo>
                      <a:pt x="52312" y="59861"/>
                      <a:pt x="54410" y="60234"/>
                      <a:pt x="56446" y="60234"/>
                    </a:cubicBezTo>
                    <a:cubicBezTo>
                      <a:pt x="59050" y="60234"/>
                      <a:pt x="61553" y="59624"/>
                      <a:pt x="63163" y="57379"/>
                    </a:cubicBezTo>
                    <a:cubicBezTo>
                      <a:pt x="66116" y="53271"/>
                      <a:pt x="61497" y="49068"/>
                      <a:pt x="58818" y="46354"/>
                    </a:cubicBezTo>
                    <a:cubicBezTo>
                      <a:pt x="55151" y="42627"/>
                      <a:pt x="56532" y="41246"/>
                      <a:pt x="59306" y="40817"/>
                    </a:cubicBezTo>
                    <a:cubicBezTo>
                      <a:pt x="60111" y="40689"/>
                      <a:pt x="61032" y="40643"/>
                      <a:pt x="61979" y="40643"/>
                    </a:cubicBezTo>
                    <a:cubicBezTo>
                      <a:pt x="63762" y="40643"/>
                      <a:pt x="65636" y="40807"/>
                      <a:pt x="66997" y="40901"/>
                    </a:cubicBezTo>
                    <a:cubicBezTo>
                      <a:pt x="68350" y="40991"/>
                      <a:pt x="70090" y="41137"/>
                      <a:pt x="71903" y="41137"/>
                    </a:cubicBezTo>
                    <a:cubicBezTo>
                      <a:pt x="76075" y="41137"/>
                      <a:pt x="80636" y="40364"/>
                      <a:pt x="81773" y="36364"/>
                    </a:cubicBezTo>
                    <a:cubicBezTo>
                      <a:pt x="83428" y="30578"/>
                      <a:pt x="75260" y="28090"/>
                      <a:pt x="71057" y="27816"/>
                    </a:cubicBezTo>
                    <a:cubicBezTo>
                      <a:pt x="69545" y="27720"/>
                      <a:pt x="66307" y="27518"/>
                      <a:pt x="65557" y="25863"/>
                    </a:cubicBezTo>
                    <a:cubicBezTo>
                      <a:pt x="64425" y="23339"/>
                      <a:pt x="68890" y="21386"/>
                      <a:pt x="70414" y="20291"/>
                    </a:cubicBezTo>
                    <a:cubicBezTo>
                      <a:pt x="73534" y="18029"/>
                      <a:pt x="75927" y="14493"/>
                      <a:pt x="76606" y="10659"/>
                    </a:cubicBezTo>
                    <a:cubicBezTo>
                      <a:pt x="77201" y="7313"/>
                      <a:pt x="75355" y="4337"/>
                      <a:pt x="72319" y="2920"/>
                    </a:cubicBezTo>
                    <a:cubicBezTo>
                      <a:pt x="71216" y="2408"/>
                      <a:pt x="70191" y="2186"/>
                      <a:pt x="69227" y="2186"/>
                    </a:cubicBezTo>
                    <a:cubicBezTo>
                      <a:pt x="63183" y="2186"/>
                      <a:pt x="59515" y="10924"/>
                      <a:pt x="53960" y="12135"/>
                    </a:cubicBezTo>
                    <a:cubicBezTo>
                      <a:pt x="53728" y="12186"/>
                      <a:pt x="53514" y="12210"/>
                      <a:pt x="53317" y="12210"/>
                    </a:cubicBezTo>
                    <a:cubicBezTo>
                      <a:pt x="50797" y="12210"/>
                      <a:pt x="50946" y="8282"/>
                      <a:pt x="50317" y="6206"/>
                    </a:cubicBezTo>
                    <a:cubicBezTo>
                      <a:pt x="49353" y="3076"/>
                      <a:pt x="47297" y="1"/>
                      <a:pt x="43744" y="1"/>
                    </a:cubicBezTo>
                    <a:close/>
                  </a:path>
                </a:pathLst>
              </a:custGeom>
              <a:solidFill>
                <a:srgbClr val="5AD19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 name="Google Shape;168;p17"/>
              <p:cNvSpPr/>
              <p:nvPr/>
            </p:nvSpPr>
            <p:spPr>
              <a:xfrm>
                <a:off x="3077675" y="7144734"/>
                <a:ext cx="1927197" cy="1319656"/>
              </a:xfrm>
              <a:custGeom>
                <a:avLst/>
                <a:gdLst/>
                <a:ahLst/>
                <a:cxnLst/>
                <a:rect l="l" t="t" r="r" b="b"/>
                <a:pathLst>
                  <a:path w="77898" h="53341" extrusionOk="0">
                    <a:moveTo>
                      <a:pt x="77657" y="0"/>
                    </a:moveTo>
                    <a:cubicBezTo>
                      <a:pt x="77524" y="0"/>
                      <a:pt x="77309" y="98"/>
                      <a:pt x="77038" y="330"/>
                    </a:cubicBezTo>
                    <a:cubicBezTo>
                      <a:pt x="77038" y="330"/>
                      <a:pt x="75681" y="1521"/>
                      <a:pt x="73430" y="3497"/>
                    </a:cubicBezTo>
                    <a:cubicBezTo>
                      <a:pt x="72299" y="4486"/>
                      <a:pt x="70954" y="5664"/>
                      <a:pt x="69430" y="6998"/>
                    </a:cubicBezTo>
                    <a:cubicBezTo>
                      <a:pt x="68668" y="7665"/>
                      <a:pt x="67870" y="8367"/>
                      <a:pt x="67037" y="9093"/>
                    </a:cubicBezTo>
                    <a:cubicBezTo>
                      <a:pt x="66203" y="9820"/>
                      <a:pt x="65334" y="10594"/>
                      <a:pt x="64441" y="11391"/>
                    </a:cubicBezTo>
                    <a:cubicBezTo>
                      <a:pt x="63548" y="12177"/>
                      <a:pt x="62631" y="12999"/>
                      <a:pt x="61691" y="13832"/>
                    </a:cubicBezTo>
                    <a:cubicBezTo>
                      <a:pt x="61453" y="14034"/>
                      <a:pt x="61215" y="14249"/>
                      <a:pt x="60976" y="14463"/>
                    </a:cubicBezTo>
                    <a:cubicBezTo>
                      <a:pt x="60750" y="14677"/>
                      <a:pt x="60512" y="14892"/>
                      <a:pt x="60274" y="15106"/>
                    </a:cubicBezTo>
                    <a:cubicBezTo>
                      <a:pt x="59798" y="15535"/>
                      <a:pt x="59321" y="15975"/>
                      <a:pt x="58845" y="16416"/>
                    </a:cubicBezTo>
                    <a:cubicBezTo>
                      <a:pt x="57881" y="17297"/>
                      <a:pt x="56916" y="18190"/>
                      <a:pt x="55940" y="19083"/>
                    </a:cubicBezTo>
                    <a:lnTo>
                      <a:pt x="55571" y="19416"/>
                    </a:lnTo>
                    <a:lnTo>
                      <a:pt x="55214" y="19773"/>
                    </a:lnTo>
                    <a:cubicBezTo>
                      <a:pt x="54976" y="20011"/>
                      <a:pt x="54738" y="20250"/>
                      <a:pt x="54499" y="20488"/>
                    </a:cubicBezTo>
                    <a:cubicBezTo>
                      <a:pt x="54035" y="20964"/>
                      <a:pt x="53571" y="21440"/>
                      <a:pt x="53106" y="21916"/>
                    </a:cubicBezTo>
                    <a:cubicBezTo>
                      <a:pt x="51261" y="23845"/>
                      <a:pt x="49463" y="25798"/>
                      <a:pt x="47725" y="27691"/>
                    </a:cubicBezTo>
                    <a:cubicBezTo>
                      <a:pt x="45975" y="29572"/>
                      <a:pt x="44284" y="31370"/>
                      <a:pt x="42653" y="33025"/>
                    </a:cubicBezTo>
                    <a:cubicBezTo>
                      <a:pt x="41033" y="34668"/>
                      <a:pt x="39259" y="36406"/>
                      <a:pt x="37342" y="38085"/>
                    </a:cubicBezTo>
                    <a:cubicBezTo>
                      <a:pt x="36378" y="38918"/>
                      <a:pt x="35390" y="39752"/>
                      <a:pt x="34354" y="40538"/>
                    </a:cubicBezTo>
                    <a:cubicBezTo>
                      <a:pt x="33318" y="41335"/>
                      <a:pt x="32247" y="42109"/>
                      <a:pt x="31151" y="42824"/>
                    </a:cubicBezTo>
                    <a:cubicBezTo>
                      <a:pt x="30044" y="43550"/>
                      <a:pt x="28913" y="44205"/>
                      <a:pt x="27746" y="44812"/>
                    </a:cubicBezTo>
                    <a:cubicBezTo>
                      <a:pt x="27460" y="44967"/>
                      <a:pt x="27175" y="45122"/>
                      <a:pt x="26877" y="45253"/>
                    </a:cubicBezTo>
                    <a:cubicBezTo>
                      <a:pt x="26579" y="45395"/>
                      <a:pt x="26293" y="45538"/>
                      <a:pt x="25996" y="45669"/>
                    </a:cubicBezTo>
                    <a:cubicBezTo>
                      <a:pt x="25401" y="45919"/>
                      <a:pt x="24793" y="46146"/>
                      <a:pt x="24186" y="46384"/>
                    </a:cubicBezTo>
                    <a:cubicBezTo>
                      <a:pt x="23888" y="46503"/>
                      <a:pt x="23591" y="46622"/>
                      <a:pt x="23293" y="46741"/>
                    </a:cubicBezTo>
                    <a:cubicBezTo>
                      <a:pt x="23138" y="46800"/>
                      <a:pt x="22995" y="46860"/>
                      <a:pt x="22853" y="46919"/>
                    </a:cubicBezTo>
                    <a:cubicBezTo>
                      <a:pt x="22698" y="46967"/>
                      <a:pt x="22543" y="47027"/>
                      <a:pt x="22400" y="47074"/>
                    </a:cubicBezTo>
                    <a:cubicBezTo>
                      <a:pt x="21793" y="47289"/>
                      <a:pt x="21198" y="47491"/>
                      <a:pt x="20602" y="47693"/>
                    </a:cubicBezTo>
                    <a:cubicBezTo>
                      <a:pt x="20317" y="47801"/>
                      <a:pt x="20019" y="47908"/>
                      <a:pt x="19721" y="48003"/>
                    </a:cubicBezTo>
                    <a:cubicBezTo>
                      <a:pt x="19435" y="48098"/>
                      <a:pt x="19138" y="48182"/>
                      <a:pt x="18852" y="48277"/>
                    </a:cubicBezTo>
                    <a:cubicBezTo>
                      <a:pt x="18257" y="48455"/>
                      <a:pt x="17685" y="48634"/>
                      <a:pt x="17114" y="48813"/>
                    </a:cubicBezTo>
                    <a:cubicBezTo>
                      <a:pt x="12566" y="50170"/>
                      <a:pt x="8470" y="51087"/>
                      <a:pt x="5553" y="51753"/>
                    </a:cubicBezTo>
                    <a:cubicBezTo>
                      <a:pt x="4100" y="52075"/>
                      <a:pt x="2922" y="52337"/>
                      <a:pt x="2112" y="52503"/>
                    </a:cubicBezTo>
                    <a:cubicBezTo>
                      <a:pt x="1314" y="52682"/>
                      <a:pt x="874" y="52777"/>
                      <a:pt x="874" y="52777"/>
                    </a:cubicBezTo>
                    <a:cubicBezTo>
                      <a:pt x="47" y="52974"/>
                      <a:pt x="1" y="53340"/>
                      <a:pt x="641" y="53340"/>
                    </a:cubicBezTo>
                    <a:cubicBezTo>
                      <a:pt x="739" y="53340"/>
                      <a:pt x="852" y="53332"/>
                      <a:pt x="981" y="53313"/>
                    </a:cubicBezTo>
                    <a:cubicBezTo>
                      <a:pt x="981" y="53313"/>
                      <a:pt x="1421" y="53218"/>
                      <a:pt x="2231" y="53063"/>
                    </a:cubicBezTo>
                    <a:cubicBezTo>
                      <a:pt x="3041" y="52896"/>
                      <a:pt x="4219" y="52658"/>
                      <a:pt x="5684" y="52361"/>
                    </a:cubicBezTo>
                    <a:cubicBezTo>
                      <a:pt x="8625" y="51741"/>
                      <a:pt x="12732" y="50884"/>
                      <a:pt x="17340" y="49575"/>
                    </a:cubicBezTo>
                    <a:cubicBezTo>
                      <a:pt x="17911" y="49408"/>
                      <a:pt x="18495" y="49241"/>
                      <a:pt x="19090" y="49063"/>
                    </a:cubicBezTo>
                    <a:cubicBezTo>
                      <a:pt x="19388" y="48979"/>
                      <a:pt x="19686" y="48884"/>
                      <a:pt x="19983" y="48801"/>
                    </a:cubicBezTo>
                    <a:cubicBezTo>
                      <a:pt x="20281" y="48705"/>
                      <a:pt x="20578" y="48598"/>
                      <a:pt x="20876" y="48503"/>
                    </a:cubicBezTo>
                    <a:cubicBezTo>
                      <a:pt x="21471" y="48301"/>
                      <a:pt x="22079" y="48098"/>
                      <a:pt x="22686" y="47896"/>
                    </a:cubicBezTo>
                    <a:cubicBezTo>
                      <a:pt x="22841" y="47848"/>
                      <a:pt x="22995" y="47789"/>
                      <a:pt x="23150" y="47741"/>
                    </a:cubicBezTo>
                    <a:cubicBezTo>
                      <a:pt x="23293" y="47681"/>
                      <a:pt x="23448" y="47622"/>
                      <a:pt x="23603" y="47562"/>
                    </a:cubicBezTo>
                    <a:cubicBezTo>
                      <a:pt x="23900" y="47455"/>
                      <a:pt x="24210" y="47336"/>
                      <a:pt x="24519" y="47217"/>
                    </a:cubicBezTo>
                    <a:cubicBezTo>
                      <a:pt x="25127" y="46979"/>
                      <a:pt x="25746" y="46753"/>
                      <a:pt x="26365" y="46515"/>
                    </a:cubicBezTo>
                    <a:cubicBezTo>
                      <a:pt x="26663" y="46372"/>
                      <a:pt x="26972" y="46229"/>
                      <a:pt x="27270" y="46086"/>
                    </a:cubicBezTo>
                    <a:cubicBezTo>
                      <a:pt x="27579" y="45955"/>
                      <a:pt x="27877" y="45800"/>
                      <a:pt x="28175" y="45646"/>
                    </a:cubicBezTo>
                    <a:cubicBezTo>
                      <a:pt x="29365" y="45038"/>
                      <a:pt x="30544" y="44372"/>
                      <a:pt x="31675" y="43645"/>
                    </a:cubicBezTo>
                    <a:cubicBezTo>
                      <a:pt x="32806" y="42919"/>
                      <a:pt x="33902" y="42145"/>
                      <a:pt x="34961" y="41347"/>
                    </a:cubicBezTo>
                    <a:cubicBezTo>
                      <a:pt x="36021" y="40538"/>
                      <a:pt x="37033" y="39704"/>
                      <a:pt x="38021" y="38859"/>
                    </a:cubicBezTo>
                    <a:cubicBezTo>
                      <a:pt x="39974" y="37168"/>
                      <a:pt x="41772" y="35430"/>
                      <a:pt x="43415" y="33763"/>
                    </a:cubicBezTo>
                    <a:cubicBezTo>
                      <a:pt x="45046" y="32108"/>
                      <a:pt x="46748" y="30286"/>
                      <a:pt x="48475" y="28381"/>
                    </a:cubicBezTo>
                    <a:cubicBezTo>
                      <a:pt x="50213" y="26488"/>
                      <a:pt x="51999" y="24524"/>
                      <a:pt x="53809" y="22595"/>
                    </a:cubicBezTo>
                    <a:cubicBezTo>
                      <a:pt x="54273" y="22107"/>
                      <a:pt x="54726" y="21631"/>
                      <a:pt x="55190" y="21154"/>
                    </a:cubicBezTo>
                    <a:cubicBezTo>
                      <a:pt x="55416" y="20916"/>
                      <a:pt x="55642" y="20678"/>
                      <a:pt x="55881" y="20452"/>
                    </a:cubicBezTo>
                    <a:lnTo>
                      <a:pt x="56226" y="20095"/>
                    </a:lnTo>
                    <a:lnTo>
                      <a:pt x="56583" y="19761"/>
                    </a:lnTo>
                    <a:cubicBezTo>
                      <a:pt x="57547" y="18857"/>
                      <a:pt x="58512" y="17952"/>
                      <a:pt x="59452" y="17071"/>
                    </a:cubicBezTo>
                    <a:cubicBezTo>
                      <a:pt x="59929" y="16618"/>
                      <a:pt x="60393" y="16178"/>
                      <a:pt x="60869" y="15749"/>
                    </a:cubicBezTo>
                    <a:cubicBezTo>
                      <a:pt x="61095" y="15523"/>
                      <a:pt x="61334" y="15308"/>
                      <a:pt x="61560" y="15094"/>
                    </a:cubicBezTo>
                    <a:cubicBezTo>
                      <a:pt x="61798" y="14880"/>
                      <a:pt x="62024" y="14666"/>
                      <a:pt x="62262" y="14451"/>
                    </a:cubicBezTo>
                    <a:cubicBezTo>
                      <a:pt x="63191" y="13606"/>
                      <a:pt x="64096" y="12784"/>
                      <a:pt x="64977" y="11987"/>
                    </a:cubicBezTo>
                    <a:cubicBezTo>
                      <a:pt x="72049" y="5581"/>
                      <a:pt x="77407" y="735"/>
                      <a:pt x="77407" y="735"/>
                    </a:cubicBezTo>
                    <a:cubicBezTo>
                      <a:pt x="77868" y="321"/>
                      <a:pt x="77898" y="0"/>
                      <a:pt x="77657" y="0"/>
                    </a:cubicBezTo>
                    <a:close/>
                  </a:path>
                </a:pathLst>
              </a:custGeom>
              <a:solidFill>
                <a:srgbClr val="439D8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 name="Google Shape;169;p17"/>
              <p:cNvSpPr/>
              <p:nvPr/>
            </p:nvSpPr>
            <p:spPr>
              <a:xfrm>
                <a:off x="4083257" y="7963826"/>
                <a:ext cx="485028" cy="66056"/>
              </a:xfrm>
              <a:custGeom>
                <a:avLst/>
                <a:gdLst/>
                <a:ahLst/>
                <a:cxnLst/>
                <a:rect l="l" t="t" r="r" b="b"/>
                <a:pathLst>
                  <a:path w="19605" h="2670" extrusionOk="0">
                    <a:moveTo>
                      <a:pt x="13901" y="0"/>
                    </a:moveTo>
                    <a:cubicBezTo>
                      <a:pt x="13437" y="0"/>
                      <a:pt x="12960" y="12"/>
                      <a:pt x="12472" y="24"/>
                    </a:cubicBezTo>
                    <a:cubicBezTo>
                      <a:pt x="12234" y="24"/>
                      <a:pt x="11996" y="36"/>
                      <a:pt x="11758" y="36"/>
                    </a:cubicBezTo>
                    <a:cubicBezTo>
                      <a:pt x="11639" y="48"/>
                      <a:pt x="11520" y="48"/>
                      <a:pt x="11401" y="48"/>
                    </a:cubicBezTo>
                    <a:cubicBezTo>
                      <a:pt x="11282" y="60"/>
                      <a:pt x="11163" y="72"/>
                      <a:pt x="11044" y="72"/>
                    </a:cubicBezTo>
                    <a:cubicBezTo>
                      <a:pt x="10579" y="107"/>
                      <a:pt x="10127" y="143"/>
                      <a:pt x="9710" y="179"/>
                    </a:cubicBezTo>
                    <a:cubicBezTo>
                      <a:pt x="9472" y="203"/>
                      <a:pt x="9222" y="226"/>
                      <a:pt x="8972" y="250"/>
                    </a:cubicBezTo>
                    <a:cubicBezTo>
                      <a:pt x="8722" y="286"/>
                      <a:pt x="8460" y="322"/>
                      <a:pt x="8198" y="357"/>
                    </a:cubicBezTo>
                    <a:cubicBezTo>
                      <a:pt x="7674" y="429"/>
                      <a:pt x="7138" y="500"/>
                      <a:pt x="6602" y="584"/>
                    </a:cubicBezTo>
                    <a:cubicBezTo>
                      <a:pt x="6067" y="679"/>
                      <a:pt x="5519" y="786"/>
                      <a:pt x="4995" y="881"/>
                    </a:cubicBezTo>
                    <a:cubicBezTo>
                      <a:pt x="4733" y="941"/>
                      <a:pt x="4471" y="988"/>
                      <a:pt x="4221" y="1036"/>
                    </a:cubicBezTo>
                    <a:cubicBezTo>
                      <a:pt x="3971" y="1096"/>
                      <a:pt x="3733" y="1155"/>
                      <a:pt x="3495" y="1215"/>
                    </a:cubicBezTo>
                    <a:cubicBezTo>
                      <a:pt x="3019" y="1334"/>
                      <a:pt x="2566" y="1441"/>
                      <a:pt x="2161" y="1536"/>
                    </a:cubicBezTo>
                    <a:cubicBezTo>
                      <a:pt x="1769" y="1655"/>
                      <a:pt x="1411" y="1762"/>
                      <a:pt x="1114" y="1846"/>
                    </a:cubicBezTo>
                    <a:cubicBezTo>
                      <a:pt x="530" y="2024"/>
                      <a:pt x="173" y="2131"/>
                      <a:pt x="173" y="2131"/>
                    </a:cubicBezTo>
                    <a:cubicBezTo>
                      <a:pt x="1" y="2200"/>
                      <a:pt x="117" y="2669"/>
                      <a:pt x="307" y="2669"/>
                    </a:cubicBezTo>
                    <a:cubicBezTo>
                      <a:pt x="314" y="2669"/>
                      <a:pt x="321" y="2668"/>
                      <a:pt x="328" y="2667"/>
                    </a:cubicBezTo>
                    <a:cubicBezTo>
                      <a:pt x="328" y="2667"/>
                      <a:pt x="685" y="2584"/>
                      <a:pt x="1280" y="2453"/>
                    </a:cubicBezTo>
                    <a:cubicBezTo>
                      <a:pt x="1578" y="2393"/>
                      <a:pt x="1923" y="2310"/>
                      <a:pt x="2328" y="2227"/>
                    </a:cubicBezTo>
                    <a:cubicBezTo>
                      <a:pt x="2733" y="2155"/>
                      <a:pt x="3173" y="2084"/>
                      <a:pt x="3650" y="2000"/>
                    </a:cubicBezTo>
                    <a:cubicBezTo>
                      <a:pt x="3888" y="1953"/>
                      <a:pt x="4126" y="1917"/>
                      <a:pt x="4376" y="1870"/>
                    </a:cubicBezTo>
                    <a:cubicBezTo>
                      <a:pt x="4626" y="1834"/>
                      <a:pt x="4888" y="1798"/>
                      <a:pt x="5150" y="1762"/>
                    </a:cubicBezTo>
                    <a:cubicBezTo>
                      <a:pt x="5674" y="1691"/>
                      <a:pt x="6210" y="1619"/>
                      <a:pt x="6733" y="1548"/>
                    </a:cubicBezTo>
                    <a:cubicBezTo>
                      <a:pt x="7269" y="1489"/>
                      <a:pt x="7805" y="1429"/>
                      <a:pt x="8317" y="1381"/>
                    </a:cubicBezTo>
                    <a:cubicBezTo>
                      <a:pt x="8579" y="1346"/>
                      <a:pt x="8829" y="1322"/>
                      <a:pt x="9079" y="1298"/>
                    </a:cubicBezTo>
                    <a:cubicBezTo>
                      <a:pt x="9329" y="1274"/>
                      <a:pt x="9567" y="1250"/>
                      <a:pt x="9805" y="1239"/>
                    </a:cubicBezTo>
                    <a:cubicBezTo>
                      <a:pt x="10222" y="1191"/>
                      <a:pt x="10663" y="1155"/>
                      <a:pt x="11127" y="1108"/>
                    </a:cubicBezTo>
                    <a:cubicBezTo>
                      <a:pt x="11234" y="1096"/>
                      <a:pt x="11353" y="1084"/>
                      <a:pt x="11460" y="1072"/>
                    </a:cubicBezTo>
                    <a:cubicBezTo>
                      <a:pt x="11579" y="1072"/>
                      <a:pt x="11698" y="1060"/>
                      <a:pt x="11817" y="1060"/>
                    </a:cubicBezTo>
                    <a:cubicBezTo>
                      <a:pt x="12056" y="1036"/>
                      <a:pt x="12282" y="1024"/>
                      <a:pt x="12520" y="1012"/>
                    </a:cubicBezTo>
                    <a:cubicBezTo>
                      <a:pt x="12996" y="977"/>
                      <a:pt x="13460" y="941"/>
                      <a:pt x="13925" y="917"/>
                    </a:cubicBezTo>
                    <a:cubicBezTo>
                      <a:pt x="14389" y="893"/>
                      <a:pt x="14842" y="881"/>
                      <a:pt x="15258" y="869"/>
                    </a:cubicBezTo>
                    <a:cubicBezTo>
                      <a:pt x="15830" y="838"/>
                      <a:pt x="16354" y="838"/>
                      <a:pt x="16802" y="838"/>
                    </a:cubicBezTo>
                    <a:lnTo>
                      <a:pt x="16802" y="838"/>
                    </a:lnTo>
                    <a:cubicBezTo>
                      <a:pt x="17026" y="838"/>
                      <a:pt x="17231" y="838"/>
                      <a:pt x="17413" y="834"/>
                    </a:cubicBezTo>
                    <a:cubicBezTo>
                      <a:pt x="17866" y="834"/>
                      <a:pt x="18189" y="834"/>
                      <a:pt x="18314" y="827"/>
                    </a:cubicBezTo>
                    <a:lnTo>
                      <a:pt x="18314" y="827"/>
                    </a:lnTo>
                    <a:cubicBezTo>
                      <a:pt x="18323" y="833"/>
                      <a:pt x="18333" y="839"/>
                      <a:pt x="18342" y="846"/>
                    </a:cubicBezTo>
                    <a:cubicBezTo>
                      <a:pt x="18378" y="858"/>
                      <a:pt x="18413" y="869"/>
                      <a:pt x="18449" y="881"/>
                    </a:cubicBezTo>
                    <a:cubicBezTo>
                      <a:pt x="18509" y="905"/>
                      <a:pt x="18556" y="917"/>
                      <a:pt x="18616" y="929"/>
                    </a:cubicBezTo>
                    <a:cubicBezTo>
                      <a:pt x="18711" y="953"/>
                      <a:pt x="18794" y="977"/>
                      <a:pt x="18866" y="988"/>
                    </a:cubicBezTo>
                    <a:cubicBezTo>
                      <a:pt x="19009" y="1012"/>
                      <a:pt x="19104" y="1024"/>
                      <a:pt x="19175" y="1036"/>
                    </a:cubicBezTo>
                    <a:cubicBezTo>
                      <a:pt x="19318" y="1060"/>
                      <a:pt x="19330" y="1060"/>
                      <a:pt x="19330" y="1060"/>
                    </a:cubicBezTo>
                    <a:cubicBezTo>
                      <a:pt x="19533" y="1060"/>
                      <a:pt x="19604" y="607"/>
                      <a:pt x="19414" y="524"/>
                    </a:cubicBezTo>
                    <a:cubicBezTo>
                      <a:pt x="19414" y="524"/>
                      <a:pt x="19402" y="524"/>
                      <a:pt x="19271" y="500"/>
                    </a:cubicBezTo>
                    <a:cubicBezTo>
                      <a:pt x="19199" y="488"/>
                      <a:pt x="19104" y="465"/>
                      <a:pt x="18973" y="441"/>
                    </a:cubicBezTo>
                    <a:cubicBezTo>
                      <a:pt x="18914" y="429"/>
                      <a:pt x="18830" y="417"/>
                      <a:pt x="18759" y="393"/>
                    </a:cubicBezTo>
                    <a:cubicBezTo>
                      <a:pt x="18723" y="381"/>
                      <a:pt x="18675" y="369"/>
                      <a:pt x="18640" y="357"/>
                    </a:cubicBezTo>
                    <a:cubicBezTo>
                      <a:pt x="18616" y="346"/>
                      <a:pt x="18604" y="334"/>
                      <a:pt x="18580" y="334"/>
                    </a:cubicBezTo>
                    <a:cubicBezTo>
                      <a:pt x="18568" y="322"/>
                      <a:pt x="18556" y="322"/>
                      <a:pt x="18544" y="310"/>
                    </a:cubicBezTo>
                    <a:lnTo>
                      <a:pt x="18449" y="274"/>
                    </a:lnTo>
                    <a:lnTo>
                      <a:pt x="18402" y="262"/>
                    </a:lnTo>
                    <a:cubicBezTo>
                      <a:pt x="18354" y="250"/>
                      <a:pt x="18009" y="215"/>
                      <a:pt x="17449" y="167"/>
                    </a:cubicBezTo>
                    <a:cubicBezTo>
                      <a:pt x="16889" y="119"/>
                      <a:pt x="16127" y="36"/>
                      <a:pt x="15258" y="36"/>
                    </a:cubicBezTo>
                    <a:cubicBezTo>
                      <a:pt x="14830" y="24"/>
                      <a:pt x="14377" y="12"/>
                      <a:pt x="13901" y="0"/>
                    </a:cubicBezTo>
                    <a:close/>
                  </a:path>
                </a:pathLst>
              </a:custGeom>
              <a:solidFill>
                <a:srgbClr val="439D8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 name="Google Shape;170;p17"/>
              <p:cNvSpPr/>
              <p:nvPr/>
            </p:nvSpPr>
            <p:spPr>
              <a:xfrm>
                <a:off x="4465836" y="7206782"/>
                <a:ext cx="184066" cy="404227"/>
              </a:xfrm>
              <a:custGeom>
                <a:avLst/>
                <a:gdLst/>
                <a:ahLst/>
                <a:cxnLst/>
                <a:rect l="l" t="t" r="r" b="b"/>
                <a:pathLst>
                  <a:path w="7440" h="16339" extrusionOk="0">
                    <a:moveTo>
                      <a:pt x="7065" y="0"/>
                    </a:moveTo>
                    <a:cubicBezTo>
                      <a:pt x="6996" y="0"/>
                      <a:pt x="6934" y="18"/>
                      <a:pt x="6902" y="61"/>
                    </a:cubicBezTo>
                    <a:cubicBezTo>
                      <a:pt x="6902" y="61"/>
                      <a:pt x="6771" y="370"/>
                      <a:pt x="6569" y="870"/>
                    </a:cubicBezTo>
                    <a:cubicBezTo>
                      <a:pt x="6367" y="1406"/>
                      <a:pt x="6081" y="2097"/>
                      <a:pt x="5759" y="2930"/>
                    </a:cubicBezTo>
                    <a:cubicBezTo>
                      <a:pt x="5140" y="4573"/>
                      <a:pt x="4378" y="6609"/>
                      <a:pt x="3771" y="8205"/>
                    </a:cubicBezTo>
                    <a:cubicBezTo>
                      <a:pt x="3473" y="9002"/>
                      <a:pt x="3128" y="9895"/>
                      <a:pt x="2759" y="10788"/>
                    </a:cubicBezTo>
                    <a:cubicBezTo>
                      <a:pt x="2378" y="11681"/>
                      <a:pt x="1973" y="12562"/>
                      <a:pt x="1580" y="13336"/>
                    </a:cubicBezTo>
                    <a:cubicBezTo>
                      <a:pt x="1378" y="13717"/>
                      <a:pt x="1187" y="14086"/>
                      <a:pt x="1009" y="14408"/>
                    </a:cubicBezTo>
                    <a:cubicBezTo>
                      <a:pt x="830" y="14717"/>
                      <a:pt x="663" y="15003"/>
                      <a:pt x="533" y="15241"/>
                    </a:cubicBezTo>
                    <a:cubicBezTo>
                      <a:pt x="247" y="15706"/>
                      <a:pt x="68" y="15991"/>
                      <a:pt x="68" y="15991"/>
                    </a:cubicBezTo>
                    <a:cubicBezTo>
                      <a:pt x="0" y="16117"/>
                      <a:pt x="265" y="16339"/>
                      <a:pt x="429" y="16339"/>
                    </a:cubicBezTo>
                    <a:cubicBezTo>
                      <a:pt x="466" y="16339"/>
                      <a:pt x="499" y="16327"/>
                      <a:pt x="521" y="16301"/>
                    </a:cubicBezTo>
                    <a:cubicBezTo>
                      <a:pt x="521" y="16301"/>
                      <a:pt x="723" y="16027"/>
                      <a:pt x="1056" y="15587"/>
                    </a:cubicBezTo>
                    <a:cubicBezTo>
                      <a:pt x="1211" y="15360"/>
                      <a:pt x="1402" y="15086"/>
                      <a:pt x="1616" y="14765"/>
                    </a:cubicBezTo>
                    <a:cubicBezTo>
                      <a:pt x="1818" y="14455"/>
                      <a:pt x="2045" y="14098"/>
                      <a:pt x="2283" y="13729"/>
                    </a:cubicBezTo>
                    <a:cubicBezTo>
                      <a:pt x="2735" y="12955"/>
                      <a:pt x="3211" y="12086"/>
                      <a:pt x="3640" y="11193"/>
                    </a:cubicBezTo>
                    <a:cubicBezTo>
                      <a:pt x="4069" y="10288"/>
                      <a:pt x="4462" y="9383"/>
                      <a:pt x="4759" y="8574"/>
                    </a:cubicBezTo>
                    <a:cubicBezTo>
                      <a:pt x="5378" y="6966"/>
                      <a:pt x="6009" y="4871"/>
                      <a:pt x="6521" y="3192"/>
                    </a:cubicBezTo>
                    <a:cubicBezTo>
                      <a:pt x="7033" y="1501"/>
                      <a:pt x="7414" y="227"/>
                      <a:pt x="7414" y="227"/>
                    </a:cubicBezTo>
                    <a:cubicBezTo>
                      <a:pt x="7439" y="102"/>
                      <a:pt x="7229" y="0"/>
                      <a:pt x="7065" y="0"/>
                    </a:cubicBezTo>
                    <a:close/>
                  </a:path>
                </a:pathLst>
              </a:custGeom>
              <a:solidFill>
                <a:srgbClr val="439D8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71" name="Google Shape;171;p17"/>
            <p:cNvGrpSpPr/>
            <p:nvPr/>
          </p:nvGrpSpPr>
          <p:grpSpPr>
            <a:xfrm rot="8905895">
              <a:off x="8402486" y="210113"/>
              <a:ext cx="491590" cy="778812"/>
              <a:chOff x="-1904298" y="1056455"/>
              <a:chExt cx="581725" cy="921611"/>
            </a:xfrm>
          </p:grpSpPr>
          <p:sp>
            <p:nvSpPr>
              <p:cNvPr id="172" name="Google Shape;172;p17"/>
              <p:cNvSpPr/>
              <p:nvPr/>
            </p:nvSpPr>
            <p:spPr>
              <a:xfrm>
                <a:off x="-1904298" y="1056455"/>
                <a:ext cx="581725" cy="887132"/>
              </a:xfrm>
              <a:custGeom>
                <a:avLst/>
                <a:gdLst/>
                <a:ahLst/>
                <a:cxnLst/>
                <a:rect l="l" t="t" r="r" b="b"/>
                <a:pathLst>
                  <a:path w="38196" h="58249" extrusionOk="0">
                    <a:moveTo>
                      <a:pt x="34903" y="0"/>
                    </a:moveTo>
                    <a:cubicBezTo>
                      <a:pt x="34867" y="0"/>
                      <a:pt x="34830" y="5"/>
                      <a:pt x="34790" y="15"/>
                    </a:cubicBezTo>
                    <a:cubicBezTo>
                      <a:pt x="28206" y="1801"/>
                      <a:pt x="22396" y="5385"/>
                      <a:pt x="17002" y="9468"/>
                    </a:cubicBezTo>
                    <a:cubicBezTo>
                      <a:pt x="11918" y="13326"/>
                      <a:pt x="6870" y="17434"/>
                      <a:pt x="3929" y="23232"/>
                    </a:cubicBezTo>
                    <a:cubicBezTo>
                      <a:pt x="1143" y="28733"/>
                      <a:pt x="179" y="34983"/>
                      <a:pt x="83" y="41103"/>
                    </a:cubicBezTo>
                    <a:cubicBezTo>
                      <a:pt x="0" y="46771"/>
                      <a:pt x="310" y="52998"/>
                      <a:pt x="4120" y="57534"/>
                    </a:cubicBezTo>
                    <a:cubicBezTo>
                      <a:pt x="4191" y="57635"/>
                      <a:pt x="4287" y="57668"/>
                      <a:pt x="4373" y="57668"/>
                    </a:cubicBezTo>
                    <a:cubicBezTo>
                      <a:pt x="4388" y="57668"/>
                      <a:pt x="4403" y="57667"/>
                      <a:pt x="4417" y="57665"/>
                    </a:cubicBezTo>
                    <a:lnTo>
                      <a:pt x="4417" y="57665"/>
                    </a:lnTo>
                    <a:cubicBezTo>
                      <a:pt x="4322" y="57903"/>
                      <a:pt x="4429" y="58248"/>
                      <a:pt x="4774" y="58248"/>
                    </a:cubicBezTo>
                    <a:cubicBezTo>
                      <a:pt x="16324" y="58213"/>
                      <a:pt x="26372" y="48259"/>
                      <a:pt x="31444" y="38674"/>
                    </a:cubicBezTo>
                    <a:cubicBezTo>
                      <a:pt x="37648" y="26983"/>
                      <a:pt x="38195" y="13278"/>
                      <a:pt x="35874" y="467"/>
                    </a:cubicBezTo>
                    <a:cubicBezTo>
                      <a:pt x="35836" y="265"/>
                      <a:pt x="35686" y="176"/>
                      <a:pt x="35526" y="176"/>
                    </a:cubicBezTo>
                    <a:cubicBezTo>
                      <a:pt x="35432" y="176"/>
                      <a:pt x="35334" y="207"/>
                      <a:pt x="35254" y="265"/>
                    </a:cubicBezTo>
                    <a:cubicBezTo>
                      <a:pt x="35205" y="116"/>
                      <a:pt x="35081" y="0"/>
                      <a:pt x="34903" y="0"/>
                    </a:cubicBezTo>
                    <a:close/>
                  </a:path>
                </a:pathLst>
              </a:custGeom>
              <a:solidFill>
                <a:srgbClr val="74D8C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3" name="Google Shape;173;p17"/>
              <p:cNvSpPr/>
              <p:nvPr/>
            </p:nvSpPr>
            <p:spPr>
              <a:xfrm>
                <a:off x="-1862965" y="1216748"/>
                <a:ext cx="442995" cy="761317"/>
              </a:xfrm>
              <a:custGeom>
                <a:avLst/>
                <a:gdLst/>
                <a:ahLst/>
                <a:cxnLst/>
                <a:rect l="l" t="t" r="r" b="b"/>
                <a:pathLst>
                  <a:path w="29087" h="49988" extrusionOk="0">
                    <a:moveTo>
                      <a:pt x="21381" y="0"/>
                    </a:moveTo>
                    <a:cubicBezTo>
                      <a:pt x="21179" y="0"/>
                      <a:pt x="20962" y="128"/>
                      <a:pt x="20932" y="384"/>
                    </a:cubicBezTo>
                    <a:cubicBezTo>
                      <a:pt x="20491" y="4468"/>
                      <a:pt x="20277" y="13386"/>
                      <a:pt x="20325" y="13540"/>
                    </a:cubicBezTo>
                    <a:cubicBezTo>
                      <a:pt x="17836" y="17624"/>
                      <a:pt x="15348" y="21696"/>
                      <a:pt x="12871" y="25780"/>
                    </a:cubicBezTo>
                    <a:cubicBezTo>
                      <a:pt x="12657" y="26137"/>
                      <a:pt x="12443" y="26494"/>
                      <a:pt x="12228" y="26852"/>
                    </a:cubicBezTo>
                    <a:cubicBezTo>
                      <a:pt x="10454" y="22565"/>
                      <a:pt x="9609" y="18065"/>
                      <a:pt x="9728" y="13433"/>
                    </a:cubicBezTo>
                    <a:cubicBezTo>
                      <a:pt x="9740" y="13171"/>
                      <a:pt x="9544" y="13040"/>
                      <a:pt x="9343" y="13040"/>
                    </a:cubicBezTo>
                    <a:cubicBezTo>
                      <a:pt x="9142" y="13040"/>
                      <a:pt x="8936" y="13171"/>
                      <a:pt x="8930" y="13433"/>
                    </a:cubicBezTo>
                    <a:cubicBezTo>
                      <a:pt x="8799" y="18196"/>
                      <a:pt x="9669" y="22839"/>
                      <a:pt x="11526" y="27245"/>
                    </a:cubicBezTo>
                    <a:cubicBezTo>
                      <a:pt x="11585" y="27387"/>
                      <a:pt x="11716" y="27471"/>
                      <a:pt x="11847" y="27495"/>
                    </a:cubicBezTo>
                    <a:cubicBezTo>
                      <a:pt x="8859" y="32483"/>
                      <a:pt x="6001" y="37567"/>
                      <a:pt x="3692" y="42889"/>
                    </a:cubicBezTo>
                    <a:cubicBezTo>
                      <a:pt x="1668" y="38996"/>
                      <a:pt x="834" y="34745"/>
                      <a:pt x="1227" y="30364"/>
                    </a:cubicBezTo>
                    <a:cubicBezTo>
                      <a:pt x="1251" y="30108"/>
                      <a:pt x="1063" y="29980"/>
                      <a:pt x="864" y="29980"/>
                    </a:cubicBezTo>
                    <a:cubicBezTo>
                      <a:pt x="664" y="29980"/>
                      <a:pt x="453" y="30108"/>
                      <a:pt x="429" y="30364"/>
                    </a:cubicBezTo>
                    <a:cubicBezTo>
                      <a:pt x="1" y="35019"/>
                      <a:pt x="953" y="39556"/>
                      <a:pt x="3180" y="43675"/>
                    </a:cubicBezTo>
                    <a:cubicBezTo>
                      <a:pt x="3215" y="43723"/>
                      <a:pt x="3251" y="43770"/>
                      <a:pt x="3299" y="43806"/>
                    </a:cubicBezTo>
                    <a:cubicBezTo>
                      <a:pt x="2513" y="45663"/>
                      <a:pt x="1799" y="47557"/>
                      <a:pt x="1167" y="49497"/>
                    </a:cubicBezTo>
                    <a:cubicBezTo>
                      <a:pt x="1074" y="49793"/>
                      <a:pt x="1320" y="49988"/>
                      <a:pt x="1563" y="49988"/>
                    </a:cubicBezTo>
                    <a:cubicBezTo>
                      <a:pt x="1722" y="49988"/>
                      <a:pt x="1880" y="49904"/>
                      <a:pt x="1941" y="49712"/>
                    </a:cubicBezTo>
                    <a:cubicBezTo>
                      <a:pt x="3323" y="45449"/>
                      <a:pt x="5132" y="41389"/>
                      <a:pt x="7168" y="37436"/>
                    </a:cubicBezTo>
                    <a:cubicBezTo>
                      <a:pt x="7216" y="37532"/>
                      <a:pt x="7287" y="37603"/>
                      <a:pt x="7430" y="37627"/>
                    </a:cubicBezTo>
                    <a:cubicBezTo>
                      <a:pt x="8398" y="37795"/>
                      <a:pt x="9366" y="37879"/>
                      <a:pt x="10324" y="37879"/>
                    </a:cubicBezTo>
                    <a:cubicBezTo>
                      <a:pt x="13834" y="37879"/>
                      <a:pt x="17225" y="36758"/>
                      <a:pt x="20087" y="34579"/>
                    </a:cubicBezTo>
                    <a:cubicBezTo>
                      <a:pt x="20431" y="34323"/>
                      <a:pt x="20214" y="33799"/>
                      <a:pt x="19894" y="33799"/>
                    </a:cubicBezTo>
                    <a:cubicBezTo>
                      <a:pt x="19826" y="33799"/>
                      <a:pt x="19754" y="33822"/>
                      <a:pt x="19682" y="33876"/>
                    </a:cubicBezTo>
                    <a:cubicBezTo>
                      <a:pt x="16937" y="35970"/>
                      <a:pt x="13691" y="37085"/>
                      <a:pt x="10318" y="37085"/>
                    </a:cubicBezTo>
                    <a:cubicBezTo>
                      <a:pt x="9433" y="37085"/>
                      <a:pt x="8540" y="37009"/>
                      <a:pt x="7644" y="36853"/>
                    </a:cubicBezTo>
                    <a:cubicBezTo>
                      <a:pt x="7615" y="36847"/>
                      <a:pt x="7585" y="36844"/>
                      <a:pt x="7557" y="36844"/>
                    </a:cubicBezTo>
                    <a:cubicBezTo>
                      <a:pt x="7528" y="36844"/>
                      <a:pt x="7502" y="36847"/>
                      <a:pt x="7478" y="36853"/>
                    </a:cubicBezTo>
                    <a:cubicBezTo>
                      <a:pt x="9478" y="33019"/>
                      <a:pt x="11693" y="29281"/>
                      <a:pt x="13943" y="25578"/>
                    </a:cubicBezTo>
                    <a:cubicBezTo>
                      <a:pt x="14872" y="24042"/>
                      <a:pt x="15812" y="22518"/>
                      <a:pt x="16741" y="20982"/>
                    </a:cubicBezTo>
                    <a:cubicBezTo>
                      <a:pt x="16788" y="21006"/>
                      <a:pt x="16848" y="21018"/>
                      <a:pt x="16919" y="21018"/>
                    </a:cubicBezTo>
                    <a:cubicBezTo>
                      <a:pt x="20956" y="20768"/>
                      <a:pt x="24861" y="19946"/>
                      <a:pt x="28659" y="18553"/>
                    </a:cubicBezTo>
                    <a:cubicBezTo>
                      <a:pt x="29087" y="18393"/>
                      <a:pt x="28967" y="17753"/>
                      <a:pt x="28585" y="17753"/>
                    </a:cubicBezTo>
                    <a:cubicBezTo>
                      <a:pt x="28542" y="17753"/>
                      <a:pt x="28495" y="17761"/>
                      <a:pt x="28445" y="17779"/>
                    </a:cubicBezTo>
                    <a:cubicBezTo>
                      <a:pt x="24813" y="19113"/>
                      <a:pt x="21087" y="19910"/>
                      <a:pt x="17229" y="20184"/>
                    </a:cubicBezTo>
                    <a:cubicBezTo>
                      <a:pt x="21075" y="13874"/>
                      <a:pt x="24944" y="7564"/>
                      <a:pt x="28790" y="1265"/>
                    </a:cubicBezTo>
                    <a:cubicBezTo>
                      <a:pt x="28979" y="953"/>
                      <a:pt x="28702" y="663"/>
                      <a:pt x="28427" y="663"/>
                    </a:cubicBezTo>
                    <a:cubicBezTo>
                      <a:pt x="28303" y="663"/>
                      <a:pt x="28180" y="721"/>
                      <a:pt x="28099" y="860"/>
                    </a:cubicBezTo>
                    <a:cubicBezTo>
                      <a:pt x="25790" y="4635"/>
                      <a:pt x="23468" y="8409"/>
                      <a:pt x="21158" y="12183"/>
                    </a:cubicBezTo>
                    <a:cubicBezTo>
                      <a:pt x="21134" y="8242"/>
                      <a:pt x="21313" y="4313"/>
                      <a:pt x="21741" y="384"/>
                    </a:cubicBezTo>
                    <a:cubicBezTo>
                      <a:pt x="21771" y="128"/>
                      <a:pt x="21584" y="0"/>
                      <a:pt x="21381" y="0"/>
                    </a:cubicBezTo>
                    <a:close/>
                  </a:path>
                </a:pathLst>
              </a:custGeom>
              <a:solidFill>
                <a:srgbClr val="449E8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74" name="Google Shape;174;p17"/>
            <p:cNvSpPr/>
            <p:nvPr/>
          </p:nvSpPr>
          <p:spPr>
            <a:xfrm rot="10800000" flipH="1">
              <a:off x="7676500" y="-6"/>
              <a:ext cx="1430684" cy="365231"/>
            </a:xfrm>
            <a:custGeom>
              <a:avLst/>
              <a:gdLst/>
              <a:ahLst/>
              <a:cxnLst/>
              <a:rect l="l" t="t" r="r" b="b"/>
              <a:pathLst>
                <a:path w="43054" h="10991" extrusionOk="0">
                  <a:moveTo>
                    <a:pt x="21920" y="1"/>
                  </a:moveTo>
                  <a:cubicBezTo>
                    <a:pt x="19110" y="1"/>
                    <a:pt x="16717" y="2084"/>
                    <a:pt x="15753" y="5025"/>
                  </a:cubicBezTo>
                  <a:cubicBezTo>
                    <a:pt x="14574" y="3882"/>
                    <a:pt x="12967" y="3168"/>
                    <a:pt x="11181" y="3168"/>
                  </a:cubicBezTo>
                  <a:cubicBezTo>
                    <a:pt x="7954" y="3168"/>
                    <a:pt x="5275" y="5502"/>
                    <a:pt x="4739" y="8573"/>
                  </a:cubicBezTo>
                  <a:cubicBezTo>
                    <a:pt x="4299" y="8359"/>
                    <a:pt x="3811" y="8228"/>
                    <a:pt x="3287" y="8228"/>
                  </a:cubicBezTo>
                  <a:cubicBezTo>
                    <a:pt x="1644" y="8228"/>
                    <a:pt x="275" y="9419"/>
                    <a:pt x="1" y="10990"/>
                  </a:cubicBezTo>
                  <a:lnTo>
                    <a:pt x="43054" y="10990"/>
                  </a:lnTo>
                  <a:cubicBezTo>
                    <a:pt x="43054" y="10990"/>
                    <a:pt x="43054" y="10990"/>
                    <a:pt x="43054" y="10978"/>
                  </a:cubicBezTo>
                  <a:cubicBezTo>
                    <a:pt x="43054" y="8407"/>
                    <a:pt x="40970" y="6323"/>
                    <a:pt x="38398" y="6323"/>
                  </a:cubicBezTo>
                  <a:cubicBezTo>
                    <a:pt x="37744" y="6323"/>
                    <a:pt x="37124" y="6454"/>
                    <a:pt x="36565" y="6704"/>
                  </a:cubicBezTo>
                  <a:cubicBezTo>
                    <a:pt x="35815" y="4025"/>
                    <a:pt x="33374" y="2061"/>
                    <a:pt x="30469" y="2061"/>
                  </a:cubicBezTo>
                  <a:cubicBezTo>
                    <a:pt x="29231" y="2061"/>
                    <a:pt x="28088" y="2418"/>
                    <a:pt x="27123" y="3025"/>
                  </a:cubicBezTo>
                  <a:cubicBezTo>
                    <a:pt x="25909" y="1191"/>
                    <a:pt x="24028" y="1"/>
                    <a:pt x="21920" y="1"/>
                  </a:cubicBezTo>
                  <a:close/>
                </a:path>
              </a:pathLst>
            </a:custGeom>
            <a:solidFill>
              <a:srgbClr val="40B4E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extLst>
      <p:ext uri="{BB962C8B-B14F-4D97-AF65-F5344CB8AC3E}">
        <p14:creationId xmlns:p14="http://schemas.microsoft.com/office/powerpoint/2010/main" val="168333847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hree Columns">
  <p:cSld name="Three Columns">
    <p:spTree>
      <p:nvGrpSpPr>
        <p:cNvPr id="1" name="Shape 175"/>
        <p:cNvGrpSpPr/>
        <p:nvPr/>
      </p:nvGrpSpPr>
      <p:grpSpPr>
        <a:xfrm>
          <a:off x="0" y="0"/>
          <a:ext cx="0" cy="0"/>
          <a:chOff x="0" y="0"/>
          <a:chExt cx="0" cy="0"/>
        </a:xfrm>
      </p:grpSpPr>
      <p:grpSp>
        <p:nvGrpSpPr>
          <p:cNvPr id="176" name="Google Shape;176;p18"/>
          <p:cNvGrpSpPr/>
          <p:nvPr/>
        </p:nvGrpSpPr>
        <p:grpSpPr>
          <a:xfrm rot="199848" flipH="1">
            <a:off x="1146238" y="3853117"/>
            <a:ext cx="581719" cy="921601"/>
            <a:chOff x="-1904298" y="1056455"/>
            <a:chExt cx="581725" cy="921611"/>
          </a:xfrm>
        </p:grpSpPr>
        <p:sp>
          <p:nvSpPr>
            <p:cNvPr id="177" name="Google Shape;177;p18"/>
            <p:cNvSpPr/>
            <p:nvPr/>
          </p:nvSpPr>
          <p:spPr>
            <a:xfrm>
              <a:off x="-1904298" y="1056455"/>
              <a:ext cx="581725" cy="887132"/>
            </a:xfrm>
            <a:custGeom>
              <a:avLst/>
              <a:gdLst/>
              <a:ahLst/>
              <a:cxnLst/>
              <a:rect l="l" t="t" r="r" b="b"/>
              <a:pathLst>
                <a:path w="38196" h="58249" extrusionOk="0">
                  <a:moveTo>
                    <a:pt x="34903" y="0"/>
                  </a:moveTo>
                  <a:cubicBezTo>
                    <a:pt x="34867" y="0"/>
                    <a:pt x="34830" y="5"/>
                    <a:pt x="34790" y="15"/>
                  </a:cubicBezTo>
                  <a:cubicBezTo>
                    <a:pt x="28206" y="1801"/>
                    <a:pt x="22396" y="5385"/>
                    <a:pt x="17002" y="9468"/>
                  </a:cubicBezTo>
                  <a:cubicBezTo>
                    <a:pt x="11918" y="13326"/>
                    <a:pt x="6870" y="17434"/>
                    <a:pt x="3929" y="23232"/>
                  </a:cubicBezTo>
                  <a:cubicBezTo>
                    <a:pt x="1143" y="28733"/>
                    <a:pt x="179" y="34983"/>
                    <a:pt x="83" y="41103"/>
                  </a:cubicBezTo>
                  <a:cubicBezTo>
                    <a:pt x="0" y="46771"/>
                    <a:pt x="310" y="52998"/>
                    <a:pt x="4120" y="57534"/>
                  </a:cubicBezTo>
                  <a:cubicBezTo>
                    <a:pt x="4191" y="57635"/>
                    <a:pt x="4287" y="57668"/>
                    <a:pt x="4373" y="57668"/>
                  </a:cubicBezTo>
                  <a:cubicBezTo>
                    <a:pt x="4388" y="57668"/>
                    <a:pt x="4403" y="57667"/>
                    <a:pt x="4417" y="57665"/>
                  </a:cubicBezTo>
                  <a:lnTo>
                    <a:pt x="4417" y="57665"/>
                  </a:lnTo>
                  <a:cubicBezTo>
                    <a:pt x="4322" y="57903"/>
                    <a:pt x="4429" y="58248"/>
                    <a:pt x="4774" y="58248"/>
                  </a:cubicBezTo>
                  <a:cubicBezTo>
                    <a:pt x="16324" y="58213"/>
                    <a:pt x="26372" y="48259"/>
                    <a:pt x="31444" y="38674"/>
                  </a:cubicBezTo>
                  <a:cubicBezTo>
                    <a:pt x="37648" y="26983"/>
                    <a:pt x="38195" y="13278"/>
                    <a:pt x="35874" y="467"/>
                  </a:cubicBezTo>
                  <a:cubicBezTo>
                    <a:pt x="35836" y="265"/>
                    <a:pt x="35686" y="176"/>
                    <a:pt x="35526" y="176"/>
                  </a:cubicBezTo>
                  <a:cubicBezTo>
                    <a:pt x="35432" y="176"/>
                    <a:pt x="35334" y="207"/>
                    <a:pt x="35254" y="265"/>
                  </a:cubicBezTo>
                  <a:cubicBezTo>
                    <a:pt x="35205" y="116"/>
                    <a:pt x="35081" y="0"/>
                    <a:pt x="34903" y="0"/>
                  </a:cubicBezTo>
                  <a:close/>
                </a:path>
              </a:pathLst>
            </a:custGeom>
            <a:solidFill>
              <a:srgbClr val="5AD19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8" name="Google Shape;178;p18"/>
            <p:cNvSpPr/>
            <p:nvPr/>
          </p:nvSpPr>
          <p:spPr>
            <a:xfrm>
              <a:off x="-1862965" y="1216748"/>
              <a:ext cx="442995" cy="761317"/>
            </a:xfrm>
            <a:custGeom>
              <a:avLst/>
              <a:gdLst/>
              <a:ahLst/>
              <a:cxnLst/>
              <a:rect l="l" t="t" r="r" b="b"/>
              <a:pathLst>
                <a:path w="29087" h="49988" extrusionOk="0">
                  <a:moveTo>
                    <a:pt x="21381" y="0"/>
                  </a:moveTo>
                  <a:cubicBezTo>
                    <a:pt x="21179" y="0"/>
                    <a:pt x="20962" y="128"/>
                    <a:pt x="20932" y="384"/>
                  </a:cubicBezTo>
                  <a:cubicBezTo>
                    <a:pt x="20491" y="4468"/>
                    <a:pt x="20277" y="13386"/>
                    <a:pt x="20325" y="13540"/>
                  </a:cubicBezTo>
                  <a:cubicBezTo>
                    <a:pt x="17836" y="17624"/>
                    <a:pt x="15348" y="21696"/>
                    <a:pt x="12871" y="25780"/>
                  </a:cubicBezTo>
                  <a:cubicBezTo>
                    <a:pt x="12657" y="26137"/>
                    <a:pt x="12443" y="26494"/>
                    <a:pt x="12228" y="26852"/>
                  </a:cubicBezTo>
                  <a:cubicBezTo>
                    <a:pt x="10454" y="22565"/>
                    <a:pt x="9609" y="18065"/>
                    <a:pt x="9728" y="13433"/>
                  </a:cubicBezTo>
                  <a:cubicBezTo>
                    <a:pt x="9740" y="13171"/>
                    <a:pt x="9544" y="13040"/>
                    <a:pt x="9343" y="13040"/>
                  </a:cubicBezTo>
                  <a:cubicBezTo>
                    <a:pt x="9142" y="13040"/>
                    <a:pt x="8936" y="13171"/>
                    <a:pt x="8930" y="13433"/>
                  </a:cubicBezTo>
                  <a:cubicBezTo>
                    <a:pt x="8799" y="18196"/>
                    <a:pt x="9669" y="22839"/>
                    <a:pt x="11526" y="27245"/>
                  </a:cubicBezTo>
                  <a:cubicBezTo>
                    <a:pt x="11585" y="27387"/>
                    <a:pt x="11716" y="27471"/>
                    <a:pt x="11847" y="27495"/>
                  </a:cubicBezTo>
                  <a:cubicBezTo>
                    <a:pt x="8859" y="32483"/>
                    <a:pt x="6001" y="37567"/>
                    <a:pt x="3692" y="42889"/>
                  </a:cubicBezTo>
                  <a:cubicBezTo>
                    <a:pt x="1668" y="38996"/>
                    <a:pt x="834" y="34745"/>
                    <a:pt x="1227" y="30364"/>
                  </a:cubicBezTo>
                  <a:cubicBezTo>
                    <a:pt x="1251" y="30108"/>
                    <a:pt x="1063" y="29980"/>
                    <a:pt x="864" y="29980"/>
                  </a:cubicBezTo>
                  <a:cubicBezTo>
                    <a:pt x="664" y="29980"/>
                    <a:pt x="453" y="30108"/>
                    <a:pt x="429" y="30364"/>
                  </a:cubicBezTo>
                  <a:cubicBezTo>
                    <a:pt x="1" y="35019"/>
                    <a:pt x="953" y="39556"/>
                    <a:pt x="3180" y="43675"/>
                  </a:cubicBezTo>
                  <a:cubicBezTo>
                    <a:pt x="3215" y="43723"/>
                    <a:pt x="3251" y="43770"/>
                    <a:pt x="3299" y="43806"/>
                  </a:cubicBezTo>
                  <a:cubicBezTo>
                    <a:pt x="2513" y="45663"/>
                    <a:pt x="1799" y="47557"/>
                    <a:pt x="1167" y="49497"/>
                  </a:cubicBezTo>
                  <a:cubicBezTo>
                    <a:pt x="1074" y="49793"/>
                    <a:pt x="1320" y="49988"/>
                    <a:pt x="1563" y="49988"/>
                  </a:cubicBezTo>
                  <a:cubicBezTo>
                    <a:pt x="1722" y="49988"/>
                    <a:pt x="1880" y="49904"/>
                    <a:pt x="1941" y="49712"/>
                  </a:cubicBezTo>
                  <a:cubicBezTo>
                    <a:pt x="3323" y="45449"/>
                    <a:pt x="5132" y="41389"/>
                    <a:pt x="7168" y="37436"/>
                  </a:cubicBezTo>
                  <a:cubicBezTo>
                    <a:pt x="7216" y="37532"/>
                    <a:pt x="7287" y="37603"/>
                    <a:pt x="7430" y="37627"/>
                  </a:cubicBezTo>
                  <a:cubicBezTo>
                    <a:pt x="8398" y="37795"/>
                    <a:pt x="9366" y="37879"/>
                    <a:pt x="10324" y="37879"/>
                  </a:cubicBezTo>
                  <a:cubicBezTo>
                    <a:pt x="13834" y="37879"/>
                    <a:pt x="17225" y="36758"/>
                    <a:pt x="20087" y="34579"/>
                  </a:cubicBezTo>
                  <a:cubicBezTo>
                    <a:pt x="20431" y="34323"/>
                    <a:pt x="20214" y="33799"/>
                    <a:pt x="19894" y="33799"/>
                  </a:cubicBezTo>
                  <a:cubicBezTo>
                    <a:pt x="19826" y="33799"/>
                    <a:pt x="19754" y="33822"/>
                    <a:pt x="19682" y="33876"/>
                  </a:cubicBezTo>
                  <a:cubicBezTo>
                    <a:pt x="16937" y="35970"/>
                    <a:pt x="13691" y="37085"/>
                    <a:pt x="10318" y="37085"/>
                  </a:cubicBezTo>
                  <a:cubicBezTo>
                    <a:pt x="9433" y="37085"/>
                    <a:pt x="8540" y="37009"/>
                    <a:pt x="7644" y="36853"/>
                  </a:cubicBezTo>
                  <a:cubicBezTo>
                    <a:pt x="7615" y="36847"/>
                    <a:pt x="7585" y="36844"/>
                    <a:pt x="7557" y="36844"/>
                  </a:cubicBezTo>
                  <a:cubicBezTo>
                    <a:pt x="7528" y="36844"/>
                    <a:pt x="7502" y="36847"/>
                    <a:pt x="7478" y="36853"/>
                  </a:cubicBezTo>
                  <a:cubicBezTo>
                    <a:pt x="9478" y="33019"/>
                    <a:pt x="11693" y="29281"/>
                    <a:pt x="13943" y="25578"/>
                  </a:cubicBezTo>
                  <a:cubicBezTo>
                    <a:pt x="14872" y="24042"/>
                    <a:pt x="15812" y="22518"/>
                    <a:pt x="16741" y="20982"/>
                  </a:cubicBezTo>
                  <a:cubicBezTo>
                    <a:pt x="16788" y="21006"/>
                    <a:pt x="16848" y="21018"/>
                    <a:pt x="16919" y="21018"/>
                  </a:cubicBezTo>
                  <a:cubicBezTo>
                    <a:pt x="20956" y="20768"/>
                    <a:pt x="24861" y="19946"/>
                    <a:pt x="28659" y="18553"/>
                  </a:cubicBezTo>
                  <a:cubicBezTo>
                    <a:pt x="29087" y="18393"/>
                    <a:pt x="28967" y="17753"/>
                    <a:pt x="28585" y="17753"/>
                  </a:cubicBezTo>
                  <a:cubicBezTo>
                    <a:pt x="28542" y="17753"/>
                    <a:pt x="28495" y="17761"/>
                    <a:pt x="28445" y="17779"/>
                  </a:cubicBezTo>
                  <a:cubicBezTo>
                    <a:pt x="24813" y="19113"/>
                    <a:pt x="21087" y="19910"/>
                    <a:pt x="17229" y="20184"/>
                  </a:cubicBezTo>
                  <a:cubicBezTo>
                    <a:pt x="21075" y="13874"/>
                    <a:pt x="24944" y="7564"/>
                    <a:pt x="28790" y="1265"/>
                  </a:cubicBezTo>
                  <a:cubicBezTo>
                    <a:pt x="28979" y="953"/>
                    <a:pt x="28702" y="663"/>
                    <a:pt x="28427" y="663"/>
                  </a:cubicBezTo>
                  <a:cubicBezTo>
                    <a:pt x="28303" y="663"/>
                    <a:pt x="28180" y="721"/>
                    <a:pt x="28099" y="860"/>
                  </a:cubicBezTo>
                  <a:cubicBezTo>
                    <a:pt x="25790" y="4635"/>
                    <a:pt x="23468" y="8409"/>
                    <a:pt x="21158" y="12183"/>
                  </a:cubicBezTo>
                  <a:cubicBezTo>
                    <a:pt x="21134" y="8242"/>
                    <a:pt x="21313" y="4313"/>
                    <a:pt x="21741" y="384"/>
                  </a:cubicBezTo>
                  <a:cubicBezTo>
                    <a:pt x="21771" y="128"/>
                    <a:pt x="21584" y="0"/>
                    <a:pt x="21381" y="0"/>
                  </a:cubicBezTo>
                  <a:close/>
                </a:path>
              </a:pathLst>
            </a:custGeom>
            <a:solidFill>
              <a:srgbClr val="449E8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79" name="Google Shape;179;p18"/>
          <p:cNvGrpSpPr/>
          <p:nvPr/>
        </p:nvGrpSpPr>
        <p:grpSpPr>
          <a:xfrm flipH="1">
            <a:off x="1561015" y="3934149"/>
            <a:ext cx="878448" cy="863379"/>
            <a:chOff x="-5358445" y="839844"/>
            <a:chExt cx="1391711" cy="1367837"/>
          </a:xfrm>
        </p:grpSpPr>
        <p:sp>
          <p:nvSpPr>
            <p:cNvPr id="180" name="Google Shape;180;p18"/>
            <p:cNvSpPr/>
            <p:nvPr/>
          </p:nvSpPr>
          <p:spPr>
            <a:xfrm>
              <a:off x="-5358445" y="839844"/>
              <a:ext cx="1391711" cy="1367419"/>
            </a:xfrm>
            <a:custGeom>
              <a:avLst/>
              <a:gdLst/>
              <a:ahLst/>
              <a:cxnLst/>
              <a:rect l="l" t="t" r="r" b="b"/>
              <a:pathLst>
                <a:path w="49900" h="49029" extrusionOk="0">
                  <a:moveTo>
                    <a:pt x="1057" y="0"/>
                  </a:moveTo>
                  <a:cubicBezTo>
                    <a:pt x="781" y="0"/>
                    <a:pt x="673" y="296"/>
                    <a:pt x="750" y="529"/>
                  </a:cubicBezTo>
                  <a:cubicBezTo>
                    <a:pt x="560" y="529"/>
                    <a:pt x="369" y="648"/>
                    <a:pt x="357" y="886"/>
                  </a:cubicBezTo>
                  <a:cubicBezTo>
                    <a:pt x="0" y="7708"/>
                    <a:pt x="1596" y="14340"/>
                    <a:pt x="3798" y="20746"/>
                  </a:cubicBezTo>
                  <a:cubicBezTo>
                    <a:pt x="5870" y="26770"/>
                    <a:pt x="8204" y="32854"/>
                    <a:pt x="12788" y="37450"/>
                  </a:cubicBezTo>
                  <a:cubicBezTo>
                    <a:pt x="17157" y="41820"/>
                    <a:pt x="22789" y="44689"/>
                    <a:pt x="28575" y="46678"/>
                  </a:cubicBezTo>
                  <a:cubicBezTo>
                    <a:pt x="32108" y="47894"/>
                    <a:pt x="35925" y="49028"/>
                    <a:pt x="39693" y="49028"/>
                  </a:cubicBezTo>
                  <a:cubicBezTo>
                    <a:pt x="41639" y="49028"/>
                    <a:pt x="43573" y="48726"/>
                    <a:pt x="45446" y="47975"/>
                  </a:cubicBezTo>
                  <a:cubicBezTo>
                    <a:pt x="45589" y="47916"/>
                    <a:pt x="45649" y="47821"/>
                    <a:pt x="45661" y="47725"/>
                  </a:cubicBezTo>
                  <a:cubicBezTo>
                    <a:pt x="45745" y="47795"/>
                    <a:pt x="45857" y="47836"/>
                    <a:pt x="45967" y="47836"/>
                  </a:cubicBezTo>
                  <a:cubicBezTo>
                    <a:pt x="46118" y="47836"/>
                    <a:pt x="46265" y="47757"/>
                    <a:pt x="46327" y="47571"/>
                  </a:cubicBezTo>
                  <a:cubicBezTo>
                    <a:pt x="49899" y="36581"/>
                    <a:pt x="43565" y="23937"/>
                    <a:pt x="36052" y="16126"/>
                  </a:cubicBezTo>
                  <a:cubicBezTo>
                    <a:pt x="26873" y="6589"/>
                    <a:pt x="14014" y="1791"/>
                    <a:pt x="1119" y="5"/>
                  </a:cubicBezTo>
                  <a:cubicBezTo>
                    <a:pt x="1098" y="2"/>
                    <a:pt x="1077" y="0"/>
                    <a:pt x="1057" y="0"/>
                  </a:cubicBezTo>
                  <a:close/>
                </a:path>
              </a:pathLst>
            </a:custGeom>
            <a:solidFill>
              <a:srgbClr val="75D9C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1" name="Google Shape;181;p18"/>
            <p:cNvSpPr/>
            <p:nvPr/>
          </p:nvSpPr>
          <p:spPr>
            <a:xfrm>
              <a:off x="-5168235" y="1050330"/>
              <a:ext cx="1163208" cy="1157351"/>
            </a:xfrm>
            <a:custGeom>
              <a:avLst/>
              <a:gdLst/>
              <a:ahLst/>
              <a:cxnLst/>
              <a:rect l="l" t="t" r="r" b="b"/>
              <a:pathLst>
                <a:path w="41707" h="41497" extrusionOk="0">
                  <a:moveTo>
                    <a:pt x="3415" y="0"/>
                  </a:moveTo>
                  <a:cubicBezTo>
                    <a:pt x="3118" y="0"/>
                    <a:pt x="2838" y="377"/>
                    <a:pt x="3098" y="673"/>
                  </a:cubicBezTo>
                  <a:cubicBezTo>
                    <a:pt x="5968" y="4043"/>
                    <a:pt x="8825" y="7424"/>
                    <a:pt x="11694" y="10794"/>
                  </a:cubicBezTo>
                  <a:cubicBezTo>
                    <a:pt x="7944" y="9591"/>
                    <a:pt x="4265" y="8186"/>
                    <a:pt x="669" y="6567"/>
                  </a:cubicBezTo>
                  <a:cubicBezTo>
                    <a:pt x="612" y="6541"/>
                    <a:pt x="557" y="6529"/>
                    <a:pt x="507" y="6529"/>
                  </a:cubicBezTo>
                  <a:cubicBezTo>
                    <a:pt x="143" y="6529"/>
                    <a:pt x="1" y="7141"/>
                    <a:pt x="419" y="7329"/>
                  </a:cubicBezTo>
                  <a:cubicBezTo>
                    <a:pt x="4158" y="9020"/>
                    <a:pt x="12564" y="12008"/>
                    <a:pt x="12730" y="12008"/>
                  </a:cubicBezTo>
                  <a:cubicBezTo>
                    <a:pt x="15826" y="15651"/>
                    <a:pt x="18922" y="19283"/>
                    <a:pt x="22029" y="22914"/>
                  </a:cubicBezTo>
                  <a:cubicBezTo>
                    <a:pt x="22303" y="23224"/>
                    <a:pt x="22577" y="23533"/>
                    <a:pt x="22851" y="23855"/>
                  </a:cubicBezTo>
                  <a:cubicBezTo>
                    <a:pt x="22003" y="23918"/>
                    <a:pt x="21159" y="23950"/>
                    <a:pt x="20319" y="23950"/>
                  </a:cubicBezTo>
                  <a:cubicBezTo>
                    <a:pt x="16565" y="23950"/>
                    <a:pt x="12884" y="23317"/>
                    <a:pt x="9313" y="22033"/>
                  </a:cubicBezTo>
                  <a:cubicBezTo>
                    <a:pt x="9266" y="22017"/>
                    <a:pt x="9220" y="22010"/>
                    <a:pt x="9178" y="22010"/>
                  </a:cubicBezTo>
                  <a:cubicBezTo>
                    <a:pt x="8783" y="22010"/>
                    <a:pt x="8623" y="22646"/>
                    <a:pt x="9063" y="22807"/>
                  </a:cubicBezTo>
                  <a:cubicBezTo>
                    <a:pt x="12688" y="24102"/>
                    <a:pt x="16421" y="24755"/>
                    <a:pt x="20225" y="24755"/>
                  </a:cubicBezTo>
                  <a:cubicBezTo>
                    <a:pt x="21144" y="24755"/>
                    <a:pt x="22067" y="24717"/>
                    <a:pt x="22993" y="24641"/>
                  </a:cubicBezTo>
                  <a:cubicBezTo>
                    <a:pt x="23160" y="24629"/>
                    <a:pt x="23267" y="24534"/>
                    <a:pt x="23339" y="24414"/>
                  </a:cubicBezTo>
                  <a:cubicBezTo>
                    <a:pt x="27149" y="28820"/>
                    <a:pt x="31090" y="33106"/>
                    <a:pt x="35424" y="36964"/>
                  </a:cubicBezTo>
                  <a:cubicBezTo>
                    <a:pt x="34186" y="37165"/>
                    <a:pt x="32949" y="37265"/>
                    <a:pt x="31719" y="37265"/>
                  </a:cubicBezTo>
                  <a:cubicBezTo>
                    <a:pt x="28655" y="37265"/>
                    <a:pt x="25636" y="36641"/>
                    <a:pt x="22755" y="35392"/>
                  </a:cubicBezTo>
                  <a:cubicBezTo>
                    <a:pt x="22701" y="35369"/>
                    <a:pt x="22650" y="35359"/>
                    <a:pt x="22602" y="35359"/>
                  </a:cubicBezTo>
                  <a:cubicBezTo>
                    <a:pt x="22232" y="35359"/>
                    <a:pt x="22083" y="35987"/>
                    <a:pt x="22505" y="36166"/>
                  </a:cubicBezTo>
                  <a:cubicBezTo>
                    <a:pt x="25470" y="37439"/>
                    <a:pt x="28583" y="38077"/>
                    <a:pt x="31737" y="38077"/>
                  </a:cubicBezTo>
                  <a:cubicBezTo>
                    <a:pt x="33155" y="38077"/>
                    <a:pt x="34582" y="37948"/>
                    <a:pt x="36007" y="37690"/>
                  </a:cubicBezTo>
                  <a:cubicBezTo>
                    <a:pt x="36078" y="37678"/>
                    <a:pt x="36126" y="37654"/>
                    <a:pt x="36174" y="37630"/>
                  </a:cubicBezTo>
                  <a:cubicBezTo>
                    <a:pt x="37698" y="38952"/>
                    <a:pt x="39269" y="40226"/>
                    <a:pt x="40912" y="41417"/>
                  </a:cubicBezTo>
                  <a:cubicBezTo>
                    <a:pt x="40988" y="41473"/>
                    <a:pt x="41064" y="41497"/>
                    <a:pt x="41137" y="41497"/>
                  </a:cubicBezTo>
                  <a:cubicBezTo>
                    <a:pt x="41464" y="41497"/>
                    <a:pt x="41706" y="41003"/>
                    <a:pt x="41365" y="40750"/>
                  </a:cubicBezTo>
                  <a:cubicBezTo>
                    <a:pt x="37745" y="38107"/>
                    <a:pt x="34447" y="35130"/>
                    <a:pt x="31328" y="31951"/>
                  </a:cubicBezTo>
                  <a:cubicBezTo>
                    <a:pt x="31423" y="31951"/>
                    <a:pt x="31530" y="31892"/>
                    <a:pt x="31590" y="31773"/>
                  </a:cubicBezTo>
                  <a:cubicBezTo>
                    <a:pt x="33745" y="27724"/>
                    <a:pt x="34150" y="23129"/>
                    <a:pt x="32638" y="18795"/>
                  </a:cubicBezTo>
                  <a:cubicBezTo>
                    <a:pt x="32568" y="18591"/>
                    <a:pt x="32389" y="18501"/>
                    <a:pt x="32216" y="18501"/>
                  </a:cubicBezTo>
                  <a:cubicBezTo>
                    <a:pt x="31975" y="18501"/>
                    <a:pt x="31748" y="18677"/>
                    <a:pt x="31852" y="18961"/>
                  </a:cubicBezTo>
                  <a:cubicBezTo>
                    <a:pt x="33280" y="23081"/>
                    <a:pt x="32971" y="27474"/>
                    <a:pt x="30923" y="31320"/>
                  </a:cubicBezTo>
                  <a:cubicBezTo>
                    <a:pt x="30887" y="31380"/>
                    <a:pt x="30875" y="31439"/>
                    <a:pt x="30875" y="31487"/>
                  </a:cubicBezTo>
                  <a:cubicBezTo>
                    <a:pt x="27851" y="28391"/>
                    <a:pt x="24982" y="25117"/>
                    <a:pt x="22172" y="21831"/>
                  </a:cubicBezTo>
                  <a:cubicBezTo>
                    <a:pt x="21005" y="20462"/>
                    <a:pt x="19838" y="19092"/>
                    <a:pt x="18683" y="17735"/>
                  </a:cubicBezTo>
                  <a:cubicBezTo>
                    <a:pt x="18719" y="17687"/>
                    <a:pt x="18743" y="17640"/>
                    <a:pt x="18767" y="17568"/>
                  </a:cubicBezTo>
                  <a:cubicBezTo>
                    <a:pt x="19779" y="13663"/>
                    <a:pt x="20231" y="9698"/>
                    <a:pt x="20088" y="5662"/>
                  </a:cubicBezTo>
                  <a:cubicBezTo>
                    <a:pt x="20076" y="5390"/>
                    <a:pt x="19854" y="5249"/>
                    <a:pt x="19646" y="5249"/>
                  </a:cubicBezTo>
                  <a:cubicBezTo>
                    <a:pt x="19454" y="5249"/>
                    <a:pt x="19273" y="5369"/>
                    <a:pt x="19279" y="5615"/>
                  </a:cubicBezTo>
                  <a:cubicBezTo>
                    <a:pt x="19422" y="9484"/>
                    <a:pt x="19017" y="13270"/>
                    <a:pt x="18064" y="17021"/>
                  </a:cubicBezTo>
                  <a:cubicBezTo>
                    <a:pt x="13278" y="11401"/>
                    <a:pt x="8492" y="5769"/>
                    <a:pt x="3693" y="138"/>
                  </a:cubicBezTo>
                  <a:cubicBezTo>
                    <a:pt x="3611" y="41"/>
                    <a:pt x="3512" y="0"/>
                    <a:pt x="3415" y="0"/>
                  </a:cubicBezTo>
                  <a:close/>
                </a:path>
              </a:pathLst>
            </a:custGeom>
            <a:solidFill>
              <a:srgbClr val="449E8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82" name="Google Shape;182;p18"/>
          <p:cNvGrpSpPr/>
          <p:nvPr/>
        </p:nvGrpSpPr>
        <p:grpSpPr>
          <a:xfrm rot="1263781" flipH="1">
            <a:off x="538221" y="4030012"/>
            <a:ext cx="890375" cy="822935"/>
            <a:chOff x="-1855532" y="1600966"/>
            <a:chExt cx="890361" cy="822923"/>
          </a:xfrm>
        </p:grpSpPr>
        <p:sp>
          <p:nvSpPr>
            <p:cNvPr id="183" name="Google Shape;183;p18"/>
            <p:cNvSpPr/>
            <p:nvPr/>
          </p:nvSpPr>
          <p:spPr>
            <a:xfrm>
              <a:off x="-1855532" y="1600966"/>
              <a:ext cx="890361" cy="822923"/>
            </a:xfrm>
            <a:custGeom>
              <a:avLst/>
              <a:gdLst/>
              <a:ahLst/>
              <a:cxnLst/>
              <a:rect l="l" t="t" r="r" b="b"/>
              <a:pathLst>
                <a:path w="58461" h="54033" extrusionOk="0">
                  <a:moveTo>
                    <a:pt x="47321" y="1"/>
                  </a:moveTo>
                  <a:cubicBezTo>
                    <a:pt x="40441" y="1"/>
                    <a:pt x="37679" y="10881"/>
                    <a:pt x="33040" y="10881"/>
                  </a:cubicBezTo>
                  <a:cubicBezTo>
                    <a:pt x="32537" y="10881"/>
                    <a:pt x="32012" y="10754"/>
                    <a:pt x="31457" y="10470"/>
                  </a:cubicBezTo>
                  <a:cubicBezTo>
                    <a:pt x="28833" y="9132"/>
                    <a:pt x="29046" y="767"/>
                    <a:pt x="24301" y="767"/>
                  </a:cubicBezTo>
                  <a:cubicBezTo>
                    <a:pt x="23556" y="767"/>
                    <a:pt x="22689" y="973"/>
                    <a:pt x="21670" y="1445"/>
                  </a:cubicBezTo>
                  <a:cubicBezTo>
                    <a:pt x="14944" y="4554"/>
                    <a:pt x="18014" y="15188"/>
                    <a:pt x="14423" y="15188"/>
                  </a:cubicBezTo>
                  <a:cubicBezTo>
                    <a:pt x="14149" y="15188"/>
                    <a:pt x="13837" y="15126"/>
                    <a:pt x="13479" y="14994"/>
                  </a:cubicBezTo>
                  <a:cubicBezTo>
                    <a:pt x="13466" y="14995"/>
                    <a:pt x="13454" y="14995"/>
                    <a:pt x="13442" y="14995"/>
                  </a:cubicBezTo>
                  <a:cubicBezTo>
                    <a:pt x="13056" y="14995"/>
                    <a:pt x="12597" y="14648"/>
                    <a:pt x="12193" y="14601"/>
                  </a:cubicBezTo>
                  <a:cubicBezTo>
                    <a:pt x="11921" y="14565"/>
                    <a:pt x="11656" y="14547"/>
                    <a:pt x="11398" y="14547"/>
                  </a:cubicBezTo>
                  <a:cubicBezTo>
                    <a:pt x="5868" y="14547"/>
                    <a:pt x="3575" y="22683"/>
                    <a:pt x="2596" y="26960"/>
                  </a:cubicBezTo>
                  <a:cubicBezTo>
                    <a:pt x="1" y="38140"/>
                    <a:pt x="3632" y="48629"/>
                    <a:pt x="3704" y="48677"/>
                  </a:cubicBezTo>
                  <a:cubicBezTo>
                    <a:pt x="8356" y="51599"/>
                    <a:pt x="14802" y="54033"/>
                    <a:pt x="20602" y="54033"/>
                  </a:cubicBezTo>
                  <a:cubicBezTo>
                    <a:pt x="22862" y="54033"/>
                    <a:pt x="25025" y="53663"/>
                    <a:pt x="26945" y="52809"/>
                  </a:cubicBezTo>
                  <a:cubicBezTo>
                    <a:pt x="34374" y="49499"/>
                    <a:pt x="30564" y="43272"/>
                    <a:pt x="30445" y="42355"/>
                  </a:cubicBezTo>
                  <a:cubicBezTo>
                    <a:pt x="30087" y="39653"/>
                    <a:pt x="31775" y="39051"/>
                    <a:pt x="33805" y="39051"/>
                  </a:cubicBezTo>
                  <a:cubicBezTo>
                    <a:pt x="35353" y="39051"/>
                    <a:pt x="37101" y="39402"/>
                    <a:pt x="38291" y="39438"/>
                  </a:cubicBezTo>
                  <a:cubicBezTo>
                    <a:pt x="38426" y="39442"/>
                    <a:pt x="38560" y="39444"/>
                    <a:pt x="38694" y="39444"/>
                  </a:cubicBezTo>
                  <a:cubicBezTo>
                    <a:pt x="43697" y="39444"/>
                    <a:pt x="48722" y="36430"/>
                    <a:pt x="47864" y="30830"/>
                  </a:cubicBezTo>
                  <a:cubicBezTo>
                    <a:pt x="47185" y="26484"/>
                    <a:pt x="43578" y="24353"/>
                    <a:pt x="49531" y="18495"/>
                  </a:cubicBezTo>
                  <a:cubicBezTo>
                    <a:pt x="58461" y="9708"/>
                    <a:pt x="54186" y="695"/>
                    <a:pt x="48043" y="40"/>
                  </a:cubicBezTo>
                  <a:cubicBezTo>
                    <a:pt x="47797" y="14"/>
                    <a:pt x="47556" y="1"/>
                    <a:pt x="47321" y="1"/>
                  </a:cubicBezTo>
                  <a:close/>
                </a:path>
              </a:pathLst>
            </a:custGeom>
            <a:solidFill>
              <a:srgbClr val="75D9C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 name="Google Shape;184;p18"/>
            <p:cNvSpPr/>
            <p:nvPr/>
          </p:nvSpPr>
          <p:spPr>
            <a:xfrm>
              <a:off x="-1801299" y="1673750"/>
              <a:ext cx="648448" cy="672557"/>
            </a:xfrm>
            <a:custGeom>
              <a:avLst/>
              <a:gdLst/>
              <a:ahLst/>
              <a:cxnLst/>
              <a:rect l="l" t="t" r="r" b="b"/>
              <a:pathLst>
                <a:path w="42577" h="44160" extrusionOk="0">
                  <a:moveTo>
                    <a:pt x="20562" y="1"/>
                  </a:moveTo>
                  <a:cubicBezTo>
                    <a:pt x="20402" y="1"/>
                    <a:pt x="20242" y="87"/>
                    <a:pt x="20181" y="286"/>
                  </a:cubicBezTo>
                  <a:cubicBezTo>
                    <a:pt x="19014" y="4024"/>
                    <a:pt x="18645" y="7906"/>
                    <a:pt x="18645" y="11823"/>
                  </a:cubicBezTo>
                  <a:cubicBezTo>
                    <a:pt x="18645" y="16121"/>
                    <a:pt x="19026" y="20431"/>
                    <a:pt x="17776" y="24622"/>
                  </a:cubicBezTo>
                  <a:cubicBezTo>
                    <a:pt x="17752" y="24705"/>
                    <a:pt x="17752" y="24789"/>
                    <a:pt x="17776" y="24848"/>
                  </a:cubicBezTo>
                  <a:cubicBezTo>
                    <a:pt x="12656" y="28956"/>
                    <a:pt x="7822" y="33397"/>
                    <a:pt x="3762" y="38528"/>
                  </a:cubicBezTo>
                  <a:cubicBezTo>
                    <a:pt x="4298" y="35540"/>
                    <a:pt x="3631" y="32516"/>
                    <a:pt x="3465" y="29492"/>
                  </a:cubicBezTo>
                  <a:cubicBezTo>
                    <a:pt x="3262" y="25693"/>
                    <a:pt x="3607" y="21931"/>
                    <a:pt x="5060" y="18395"/>
                  </a:cubicBezTo>
                  <a:cubicBezTo>
                    <a:pt x="5175" y="18100"/>
                    <a:pt x="4939" y="17910"/>
                    <a:pt x="4689" y="17910"/>
                  </a:cubicBezTo>
                  <a:cubicBezTo>
                    <a:pt x="4524" y="17910"/>
                    <a:pt x="4354" y="17992"/>
                    <a:pt x="4274" y="18181"/>
                  </a:cubicBezTo>
                  <a:cubicBezTo>
                    <a:pt x="2988" y="21348"/>
                    <a:pt x="2548" y="24693"/>
                    <a:pt x="2607" y="28098"/>
                  </a:cubicBezTo>
                  <a:cubicBezTo>
                    <a:pt x="2679" y="31885"/>
                    <a:pt x="3822" y="35814"/>
                    <a:pt x="2703" y="39517"/>
                  </a:cubicBezTo>
                  <a:cubicBezTo>
                    <a:pt x="2667" y="39659"/>
                    <a:pt x="2691" y="39767"/>
                    <a:pt x="2762" y="39862"/>
                  </a:cubicBezTo>
                  <a:cubicBezTo>
                    <a:pt x="1869" y="41064"/>
                    <a:pt x="1000" y="42291"/>
                    <a:pt x="190" y="43565"/>
                  </a:cubicBezTo>
                  <a:cubicBezTo>
                    <a:pt x="0" y="43871"/>
                    <a:pt x="281" y="44160"/>
                    <a:pt x="562" y="44160"/>
                  </a:cubicBezTo>
                  <a:cubicBezTo>
                    <a:pt x="686" y="44160"/>
                    <a:pt x="809" y="44104"/>
                    <a:pt x="893" y="43969"/>
                  </a:cubicBezTo>
                  <a:cubicBezTo>
                    <a:pt x="1988" y="42219"/>
                    <a:pt x="3203" y="40540"/>
                    <a:pt x="4477" y="38933"/>
                  </a:cubicBezTo>
                  <a:cubicBezTo>
                    <a:pt x="4665" y="38923"/>
                    <a:pt x="4852" y="38919"/>
                    <a:pt x="5039" y="38919"/>
                  </a:cubicBezTo>
                  <a:cubicBezTo>
                    <a:pt x="8447" y="38919"/>
                    <a:pt x="11650" y="40492"/>
                    <a:pt x="15025" y="40910"/>
                  </a:cubicBezTo>
                  <a:cubicBezTo>
                    <a:pt x="15977" y="41029"/>
                    <a:pt x="16929" y="41086"/>
                    <a:pt x="17878" y="41086"/>
                  </a:cubicBezTo>
                  <a:cubicBezTo>
                    <a:pt x="19862" y="41086"/>
                    <a:pt x="21836" y="40837"/>
                    <a:pt x="23777" y="40386"/>
                  </a:cubicBezTo>
                  <a:cubicBezTo>
                    <a:pt x="24256" y="40274"/>
                    <a:pt x="24099" y="39590"/>
                    <a:pt x="23657" y="39590"/>
                  </a:cubicBezTo>
                  <a:cubicBezTo>
                    <a:pt x="23627" y="39590"/>
                    <a:pt x="23595" y="39593"/>
                    <a:pt x="23562" y="39600"/>
                  </a:cubicBezTo>
                  <a:cubicBezTo>
                    <a:pt x="21684" y="40042"/>
                    <a:pt x="19777" y="40275"/>
                    <a:pt x="17868" y="40275"/>
                  </a:cubicBezTo>
                  <a:cubicBezTo>
                    <a:pt x="16281" y="40275"/>
                    <a:pt x="14694" y="40114"/>
                    <a:pt x="13120" y="39778"/>
                  </a:cubicBezTo>
                  <a:cubicBezTo>
                    <a:pt x="10418" y="39207"/>
                    <a:pt x="7882" y="38147"/>
                    <a:pt x="5119" y="38124"/>
                  </a:cubicBezTo>
                  <a:cubicBezTo>
                    <a:pt x="9632" y="32647"/>
                    <a:pt x="15037" y="27991"/>
                    <a:pt x="20657" y="23622"/>
                  </a:cubicBezTo>
                  <a:cubicBezTo>
                    <a:pt x="20693" y="23634"/>
                    <a:pt x="20717" y="23657"/>
                    <a:pt x="20764" y="23669"/>
                  </a:cubicBezTo>
                  <a:cubicBezTo>
                    <a:pt x="23741" y="24158"/>
                    <a:pt x="26479" y="25479"/>
                    <a:pt x="29503" y="25872"/>
                  </a:cubicBezTo>
                  <a:cubicBezTo>
                    <a:pt x="30510" y="26003"/>
                    <a:pt x="31519" y="26065"/>
                    <a:pt x="32526" y="26065"/>
                  </a:cubicBezTo>
                  <a:cubicBezTo>
                    <a:pt x="34258" y="26065"/>
                    <a:pt x="35986" y="25882"/>
                    <a:pt x="37695" y="25551"/>
                  </a:cubicBezTo>
                  <a:cubicBezTo>
                    <a:pt x="38177" y="25461"/>
                    <a:pt x="38015" y="24769"/>
                    <a:pt x="37566" y="24769"/>
                  </a:cubicBezTo>
                  <a:cubicBezTo>
                    <a:pt x="37539" y="24769"/>
                    <a:pt x="37510" y="24771"/>
                    <a:pt x="37481" y="24777"/>
                  </a:cubicBezTo>
                  <a:cubicBezTo>
                    <a:pt x="35839" y="25091"/>
                    <a:pt x="34184" y="25260"/>
                    <a:pt x="32529" y="25260"/>
                  </a:cubicBezTo>
                  <a:cubicBezTo>
                    <a:pt x="31109" y="25260"/>
                    <a:pt x="29689" y="25136"/>
                    <a:pt x="28277" y="24872"/>
                  </a:cubicBezTo>
                  <a:cubicBezTo>
                    <a:pt x="25955" y="24431"/>
                    <a:pt x="23788" y="23455"/>
                    <a:pt x="21479" y="22991"/>
                  </a:cubicBezTo>
                  <a:cubicBezTo>
                    <a:pt x="21872" y="22693"/>
                    <a:pt x="22253" y="22395"/>
                    <a:pt x="22645" y="22098"/>
                  </a:cubicBezTo>
                  <a:cubicBezTo>
                    <a:pt x="29956" y="16538"/>
                    <a:pt x="37481" y="10965"/>
                    <a:pt x="42386" y="3036"/>
                  </a:cubicBezTo>
                  <a:cubicBezTo>
                    <a:pt x="42576" y="2730"/>
                    <a:pt x="42301" y="2441"/>
                    <a:pt x="42023" y="2441"/>
                  </a:cubicBezTo>
                  <a:cubicBezTo>
                    <a:pt x="41901" y="2441"/>
                    <a:pt x="41779" y="2497"/>
                    <a:pt x="41695" y="2631"/>
                  </a:cubicBezTo>
                  <a:cubicBezTo>
                    <a:pt x="36385" y="11192"/>
                    <a:pt x="27991" y="16954"/>
                    <a:pt x="20145" y="22991"/>
                  </a:cubicBezTo>
                  <a:cubicBezTo>
                    <a:pt x="19681" y="23360"/>
                    <a:pt x="19216" y="23717"/>
                    <a:pt x="18740" y="24086"/>
                  </a:cubicBezTo>
                  <a:cubicBezTo>
                    <a:pt x="19645" y="20538"/>
                    <a:pt x="19514" y="16919"/>
                    <a:pt x="19467" y="13263"/>
                  </a:cubicBezTo>
                  <a:cubicBezTo>
                    <a:pt x="19395" y="8941"/>
                    <a:pt x="19669" y="4655"/>
                    <a:pt x="20955" y="500"/>
                  </a:cubicBezTo>
                  <a:cubicBezTo>
                    <a:pt x="21048" y="199"/>
                    <a:pt x="20804" y="1"/>
                    <a:pt x="20562" y="1"/>
                  </a:cubicBezTo>
                  <a:close/>
                </a:path>
              </a:pathLst>
            </a:custGeom>
            <a:solidFill>
              <a:srgbClr val="449E8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85" name="Google Shape;185;p18"/>
          <p:cNvGrpSpPr/>
          <p:nvPr/>
        </p:nvGrpSpPr>
        <p:grpSpPr>
          <a:xfrm flipH="1">
            <a:off x="1" y="2854047"/>
            <a:ext cx="9144001" cy="2289456"/>
            <a:chOff x="271750" y="2423875"/>
            <a:chExt cx="7077400" cy="1772025"/>
          </a:xfrm>
        </p:grpSpPr>
        <p:sp>
          <p:nvSpPr>
            <p:cNvPr id="186" name="Google Shape;186;p18"/>
            <p:cNvSpPr/>
            <p:nvPr/>
          </p:nvSpPr>
          <p:spPr>
            <a:xfrm>
              <a:off x="277700" y="2423875"/>
              <a:ext cx="7071450" cy="1772025"/>
            </a:xfrm>
            <a:custGeom>
              <a:avLst/>
              <a:gdLst/>
              <a:ahLst/>
              <a:cxnLst/>
              <a:rect l="l" t="t" r="r" b="b"/>
              <a:pathLst>
                <a:path w="282858" h="70881" extrusionOk="0">
                  <a:moveTo>
                    <a:pt x="57528" y="1"/>
                  </a:moveTo>
                  <a:cubicBezTo>
                    <a:pt x="37107" y="1"/>
                    <a:pt x="17867" y="6326"/>
                    <a:pt x="1" y="16029"/>
                  </a:cubicBezTo>
                  <a:lnTo>
                    <a:pt x="1" y="70881"/>
                  </a:lnTo>
                  <a:lnTo>
                    <a:pt x="282857" y="70881"/>
                  </a:lnTo>
                  <a:lnTo>
                    <a:pt x="282857" y="53831"/>
                  </a:lnTo>
                  <a:cubicBezTo>
                    <a:pt x="276183" y="53941"/>
                    <a:pt x="269511" y="54030"/>
                    <a:pt x="262852" y="54030"/>
                  </a:cubicBezTo>
                  <a:cubicBezTo>
                    <a:pt x="230491" y="54030"/>
                    <a:pt x="198425" y="51930"/>
                    <a:pt x="167736" y="39913"/>
                  </a:cubicBezTo>
                  <a:cubicBezTo>
                    <a:pt x="131005" y="25530"/>
                    <a:pt x="101025" y="967"/>
                    <a:pt x="59794" y="27"/>
                  </a:cubicBezTo>
                  <a:cubicBezTo>
                    <a:pt x="59037" y="10"/>
                    <a:pt x="58282" y="1"/>
                    <a:pt x="57528" y="1"/>
                  </a:cubicBezTo>
                  <a:close/>
                </a:path>
              </a:pathLst>
            </a:custGeom>
            <a:solidFill>
              <a:srgbClr val="A0EB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 name="Google Shape;187;p18"/>
            <p:cNvSpPr/>
            <p:nvPr/>
          </p:nvSpPr>
          <p:spPr>
            <a:xfrm>
              <a:off x="271750" y="3380525"/>
              <a:ext cx="1876450" cy="815375"/>
            </a:xfrm>
            <a:custGeom>
              <a:avLst/>
              <a:gdLst/>
              <a:ahLst/>
              <a:cxnLst/>
              <a:rect l="l" t="t" r="r" b="b"/>
              <a:pathLst>
                <a:path w="75058" h="32615" extrusionOk="0">
                  <a:moveTo>
                    <a:pt x="26971" y="1"/>
                  </a:moveTo>
                  <a:cubicBezTo>
                    <a:pt x="16792" y="1"/>
                    <a:pt x="7040" y="5763"/>
                    <a:pt x="2429" y="15589"/>
                  </a:cubicBezTo>
                  <a:cubicBezTo>
                    <a:pt x="2382" y="15684"/>
                    <a:pt x="2358" y="15779"/>
                    <a:pt x="2310" y="15875"/>
                  </a:cubicBezTo>
                  <a:cubicBezTo>
                    <a:pt x="1453" y="16946"/>
                    <a:pt x="679" y="18065"/>
                    <a:pt x="0" y="19244"/>
                  </a:cubicBezTo>
                  <a:lnTo>
                    <a:pt x="0" y="32615"/>
                  </a:lnTo>
                  <a:lnTo>
                    <a:pt x="75057" y="32615"/>
                  </a:lnTo>
                  <a:cubicBezTo>
                    <a:pt x="73819" y="28007"/>
                    <a:pt x="70640" y="23959"/>
                    <a:pt x="65985" y="21768"/>
                  </a:cubicBezTo>
                  <a:cubicBezTo>
                    <a:pt x="63680" y="20692"/>
                    <a:pt x="61256" y="20183"/>
                    <a:pt x="58871" y="20183"/>
                  </a:cubicBezTo>
                  <a:cubicBezTo>
                    <a:pt x="56981" y="20183"/>
                    <a:pt x="55116" y="20503"/>
                    <a:pt x="53352" y="21113"/>
                  </a:cubicBezTo>
                  <a:cubicBezTo>
                    <a:pt x="51566" y="13255"/>
                    <a:pt x="46328" y="6266"/>
                    <a:pt x="38470" y="2575"/>
                  </a:cubicBezTo>
                  <a:cubicBezTo>
                    <a:pt x="34746" y="828"/>
                    <a:pt x="30828" y="1"/>
                    <a:pt x="26971" y="1"/>
                  </a:cubicBezTo>
                  <a:close/>
                </a:path>
              </a:pathLst>
            </a:custGeom>
            <a:solidFill>
              <a:srgbClr val="5AD19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 name="Google Shape;188;p18"/>
            <p:cNvSpPr/>
            <p:nvPr/>
          </p:nvSpPr>
          <p:spPr>
            <a:xfrm>
              <a:off x="1828200" y="3808500"/>
              <a:ext cx="1499600" cy="387400"/>
            </a:xfrm>
            <a:custGeom>
              <a:avLst/>
              <a:gdLst/>
              <a:ahLst/>
              <a:cxnLst/>
              <a:rect l="l" t="t" r="r" b="b"/>
              <a:pathLst>
                <a:path w="59984" h="15496" extrusionOk="0">
                  <a:moveTo>
                    <a:pt x="8620" y="0"/>
                  </a:moveTo>
                  <a:cubicBezTo>
                    <a:pt x="6622" y="0"/>
                    <a:pt x="4637" y="834"/>
                    <a:pt x="3227" y="2459"/>
                  </a:cubicBezTo>
                  <a:cubicBezTo>
                    <a:pt x="988" y="5042"/>
                    <a:pt x="941" y="8769"/>
                    <a:pt x="2893" y="11400"/>
                  </a:cubicBezTo>
                  <a:cubicBezTo>
                    <a:pt x="2608" y="11662"/>
                    <a:pt x="2334" y="11948"/>
                    <a:pt x="2072" y="12245"/>
                  </a:cubicBezTo>
                  <a:cubicBezTo>
                    <a:pt x="1203" y="13246"/>
                    <a:pt x="512" y="14341"/>
                    <a:pt x="0" y="15496"/>
                  </a:cubicBezTo>
                  <a:lnTo>
                    <a:pt x="59984" y="15496"/>
                  </a:lnTo>
                  <a:cubicBezTo>
                    <a:pt x="58853" y="11960"/>
                    <a:pt x="56781" y="8685"/>
                    <a:pt x="53769" y="6066"/>
                  </a:cubicBezTo>
                  <a:cubicBezTo>
                    <a:pt x="49777" y="2603"/>
                    <a:pt x="44856" y="905"/>
                    <a:pt x="39958" y="905"/>
                  </a:cubicBezTo>
                  <a:cubicBezTo>
                    <a:pt x="34060" y="905"/>
                    <a:pt x="28196" y="3367"/>
                    <a:pt x="24027" y="8174"/>
                  </a:cubicBezTo>
                  <a:cubicBezTo>
                    <a:pt x="23967" y="8233"/>
                    <a:pt x="23932" y="8304"/>
                    <a:pt x="23872" y="8364"/>
                  </a:cubicBezTo>
                  <a:cubicBezTo>
                    <a:pt x="22789" y="9138"/>
                    <a:pt x="21777" y="9995"/>
                    <a:pt x="20860" y="10960"/>
                  </a:cubicBezTo>
                  <a:cubicBezTo>
                    <a:pt x="20848" y="10948"/>
                    <a:pt x="20836" y="10936"/>
                    <a:pt x="20824" y="10924"/>
                  </a:cubicBezTo>
                  <a:cubicBezTo>
                    <a:pt x="19288" y="9578"/>
                    <a:pt x="17526" y="8674"/>
                    <a:pt x="15681" y="8162"/>
                  </a:cubicBezTo>
                  <a:cubicBezTo>
                    <a:pt x="16014" y="5840"/>
                    <a:pt x="15216" y="3399"/>
                    <a:pt x="13311" y="1756"/>
                  </a:cubicBezTo>
                  <a:cubicBezTo>
                    <a:pt x="11954" y="577"/>
                    <a:pt x="10283" y="0"/>
                    <a:pt x="8620" y="0"/>
                  </a:cubicBezTo>
                  <a:close/>
                </a:path>
              </a:pathLst>
            </a:custGeom>
            <a:solidFill>
              <a:srgbClr val="FFFFFF">
                <a:alpha val="4469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89" name="Google Shape;189;p18"/>
          <p:cNvSpPr txBox="1">
            <a:spLocks noGrp="1"/>
          </p:cNvSpPr>
          <p:nvPr>
            <p:ph type="title"/>
          </p:nvPr>
        </p:nvSpPr>
        <p:spPr>
          <a:xfrm>
            <a:off x="717525" y="552990"/>
            <a:ext cx="77088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2400"/>
              <a:buNone/>
              <a:defRPr sz="2400">
                <a:solidFill>
                  <a:srgbClr val="053B5C"/>
                </a:solidFill>
              </a:defRPr>
            </a:lvl1pPr>
            <a:lvl2pPr lvl="1" algn="ctr" rtl="0">
              <a:spcBef>
                <a:spcPts val="0"/>
              </a:spcBef>
              <a:spcAft>
                <a:spcPts val="0"/>
              </a:spcAft>
              <a:buSzPts val="2400"/>
              <a:buNone/>
              <a:defRPr sz="2400"/>
            </a:lvl2pPr>
            <a:lvl3pPr lvl="2" algn="ctr" rtl="0">
              <a:spcBef>
                <a:spcPts val="0"/>
              </a:spcBef>
              <a:spcAft>
                <a:spcPts val="0"/>
              </a:spcAft>
              <a:buSzPts val="2400"/>
              <a:buNone/>
              <a:defRPr sz="2400"/>
            </a:lvl3pPr>
            <a:lvl4pPr lvl="3" algn="ctr" rtl="0">
              <a:spcBef>
                <a:spcPts val="0"/>
              </a:spcBef>
              <a:spcAft>
                <a:spcPts val="0"/>
              </a:spcAft>
              <a:buSzPts val="2400"/>
              <a:buNone/>
              <a:defRPr sz="2400"/>
            </a:lvl4pPr>
            <a:lvl5pPr lvl="4" algn="ctr" rtl="0">
              <a:spcBef>
                <a:spcPts val="0"/>
              </a:spcBef>
              <a:spcAft>
                <a:spcPts val="0"/>
              </a:spcAft>
              <a:buSzPts val="2400"/>
              <a:buNone/>
              <a:defRPr sz="2400"/>
            </a:lvl5pPr>
            <a:lvl6pPr lvl="5" algn="ctr" rtl="0">
              <a:spcBef>
                <a:spcPts val="0"/>
              </a:spcBef>
              <a:spcAft>
                <a:spcPts val="0"/>
              </a:spcAft>
              <a:buSzPts val="2400"/>
              <a:buNone/>
              <a:defRPr sz="2400"/>
            </a:lvl6pPr>
            <a:lvl7pPr lvl="6" algn="ctr" rtl="0">
              <a:spcBef>
                <a:spcPts val="0"/>
              </a:spcBef>
              <a:spcAft>
                <a:spcPts val="0"/>
              </a:spcAft>
              <a:buSzPts val="2400"/>
              <a:buNone/>
              <a:defRPr sz="2400"/>
            </a:lvl7pPr>
            <a:lvl8pPr lvl="7" algn="ctr" rtl="0">
              <a:spcBef>
                <a:spcPts val="0"/>
              </a:spcBef>
              <a:spcAft>
                <a:spcPts val="0"/>
              </a:spcAft>
              <a:buSzPts val="2400"/>
              <a:buNone/>
              <a:defRPr sz="2400"/>
            </a:lvl8pPr>
            <a:lvl9pPr lvl="8" algn="ctr" rtl="0">
              <a:spcBef>
                <a:spcPts val="0"/>
              </a:spcBef>
              <a:spcAft>
                <a:spcPts val="0"/>
              </a:spcAft>
              <a:buSzPts val="2400"/>
              <a:buNone/>
              <a:defRPr sz="2400"/>
            </a:lvl9pPr>
          </a:lstStyle>
          <a:p>
            <a:endParaRPr/>
          </a:p>
        </p:txBody>
      </p:sp>
      <p:sp>
        <p:nvSpPr>
          <p:cNvPr id="190" name="Google Shape;190;p18"/>
          <p:cNvSpPr txBox="1">
            <a:spLocks noGrp="1"/>
          </p:cNvSpPr>
          <p:nvPr>
            <p:ph type="title" idx="2"/>
          </p:nvPr>
        </p:nvSpPr>
        <p:spPr>
          <a:xfrm>
            <a:off x="1087250" y="1758450"/>
            <a:ext cx="1813800" cy="492600"/>
          </a:xfrm>
          <a:prstGeom prst="rect">
            <a:avLst/>
          </a:prstGeom>
          <a:noFill/>
        </p:spPr>
        <p:txBody>
          <a:bodyPr spcFirstLastPara="1" wrap="square" lIns="91425" tIns="91425" rIns="91425" bIns="91425" anchor="b" anchorCtr="0">
            <a:noAutofit/>
          </a:bodyPr>
          <a:lstStyle>
            <a:lvl1pPr lvl="0" rtl="0">
              <a:spcBef>
                <a:spcPts val="0"/>
              </a:spcBef>
              <a:spcAft>
                <a:spcPts val="0"/>
              </a:spcAft>
              <a:buNone/>
              <a:defRPr sz="2000">
                <a:solidFill>
                  <a:srgbClr val="053B5C"/>
                </a:solidFill>
              </a:defRPr>
            </a:lvl1pPr>
            <a:lvl2pPr lvl="1" rtl="0">
              <a:spcBef>
                <a:spcPts val="0"/>
              </a:spcBef>
              <a:spcAft>
                <a:spcPts val="0"/>
              </a:spcAft>
              <a:buNone/>
              <a:defRPr sz="2000">
                <a:solidFill>
                  <a:srgbClr val="053B5C"/>
                </a:solidFill>
              </a:defRPr>
            </a:lvl2pPr>
            <a:lvl3pPr lvl="2" rtl="0">
              <a:spcBef>
                <a:spcPts val="0"/>
              </a:spcBef>
              <a:spcAft>
                <a:spcPts val="0"/>
              </a:spcAft>
              <a:buNone/>
              <a:defRPr sz="2000">
                <a:solidFill>
                  <a:srgbClr val="053B5C"/>
                </a:solidFill>
              </a:defRPr>
            </a:lvl3pPr>
            <a:lvl4pPr lvl="3" rtl="0">
              <a:spcBef>
                <a:spcPts val="0"/>
              </a:spcBef>
              <a:spcAft>
                <a:spcPts val="0"/>
              </a:spcAft>
              <a:buNone/>
              <a:defRPr sz="2000">
                <a:solidFill>
                  <a:srgbClr val="053B5C"/>
                </a:solidFill>
              </a:defRPr>
            </a:lvl4pPr>
            <a:lvl5pPr lvl="4" rtl="0">
              <a:spcBef>
                <a:spcPts val="0"/>
              </a:spcBef>
              <a:spcAft>
                <a:spcPts val="0"/>
              </a:spcAft>
              <a:buNone/>
              <a:defRPr sz="2000">
                <a:solidFill>
                  <a:srgbClr val="053B5C"/>
                </a:solidFill>
              </a:defRPr>
            </a:lvl5pPr>
            <a:lvl6pPr lvl="5" rtl="0">
              <a:spcBef>
                <a:spcPts val="0"/>
              </a:spcBef>
              <a:spcAft>
                <a:spcPts val="0"/>
              </a:spcAft>
              <a:buNone/>
              <a:defRPr sz="2000">
                <a:solidFill>
                  <a:srgbClr val="053B5C"/>
                </a:solidFill>
              </a:defRPr>
            </a:lvl6pPr>
            <a:lvl7pPr lvl="6" rtl="0">
              <a:spcBef>
                <a:spcPts val="0"/>
              </a:spcBef>
              <a:spcAft>
                <a:spcPts val="0"/>
              </a:spcAft>
              <a:buNone/>
              <a:defRPr sz="2000">
                <a:solidFill>
                  <a:srgbClr val="053B5C"/>
                </a:solidFill>
              </a:defRPr>
            </a:lvl7pPr>
            <a:lvl8pPr lvl="7" rtl="0">
              <a:spcBef>
                <a:spcPts val="0"/>
              </a:spcBef>
              <a:spcAft>
                <a:spcPts val="0"/>
              </a:spcAft>
              <a:buNone/>
              <a:defRPr sz="2000">
                <a:solidFill>
                  <a:srgbClr val="053B5C"/>
                </a:solidFill>
              </a:defRPr>
            </a:lvl8pPr>
            <a:lvl9pPr lvl="8" rtl="0">
              <a:spcBef>
                <a:spcPts val="0"/>
              </a:spcBef>
              <a:spcAft>
                <a:spcPts val="0"/>
              </a:spcAft>
              <a:buNone/>
              <a:defRPr sz="2000">
                <a:solidFill>
                  <a:srgbClr val="053B5C"/>
                </a:solidFill>
              </a:defRPr>
            </a:lvl9pPr>
          </a:lstStyle>
          <a:p>
            <a:endParaRPr/>
          </a:p>
        </p:txBody>
      </p:sp>
      <p:sp>
        <p:nvSpPr>
          <p:cNvPr id="191" name="Google Shape;191;p18"/>
          <p:cNvSpPr txBox="1">
            <a:spLocks noGrp="1"/>
          </p:cNvSpPr>
          <p:nvPr>
            <p:ph type="subTitle" idx="1"/>
          </p:nvPr>
        </p:nvSpPr>
        <p:spPr>
          <a:xfrm>
            <a:off x="1087250" y="2237950"/>
            <a:ext cx="1813800" cy="1663200"/>
          </a:xfrm>
          <a:prstGeom prst="rect">
            <a:avLst/>
          </a:prstGeom>
          <a:noFill/>
        </p:spPr>
        <p:txBody>
          <a:bodyPr spcFirstLastPara="1" wrap="square" lIns="91425" tIns="91425" rIns="91425" bIns="91425" anchor="t" anchorCtr="0">
            <a:noAutofit/>
          </a:bodyPr>
          <a:lstStyle>
            <a:lvl1pPr lvl="0" rtl="0">
              <a:spcBef>
                <a:spcPts val="0"/>
              </a:spcBef>
              <a:spcAft>
                <a:spcPts val="0"/>
              </a:spcAft>
              <a:buNone/>
              <a:defRPr>
                <a:solidFill>
                  <a:srgbClr val="053B5C"/>
                </a:solidFill>
              </a:defRPr>
            </a:lvl1pPr>
            <a:lvl2pPr lvl="1" rtl="0">
              <a:spcBef>
                <a:spcPts val="1600"/>
              </a:spcBef>
              <a:spcAft>
                <a:spcPts val="0"/>
              </a:spcAft>
              <a:buNone/>
              <a:defRPr>
                <a:solidFill>
                  <a:srgbClr val="053B5C"/>
                </a:solidFill>
              </a:defRPr>
            </a:lvl2pPr>
            <a:lvl3pPr lvl="2" rtl="0">
              <a:spcBef>
                <a:spcPts val="1600"/>
              </a:spcBef>
              <a:spcAft>
                <a:spcPts val="0"/>
              </a:spcAft>
              <a:buNone/>
              <a:defRPr>
                <a:solidFill>
                  <a:srgbClr val="053B5C"/>
                </a:solidFill>
              </a:defRPr>
            </a:lvl3pPr>
            <a:lvl4pPr lvl="3" rtl="0">
              <a:spcBef>
                <a:spcPts val="1600"/>
              </a:spcBef>
              <a:spcAft>
                <a:spcPts val="0"/>
              </a:spcAft>
              <a:buNone/>
              <a:defRPr>
                <a:solidFill>
                  <a:srgbClr val="053B5C"/>
                </a:solidFill>
              </a:defRPr>
            </a:lvl4pPr>
            <a:lvl5pPr lvl="4" rtl="0">
              <a:spcBef>
                <a:spcPts val="1600"/>
              </a:spcBef>
              <a:spcAft>
                <a:spcPts val="0"/>
              </a:spcAft>
              <a:buNone/>
              <a:defRPr>
                <a:solidFill>
                  <a:srgbClr val="053B5C"/>
                </a:solidFill>
              </a:defRPr>
            </a:lvl5pPr>
            <a:lvl6pPr lvl="5" rtl="0">
              <a:spcBef>
                <a:spcPts val="1600"/>
              </a:spcBef>
              <a:spcAft>
                <a:spcPts val="0"/>
              </a:spcAft>
              <a:buNone/>
              <a:defRPr>
                <a:solidFill>
                  <a:srgbClr val="053B5C"/>
                </a:solidFill>
              </a:defRPr>
            </a:lvl6pPr>
            <a:lvl7pPr lvl="6" rtl="0">
              <a:spcBef>
                <a:spcPts val="1600"/>
              </a:spcBef>
              <a:spcAft>
                <a:spcPts val="0"/>
              </a:spcAft>
              <a:buNone/>
              <a:defRPr>
                <a:solidFill>
                  <a:srgbClr val="053B5C"/>
                </a:solidFill>
              </a:defRPr>
            </a:lvl7pPr>
            <a:lvl8pPr lvl="7" rtl="0">
              <a:spcBef>
                <a:spcPts val="1600"/>
              </a:spcBef>
              <a:spcAft>
                <a:spcPts val="0"/>
              </a:spcAft>
              <a:buNone/>
              <a:defRPr>
                <a:solidFill>
                  <a:srgbClr val="053B5C"/>
                </a:solidFill>
              </a:defRPr>
            </a:lvl8pPr>
            <a:lvl9pPr lvl="8" rtl="0">
              <a:spcBef>
                <a:spcPts val="1600"/>
              </a:spcBef>
              <a:spcAft>
                <a:spcPts val="1600"/>
              </a:spcAft>
              <a:buNone/>
              <a:defRPr>
                <a:solidFill>
                  <a:srgbClr val="053B5C"/>
                </a:solidFill>
              </a:defRPr>
            </a:lvl9pPr>
          </a:lstStyle>
          <a:p>
            <a:endParaRPr/>
          </a:p>
        </p:txBody>
      </p:sp>
      <p:sp>
        <p:nvSpPr>
          <p:cNvPr id="192" name="Google Shape;192;p18"/>
          <p:cNvSpPr txBox="1">
            <a:spLocks noGrp="1"/>
          </p:cNvSpPr>
          <p:nvPr>
            <p:ph type="title" idx="3"/>
          </p:nvPr>
        </p:nvSpPr>
        <p:spPr>
          <a:xfrm>
            <a:off x="3665025" y="1758450"/>
            <a:ext cx="1813800" cy="492600"/>
          </a:xfrm>
          <a:prstGeom prst="rect">
            <a:avLst/>
          </a:prstGeom>
          <a:noFill/>
        </p:spPr>
        <p:txBody>
          <a:bodyPr spcFirstLastPara="1" wrap="square" lIns="91425" tIns="91425" rIns="91425" bIns="91425" anchor="b" anchorCtr="0">
            <a:noAutofit/>
          </a:bodyPr>
          <a:lstStyle>
            <a:lvl1pPr lvl="0" rtl="0">
              <a:spcBef>
                <a:spcPts val="0"/>
              </a:spcBef>
              <a:spcAft>
                <a:spcPts val="0"/>
              </a:spcAft>
              <a:buNone/>
              <a:defRPr sz="2000">
                <a:solidFill>
                  <a:srgbClr val="053B5C"/>
                </a:solidFill>
              </a:defRPr>
            </a:lvl1pPr>
            <a:lvl2pPr lvl="1" rtl="0">
              <a:spcBef>
                <a:spcPts val="0"/>
              </a:spcBef>
              <a:spcAft>
                <a:spcPts val="0"/>
              </a:spcAft>
              <a:buNone/>
              <a:defRPr sz="2000">
                <a:solidFill>
                  <a:srgbClr val="053B5C"/>
                </a:solidFill>
              </a:defRPr>
            </a:lvl2pPr>
            <a:lvl3pPr lvl="2" rtl="0">
              <a:spcBef>
                <a:spcPts val="0"/>
              </a:spcBef>
              <a:spcAft>
                <a:spcPts val="0"/>
              </a:spcAft>
              <a:buNone/>
              <a:defRPr sz="2000">
                <a:solidFill>
                  <a:srgbClr val="053B5C"/>
                </a:solidFill>
              </a:defRPr>
            </a:lvl3pPr>
            <a:lvl4pPr lvl="3" rtl="0">
              <a:spcBef>
                <a:spcPts val="0"/>
              </a:spcBef>
              <a:spcAft>
                <a:spcPts val="0"/>
              </a:spcAft>
              <a:buNone/>
              <a:defRPr sz="2000">
                <a:solidFill>
                  <a:srgbClr val="053B5C"/>
                </a:solidFill>
              </a:defRPr>
            </a:lvl4pPr>
            <a:lvl5pPr lvl="4" rtl="0">
              <a:spcBef>
                <a:spcPts val="0"/>
              </a:spcBef>
              <a:spcAft>
                <a:spcPts val="0"/>
              </a:spcAft>
              <a:buNone/>
              <a:defRPr sz="2000">
                <a:solidFill>
                  <a:srgbClr val="053B5C"/>
                </a:solidFill>
              </a:defRPr>
            </a:lvl5pPr>
            <a:lvl6pPr lvl="5" rtl="0">
              <a:spcBef>
                <a:spcPts val="0"/>
              </a:spcBef>
              <a:spcAft>
                <a:spcPts val="0"/>
              </a:spcAft>
              <a:buNone/>
              <a:defRPr sz="2000">
                <a:solidFill>
                  <a:srgbClr val="053B5C"/>
                </a:solidFill>
              </a:defRPr>
            </a:lvl6pPr>
            <a:lvl7pPr lvl="6" rtl="0">
              <a:spcBef>
                <a:spcPts val="0"/>
              </a:spcBef>
              <a:spcAft>
                <a:spcPts val="0"/>
              </a:spcAft>
              <a:buNone/>
              <a:defRPr sz="2000">
                <a:solidFill>
                  <a:srgbClr val="053B5C"/>
                </a:solidFill>
              </a:defRPr>
            </a:lvl7pPr>
            <a:lvl8pPr lvl="7" rtl="0">
              <a:spcBef>
                <a:spcPts val="0"/>
              </a:spcBef>
              <a:spcAft>
                <a:spcPts val="0"/>
              </a:spcAft>
              <a:buNone/>
              <a:defRPr sz="2000">
                <a:solidFill>
                  <a:srgbClr val="053B5C"/>
                </a:solidFill>
              </a:defRPr>
            </a:lvl8pPr>
            <a:lvl9pPr lvl="8" rtl="0">
              <a:spcBef>
                <a:spcPts val="0"/>
              </a:spcBef>
              <a:spcAft>
                <a:spcPts val="0"/>
              </a:spcAft>
              <a:buNone/>
              <a:defRPr sz="2000">
                <a:solidFill>
                  <a:srgbClr val="053B5C"/>
                </a:solidFill>
              </a:defRPr>
            </a:lvl9pPr>
          </a:lstStyle>
          <a:p>
            <a:endParaRPr/>
          </a:p>
        </p:txBody>
      </p:sp>
      <p:sp>
        <p:nvSpPr>
          <p:cNvPr id="193" name="Google Shape;193;p18"/>
          <p:cNvSpPr txBox="1">
            <a:spLocks noGrp="1"/>
          </p:cNvSpPr>
          <p:nvPr>
            <p:ph type="subTitle" idx="4"/>
          </p:nvPr>
        </p:nvSpPr>
        <p:spPr>
          <a:xfrm>
            <a:off x="3665100" y="2237950"/>
            <a:ext cx="1813800" cy="1663200"/>
          </a:xfrm>
          <a:prstGeom prst="rect">
            <a:avLst/>
          </a:prstGeom>
          <a:noFill/>
        </p:spPr>
        <p:txBody>
          <a:bodyPr spcFirstLastPara="1" wrap="square" lIns="91425" tIns="91425" rIns="91425" bIns="91425" anchor="t" anchorCtr="0">
            <a:noAutofit/>
          </a:bodyPr>
          <a:lstStyle>
            <a:lvl1pPr lvl="0" rtl="0">
              <a:spcBef>
                <a:spcPts val="0"/>
              </a:spcBef>
              <a:spcAft>
                <a:spcPts val="0"/>
              </a:spcAft>
              <a:buNone/>
              <a:defRPr>
                <a:solidFill>
                  <a:srgbClr val="053B5C"/>
                </a:solidFill>
              </a:defRPr>
            </a:lvl1pPr>
            <a:lvl2pPr lvl="1" rtl="0">
              <a:spcBef>
                <a:spcPts val="1600"/>
              </a:spcBef>
              <a:spcAft>
                <a:spcPts val="0"/>
              </a:spcAft>
              <a:buNone/>
              <a:defRPr>
                <a:solidFill>
                  <a:srgbClr val="053B5C"/>
                </a:solidFill>
              </a:defRPr>
            </a:lvl2pPr>
            <a:lvl3pPr lvl="2" rtl="0">
              <a:spcBef>
                <a:spcPts val="1600"/>
              </a:spcBef>
              <a:spcAft>
                <a:spcPts val="0"/>
              </a:spcAft>
              <a:buNone/>
              <a:defRPr>
                <a:solidFill>
                  <a:srgbClr val="053B5C"/>
                </a:solidFill>
              </a:defRPr>
            </a:lvl3pPr>
            <a:lvl4pPr lvl="3" rtl="0">
              <a:spcBef>
                <a:spcPts val="1600"/>
              </a:spcBef>
              <a:spcAft>
                <a:spcPts val="0"/>
              </a:spcAft>
              <a:buNone/>
              <a:defRPr>
                <a:solidFill>
                  <a:srgbClr val="053B5C"/>
                </a:solidFill>
              </a:defRPr>
            </a:lvl4pPr>
            <a:lvl5pPr lvl="4" rtl="0">
              <a:spcBef>
                <a:spcPts val="1600"/>
              </a:spcBef>
              <a:spcAft>
                <a:spcPts val="0"/>
              </a:spcAft>
              <a:buNone/>
              <a:defRPr>
                <a:solidFill>
                  <a:srgbClr val="053B5C"/>
                </a:solidFill>
              </a:defRPr>
            </a:lvl5pPr>
            <a:lvl6pPr lvl="5" rtl="0">
              <a:spcBef>
                <a:spcPts val="1600"/>
              </a:spcBef>
              <a:spcAft>
                <a:spcPts val="0"/>
              </a:spcAft>
              <a:buNone/>
              <a:defRPr>
                <a:solidFill>
                  <a:srgbClr val="053B5C"/>
                </a:solidFill>
              </a:defRPr>
            </a:lvl6pPr>
            <a:lvl7pPr lvl="6" rtl="0">
              <a:spcBef>
                <a:spcPts val="1600"/>
              </a:spcBef>
              <a:spcAft>
                <a:spcPts val="0"/>
              </a:spcAft>
              <a:buNone/>
              <a:defRPr>
                <a:solidFill>
                  <a:srgbClr val="053B5C"/>
                </a:solidFill>
              </a:defRPr>
            </a:lvl7pPr>
            <a:lvl8pPr lvl="7" rtl="0">
              <a:spcBef>
                <a:spcPts val="1600"/>
              </a:spcBef>
              <a:spcAft>
                <a:spcPts val="0"/>
              </a:spcAft>
              <a:buNone/>
              <a:defRPr>
                <a:solidFill>
                  <a:srgbClr val="053B5C"/>
                </a:solidFill>
              </a:defRPr>
            </a:lvl8pPr>
            <a:lvl9pPr lvl="8" rtl="0">
              <a:spcBef>
                <a:spcPts val="1600"/>
              </a:spcBef>
              <a:spcAft>
                <a:spcPts val="1600"/>
              </a:spcAft>
              <a:buNone/>
              <a:defRPr>
                <a:solidFill>
                  <a:srgbClr val="053B5C"/>
                </a:solidFill>
              </a:defRPr>
            </a:lvl9pPr>
          </a:lstStyle>
          <a:p>
            <a:endParaRPr/>
          </a:p>
        </p:txBody>
      </p:sp>
      <p:sp>
        <p:nvSpPr>
          <p:cNvPr id="194" name="Google Shape;194;p18"/>
          <p:cNvSpPr txBox="1">
            <a:spLocks noGrp="1"/>
          </p:cNvSpPr>
          <p:nvPr>
            <p:ph type="title" idx="5"/>
          </p:nvPr>
        </p:nvSpPr>
        <p:spPr>
          <a:xfrm>
            <a:off x="6242950" y="1758450"/>
            <a:ext cx="1801200" cy="492600"/>
          </a:xfrm>
          <a:prstGeom prst="rect">
            <a:avLst/>
          </a:prstGeom>
          <a:noFill/>
        </p:spPr>
        <p:txBody>
          <a:bodyPr spcFirstLastPara="1" wrap="square" lIns="91425" tIns="91425" rIns="91425" bIns="91425" anchor="b" anchorCtr="0">
            <a:noAutofit/>
          </a:bodyPr>
          <a:lstStyle>
            <a:lvl1pPr lvl="0" rtl="0">
              <a:spcBef>
                <a:spcPts val="0"/>
              </a:spcBef>
              <a:spcAft>
                <a:spcPts val="0"/>
              </a:spcAft>
              <a:buNone/>
              <a:defRPr sz="2000">
                <a:solidFill>
                  <a:srgbClr val="053B5C"/>
                </a:solidFill>
              </a:defRPr>
            </a:lvl1pPr>
            <a:lvl2pPr lvl="1" rtl="0">
              <a:spcBef>
                <a:spcPts val="0"/>
              </a:spcBef>
              <a:spcAft>
                <a:spcPts val="0"/>
              </a:spcAft>
              <a:buNone/>
              <a:defRPr sz="2000">
                <a:solidFill>
                  <a:srgbClr val="053B5C"/>
                </a:solidFill>
              </a:defRPr>
            </a:lvl2pPr>
            <a:lvl3pPr lvl="2" rtl="0">
              <a:spcBef>
                <a:spcPts val="0"/>
              </a:spcBef>
              <a:spcAft>
                <a:spcPts val="0"/>
              </a:spcAft>
              <a:buNone/>
              <a:defRPr sz="2000">
                <a:solidFill>
                  <a:srgbClr val="053B5C"/>
                </a:solidFill>
              </a:defRPr>
            </a:lvl3pPr>
            <a:lvl4pPr lvl="3" rtl="0">
              <a:spcBef>
                <a:spcPts val="0"/>
              </a:spcBef>
              <a:spcAft>
                <a:spcPts val="0"/>
              </a:spcAft>
              <a:buNone/>
              <a:defRPr sz="2000">
                <a:solidFill>
                  <a:srgbClr val="053B5C"/>
                </a:solidFill>
              </a:defRPr>
            </a:lvl4pPr>
            <a:lvl5pPr lvl="4" rtl="0">
              <a:spcBef>
                <a:spcPts val="0"/>
              </a:spcBef>
              <a:spcAft>
                <a:spcPts val="0"/>
              </a:spcAft>
              <a:buNone/>
              <a:defRPr sz="2000">
                <a:solidFill>
                  <a:srgbClr val="053B5C"/>
                </a:solidFill>
              </a:defRPr>
            </a:lvl5pPr>
            <a:lvl6pPr lvl="5" rtl="0">
              <a:spcBef>
                <a:spcPts val="0"/>
              </a:spcBef>
              <a:spcAft>
                <a:spcPts val="0"/>
              </a:spcAft>
              <a:buNone/>
              <a:defRPr sz="2000">
                <a:solidFill>
                  <a:srgbClr val="053B5C"/>
                </a:solidFill>
              </a:defRPr>
            </a:lvl6pPr>
            <a:lvl7pPr lvl="6" rtl="0">
              <a:spcBef>
                <a:spcPts val="0"/>
              </a:spcBef>
              <a:spcAft>
                <a:spcPts val="0"/>
              </a:spcAft>
              <a:buNone/>
              <a:defRPr sz="2000">
                <a:solidFill>
                  <a:srgbClr val="053B5C"/>
                </a:solidFill>
              </a:defRPr>
            </a:lvl7pPr>
            <a:lvl8pPr lvl="7" rtl="0">
              <a:spcBef>
                <a:spcPts val="0"/>
              </a:spcBef>
              <a:spcAft>
                <a:spcPts val="0"/>
              </a:spcAft>
              <a:buNone/>
              <a:defRPr sz="2000">
                <a:solidFill>
                  <a:srgbClr val="053B5C"/>
                </a:solidFill>
              </a:defRPr>
            </a:lvl8pPr>
            <a:lvl9pPr lvl="8" rtl="0">
              <a:spcBef>
                <a:spcPts val="0"/>
              </a:spcBef>
              <a:spcAft>
                <a:spcPts val="0"/>
              </a:spcAft>
              <a:buNone/>
              <a:defRPr sz="2000">
                <a:solidFill>
                  <a:srgbClr val="053B5C"/>
                </a:solidFill>
              </a:defRPr>
            </a:lvl9pPr>
          </a:lstStyle>
          <a:p>
            <a:endParaRPr/>
          </a:p>
        </p:txBody>
      </p:sp>
      <p:sp>
        <p:nvSpPr>
          <p:cNvPr id="195" name="Google Shape;195;p18"/>
          <p:cNvSpPr txBox="1">
            <a:spLocks noGrp="1"/>
          </p:cNvSpPr>
          <p:nvPr>
            <p:ph type="subTitle" idx="6"/>
          </p:nvPr>
        </p:nvSpPr>
        <p:spPr>
          <a:xfrm>
            <a:off x="6242950" y="2237950"/>
            <a:ext cx="1813800" cy="1663200"/>
          </a:xfrm>
          <a:prstGeom prst="rect">
            <a:avLst/>
          </a:prstGeom>
          <a:noFill/>
        </p:spPr>
        <p:txBody>
          <a:bodyPr spcFirstLastPara="1" wrap="square" lIns="91425" tIns="91425" rIns="91425" bIns="91425" anchor="t" anchorCtr="0">
            <a:noAutofit/>
          </a:bodyPr>
          <a:lstStyle>
            <a:lvl1pPr lvl="0" rtl="0">
              <a:spcBef>
                <a:spcPts val="0"/>
              </a:spcBef>
              <a:spcAft>
                <a:spcPts val="0"/>
              </a:spcAft>
              <a:buNone/>
              <a:defRPr>
                <a:solidFill>
                  <a:srgbClr val="053B5C"/>
                </a:solidFill>
              </a:defRPr>
            </a:lvl1pPr>
            <a:lvl2pPr lvl="1" rtl="0">
              <a:spcBef>
                <a:spcPts val="1600"/>
              </a:spcBef>
              <a:spcAft>
                <a:spcPts val="0"/>
              </a:spcAft>
              <a:buNone/>
              <a:defRPr>
                <a:solidFill>
                  <a:srgbClr val="053B5C"/>
                </a:solidFill>
              </a:defRPr>
            </a:lvl2pPr>
            <a:lvl3pPr lvl="2" rtl="0">
              <a:spcBef>
                <a:spcPts val="1600"/>
              </a:spcBef>
              <a:spcAft>
                <a:spcPts val="0"/>
              </a:spcAft>
              <a:buNone/>
              <a:defRPr>
                <a:solidFill>
                  <a:srgbClr val="053B5C"/>
                </a:solidFill>
              </a:defRPr>
            </a:lvl3pPr>
            <a:lvl4pPr lvl="3" rtl="0">
              <a:spcBef>
                <a:spcPts val="1600"/>
              </a:spcBef>
              <a:spcAft>
                <a:spcPts val="0"/>
              </a:spcAft>
              <a:buNone/>
              <a:defRPr>
                <a:solidFill>
                  <a:srgbClr val="053B5C"/>
                </a:solidFill>
              </a:defRPr>
            </a:lvl4pPr>
            <a:lvl5pPr lvl="4" rtl="0">
              <a:spcBef>
                <a:spcPts val="1600"/>
              </a:spcBef>
              <a:spcAft>
                <a:spcPts val="0"/>
              </a:spcAft>
              <a:buNone/>
              <a:defRPr>
                <a:solidFill>
                  <a:srgbClr val="053B5C"/>
                </a:solidFill>
              </a:defRPr>
            </a:lvl5pPr>
            <a:lvl6pPr lvl="5" rtl="0">
              <a:spcBef>
                <a:spcPts val="1600"/>
              </a:spcBef>
              <a:spcAft>
                <a:spcPts val="0"/>
              </a:spcAft>
              <a:buNone/>
              <a:defRPr>
                <a:solidFill>
                  <a:srgbClr val="053B5C"/>
                </a:solidFill>
              </a:defRPr>
            </a:lvl6pPr>
            <a:lvl7pPr lvl="6" rtl="0">
              <a:spcBef>
                <a:spcPts val="1600"/>
              </a:spcBef>
              <a:spcAft>
                <a:spcPts val="0"/>
              </a:spcAft>
              <a:buNone/>
              <a:defRPr>
                <a:solidFill>
                  <a:srgbClr val="053B5C"/>
                </a:solidFill>
              </a:defRPr>
            </a:lvl7pPr>
            <a:lvl8pPr lvl="7" rtl="0">
              <a:spcBef>
                <a:spcPts val="1600"/>
              </a:spcBef>
              <a:spcAft>
                <a:spcPts val="0"/>
              </a:spcAft>
              <a:buNone/>
              <a:defRPr>
                <a:solidFill>
                  <a:srgbClr val="053B5C"/>
                </a:solidFill>
              </a:defRPr>
            </a:lvl8pPr>
            <a:lvl9pPr lvl="8" rtl="0">
              <a:spcBef>
                <a:spcPts val="1600"/>
              </a:spcBef>
              <a:spcAft>
                <a:spcPts val="1600"/>
              </a:spcAft>
              <a:buNone/>
              <a:defRPr>
                <a:solidFill>
                  <a:srgbClr val="053B5C"/>
                </a:solidFill>
              </a:defRPr>
            </a:lvl9pPr>
          </a:lstStyle>
          <a:p>
            <a:endParaRPr/>
          </a:p>
        </p:txBody>
      </p:sp>
    </p:spTree>
    <p:extLst>
      <p:ext uri="{BB962C8B-B14F-4D97-AF65-F5344CB8AC3E}">
        <p14:creationId xmlns:p14="http://schemas.microsoft.com/office/powerpoint/2010/main" val="212434969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hree Columns 1">
  <p:cSld name="Three Columns 1">
    <p:spTree>
      <p:nvGrpSpPr>
        <p:cNvPr id="1" name="Shape 196"/>
        <p:cNvGrpSpPr/>
        <p:nvPr/>
      </p:nvGrpSpPr>
      <p:grpSpPr>
        <a:xfrm>
          <a:off x="0" y="0"/>
          <a:ext cx="0" cy="0"/>
          <a:chOff x="0" y="0"/>
          <a:chExt cx="0" cy="0"/>
        </a:xfrm>
      </p:grpSpPr>
      <p:sp>
        <p:nvSpPr>
          <p:cNvPr id="197" name="Google Shape;197;p19"/>
          <p:cNvSpPr txBox="1">
            <a:spLocks noGrp="1"/>
          </p:cNvSpPr>
          <p:nvPr>
            <p:ph type="title"/>
          </p:nvPr>
        </p:nvSpPr>
        <p:spPr>
          <a:xfrm>
            <a:off x="717525" y="552990"/>
            <a:ext cx="77091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2400"/>
              <a:buNone/>
              <a:defRPr sz="2400">
                <a:solidFill>
                  <a:srgbClr val="053B5C"/>
                </a:solidFill>
              </a:defRPr>
            </a:lvl1pPr>
            <a:lvl2pPr lvl="1" algn="ctr" rtl="0">
              <a:spcBef>
                <a:spcPts val="0"/>
              </a:spcBef>
              <a:spcAft>
                <a:spcPts val="0"/>
              </a:spcAft>
              <a:buSzPts val="2400"/>
              <a:buNone/>
              <a:defRPr sz="2400"/>
            </a:lvl2pPr>
            <a:lvl3pPr lvl="2" algn="ctr" rtl="0">
              <a:spcBef>
                <a:spcPts val="0"/>
              </a:spcBef>
              <a:spcAft>
                <a:spcPts val="0"/>
              </a:spcAft>
              <a:buSzPts val="2400"/>
              <a:buNone/>
              <a:defRPr sz="2400"/>
            </a:lvl3pPr>
            <a:lvl4pPr lvl="3" algn="ctr" rtl="0">
              <a:spcBef>
                <a:spcPts val="0"/>
              </a:spcBef>
              <a:spcAft>
                <a:spcPts val="0"/>
              </a:spcAft>
              <a:buSzPts val="2400"/>
              <a:buNone/>
              <a:defRPr sz="2400"/>
            </a:lvl4pPr>
            <a:lvl5pPr lvl="4" algn="ctr" rtl="0">
              <a:spcBef>
                <a:spcPts val="0"/>
              </a:spcBef>
              <a:spcAft>
                <a:spcPts val="0"/>
              </a:spcAft>
              <a:buSzPts val="2400"/>
              <a:buNone/>
              <a:defRPr sz="2400"/>
            </a:lvl5pPr>
            <a:lvl6pPr lvl="5" algn="ctr" rtl="0">
              <a:spcBef>
                <a:spcPts val="0"/>
              </a:spcBef>
              <a:spcAft>
                <a:spcPts val="0"/>
              </a:spcAft>
              <a:buSzPts val="2400"/>
              <a:buNone/>
              <a:defRPr sz="2400"/>
            </a:lvl6pPr>
            <a:lvl7pPr lvl="6" algn="ctr" rtl="0">
              <a:spcBef>
                <a:spcPts val="0"/>
              </a:spcBef>
              <a:spcAft>
                <a:spcPts val="0"/>
              </a:spcAft>
              <a:buSzPts val="2400"/>
              <a:buNone/>
              <a:defRPr sz="2400"/>
            </a:lvl7pPr>
            <a:lvl8pPr lvl="7" algn="ctr" rtl="0">
              <a:spcBef>
                <a:spcPts val="0"/>
              </a:spcBef>
              <a:spcAft>
                <a:spcPts val="0"/>
              </a:spcAft>
              <a:buSzPts val="2400"/>
              <a:buNone/>
              <a:defRPr sz="2400"/>
            </a:lvl8pPr>
            <a:lvl9pPr lvl="8" algn="ctr" rtl="0">
              <a:spcBef>
                <a:spcPts val="0"/>
              </a:spcBef>
              <a:spcAft>
                <a:spcPts val="0"/>
              </a:spcAft>
              <a:buSzPts val="2400"/>
              <a:buNone/>
              <a:defRPr sz="2400"/>
            </a:lvl9pPr>
          </a:lstStyle>
          <a:p>
            <a:endParaRPr/>
          </a:p>
        </p:txBody>
      </p:sp>
      <p:sp>
        <p:nvSpPr>
          <p:cNvPr id="198" name="Google Shape;198;p19"/>
          <p:cNvSpPr txBox="1">
            <a:spLocks noGrp="1"/>
          </p:cNvSpPr>
          <p:nvPr>
            <p:ph type="title" idx="2"/>
          </p:nvPr>
        </p:nvSpPr>
        <p:spPr>
          <a:xfrm>
            <a:off x="5441500" y="937950"/>
            <a:ext cx="2706900" cy="474300"/>
          </a:xfrm>
          <a:prstGeom prst="rect">
            <a:avLst/>
          </a:prstGeom>
        </p:spPr>
        <p:txBody>
          <a:bodyPr spcFirstLastPara="1" wrap="square" lIns="91425" tIns="91425" rIns="91425" bIns="91425" anchor="b" anchorCtr="0">
            <a:noAutofit/>
          </a:bodyPr>
          <a:lstStyle>
            <a:lvl1pPr lvl="0" rtl="0">
              <a:spcBef>
                <a:spcPts val="0"/>
              </a:spcBef>
              <a:spcAft>
                <a:spcPts val="0"/>
              </a:spcAft>
              <a:buNone/>
              <a:defRPr sz="1800">
                <a:solidFill>
                  <a:srgbClr val="053B5C"/>
                </a:solidFill>
              </a:defRPr>
            </a:lvl1pPr>
            <a:lvl2pPr lvl="1" rtl="0">
              <a:spcBef>
                <a:spcPts val="0"/>
              </a:spcBef>
              <a:spcAft>
                <a:spcPts val="0"/>
              </a:spcAft>
              <a:buNone/>
              <a:defRPr sz="1800">
                <a:solidFill>
                  <a:srgbClr val="053B5C"/>
                </a:solidFill>
              </a:defRPr>
            </a:lvl2pPr>
            <a:lvl3pPr lvl="2" rtl="0">
              <a:spcBef>
                <a:spcPts val="0"/>
              </a:spcBef>
              <a:spcAft>
                <a:spcPts val="0"/>
              </a:spcAft>
              <a:buNone/>
              <a:defRPr sz="1800">
                <a:solidFill>
                  <a:srgbClr val="053B5C"/>
                </a:solidFill>
              </a:defRPr>
            </a:lvl3pPr>
            <a:lvl4pPr lvl="3" rtl="0">
              <a:spcBef>
                <a:spcPts val="0"/>
              </a:spcBef>
              <a:spcAft>
                <a:spcPts val="0"/>
              </a:spcAft>
              <a:buNone/>
              <a:defRPr sz="1800">
                <a:solidFill>
                  <a:srgbClr val="053B5C"/>
                </a:solidFill>
              </a:defRPr>
            </a:lvl4pPr>
            <a:lvl5pPr lvl="4" rtl="0">
              <a:spcBef>
                <a:spcPts val="0"/>
              </a:spcBef>
              <a:spcAft>
                <a:spcPts val="0"/>
              </a:spcAft>
              <a:buNone/>
              <a:defRPr sz="1800">
                <a:solidFill>
                  <a:srgbClr val="053B5C"/>
                </a:solidFill>
              </a:defRPr>
            </a:lvl5pPr>
            <a:lvl6pPr lvl="5" rtl="0">
              <a:spcBef>
                <a:spcPts val="0"/>
              </a:spcBef>
              <a:spcAft>
                <a:spcPts val="0"/>
              </a:spcAft>
              <a:buNone/>
              <a:defRPr sz="1800">
                <a:solidFill>
                  <a:srgbClr val="053B5C"/>
                </a:solidFill>
              </a:defRPr>
            </a:lvl6pPr>
            <a:lvl7pPr lvl="6" rtl="0">
              <a:spcBef>
                <a:spcPts val="0"/>
              </a:spcBef>
              <a:spcAft>
                <a:spcPts val="0"/>
              </a:spcAft>
              <a:buNone/>
              <a:defRPr sz="1800">
                <a:solidFill>
                  <a:srgbClr val="053B5C"/>
                </a:solidFill>
              </a:defRPr>
            </a:lvl7pPr>
            <a:lvl8pPr lvl="7" rtl="0">
              <a:spcBef>
                <a:spcPts val="0"/>
              </a:spcBef>
              <a:spcAft>
                <a:spcPts val="0"/>
              </a:spcAft>
              <a:buNone/>
              <a:defRPr sz="1800">
                <a:solidFill>
                  <a:srgbClr val="053B5C"/>
                </a:solidFill>
              </a:defRPr>
            </a:lvl8pPr>
            <a:lvl9pPr lvl="8" rtl="0">
              <a:spcBef>
                <a:spcPts val="0"/>
              </a:spcBef>
              <a:spcAft>
                <a:spcPts val="0"/>
              </a:spcAft>
              <a:buNone/>
              <a:defRPr sz="1800">
                <a:solidFill>
                  <a:srgbClr val="053B5C"/>
                </a:solidFill>
              </a:defRPr>
            </a:lvl9pPr>
          </a:lstStyle>
          <a:p>
            <a:endParaRPr/>
          </a:p>
        </p:txBody>
      </p:sp>
      <p:sp>
        <p:nvSpPr>
          <p:cNvPr id="199" name="Google Shape;199;p19"/>
          <p:cNvSpPr txBox="1">
            <a:spLocks noGrp="1"/>
          </p:cNvSpPr>
          <p:nvPr>
            <p:ph type="subTitle" idx="1"/>
          </p:nvPr>
        </p:nvSpPr>
        <p:spPr>
          <a:xfrm>
            <a:off x="5441500" y="1326294"/>
            <a:ext cx="3084600" cy="628200"/>
          </a:xfrm>
          <a:prstGeom prst="rect">
            <a:avLst/>
          </a:prstGeom>
        </p:spPr>
        <p:txBody>
          <a:bodyPr spcFirstLastPara="1" wrap="square" lIns="91425" tIns="91425" rIns="91425" bIns="91425" anchor="t" anchorCtr="0">
            <a:noAutofit/>
          </a:bodyPr>
          <a:lstStyle>
            <a:lvl1pPr lvl="0" rtl="0">
              <a:spcBef>
                <a:spcPts val="0"/>
              </a:spcBef>
              <a:spcAft>
                <a:spcPts val="0"/>
              </a:spcAft>
              <a:buNone/>
              <a:defRPr>
                <a:solidFill>
                  <a:srgbClr val="053B5C"/>
                </a:solidFill>
              </a:defRPr>
            </a:lvl1pPr>
            <a:lvl2pPr lvl="1" rtl="0">
              <a:spcBef>
                <a:spcPts val="1600"/>
              </a:spcBef>
              <a:spcAft>
                <a:spcPts val="0"/>
              </a:spcAft>
              <a:buNone/>
              <a:defRPr>
                <a:solidFill>
                  <a:srgbClr val="053B5C"/>
                </a:solidFill>
              </a:defRPr>
            </a:lvl2pPr>
            <a:lvl3pPr lvl="2" rtl="0">
              <a:spcBef>
                <a:spcPts val="1600"/>
              </a:spcBef>
              <a:spcAft>
                <a:spcPts val="0"/>
              </a:spcAft>
              <a:buNone/>
              <a:defRPr>
                <a:solidFill>
                  <a:srgbClr val="053B5C"/>
                </a:solidFill>
              </a:defRPr>
            </a:lvl3pPr>
            <a:lvl4pPr lvl="3" rtl="0">
              <a:spcBef>
                <a:spcPts val="1600"/>
              </a:spcBef>
              <a:spcAft>
                <a:spcPts val="0"/>
              </a:spcAft>
              <a:buNone/>
              <a:defRPr>
                <a:solidFill>
                  <a:srgbClr val="053B5C"/>
                </a:solidFill>
              </a:defRPr>
            </a:lvl4pPr>
            <a:lvl5pPr lvl="4" rtl="0">
              <a:spcBef>
                <a:spcPts val="1600"/>
              </a:spcBef>
              <a:spcAft>
                <a:spcPts val="0"/>
              </a:spcAft>
              <a:buNone/>
              <a:defRPr>
                <a:solidFill>
                  <a:srgbClr val="053B5C"/>
                </a:solidFill>
              </a:defRPr>
            </a:lvl5pPr>
            <a:lvl6pPr lvl="5" rtl="0">
              <a:spcBef>
                <a:spcPts val="1600"/>
              </a:spcBef>
              <a:spcAft>
                <a:spcPts val="0"/>
              </a:spcAft>
              <a:buNone/>
              <a:defRPr>
                <a:solidFill>
                  <a:srgbClr val="053B5C"/>
                </a:solidFill>
              </a:defRPr>
            </a:lvl6pPr>
            <a:lvl7pPr lvl="6" rtl="0">
              <a:spcBef>
                <a:spcPts val="1600"/>
              </a:spcBef>
              <a:spcAft>
                <a:spcPts val="0"/>
              </a:spcAft>
              <a:buNone/>
              <a:defRPr>
                <a:solidFill>
                  <a:srgbClr val="053B5C"/>
                </a:solidFill>
              </a:defRPr>
            </a:lvl7pPr>
            <a:lvl8pPr lvl="7" rtl="0">
              <a:spcBef>
                <a:spcPts val="1600"/>
              </a:spcBef>
              <a:spcAft>
                <a:spcPts val="0"/>
              </a:spcAft>
              <a:buNone/>
              <a:defRPr>
                <a:solidFill>
                  <a:srgbClr val="053B5C"/>
                </a:solidFill>
              </a:defRPr>
            </a:lvl8pPr>
            <a:lvl9pPr lvl="8" rtl="0">
              <a:spcBef>
                <a:spcPts val="1600"/>
              </a:spcBef>
              <a:spcAft>
                <a:spcPts val="1600"/>
              </a:spcAft>
              <a:buNone/>
              <a:defRPr>
                <a:solidFill>
                  <a:srgbClr val="053B5C"/>
                </a:solidFill>
              </a:defRPr>
            </a:lvl9pPr>
          </a:lstStyle>
          <a:p>
            <a:endParaRPr/>
          </a:p>
        </p:txBody>
      </p:sp>
      <p:sp>
        <p:nvSpPr>
          <p:cNvPr id="200" name="Google Shape;200;p19"/>
          <p:cNvSpPr txBox="1">
            <a:spLocks noGrp="1"/>
          </p:cNvSpPr>
          <p:nvPr>
            <p:ph type="title" idx="3"/>
          </p:nvPr>
        </p:nvSpPr>
        <p:spPr>
          <a:xfrm>
            <a:off x="4549625" y="2110397"/>
            <a:ext cx="2706900" cy="474300"/>
          </a:xfrm>
          <a:prstGeom prst="rect">
            <a:avLst/>
          </a:prstGeom>
        </p:spPr>
        <p:txBody>
          <a:bodyPr spcFirstLastPara="1" wrap="square" lIns="91425" tIns="91425" rIns="91425" bIns="91425" anchor="b" anchorCtr="0">
            <a:noAutofit/>
          </a:bodyPr>
          <a:lstStyle>
            <a:lvl1pPr lvl="0" rtl="0">
              <a:spcBef>
                <a:spcPts val="0"/>
              </a:spcBef>
              <a:spcAft>
                <a:spcPts val="0"/>
              </a:spcAft>
              <a:buNone/>
              <a:defRPr sz="1800">
                <a:solidFill>
                  <a:srgbClr val="053B5C"/>
                </a:solidFill>
              </a:defRPr>
            </a:lvl1pPr>
            <a:lvl2pPr lvl="1" rtl="0">
              <a:spcBef>
                <a:spcPts val="0"/>
              </a:spcBef>
              <a:spcAft>
                <a:spcPts val="0"/>
              </a:spcAft>
              <a:buNone/>
              <a:defRPr sz="1800">
                <a:solidFill>
                  <a:srgbClr val="053B5C"/>
                </a:solidFill>
              </a:defRPr>
            </a:lvl2pPr>
            <a:lvl3pPr lvl="2" rtl="0">
              <a:spcBef>
                <a:spcPts val="0"/>
              </a:spcBef>
              <a:spcAft>
                <a:spcPts val="0"/>
              </a:spcAft>
              <a:buNone/>
              <a:defRPr sz="1800">
                <a:solidFill>
                  <a:srgbClr val="053B5C"/>
                </a:solidFill>
              </a:defRPr>
            </a:lvl3pPr>
            <a:lvl4pPr lvl="3" rtl="0">
              <a:spcBef>
                <a:spcPts val="0"/>
              </a:spcBef>
              <a:spcAft>
                <a:spcPts val="0"/>
              </a:spcAft>
              <a:buNone/>
              <a:defRPr sz="1800">
                <a:solidFill>
                  <a:srgbClr val="053B5C"/>
                </a:solidFill>
              </a:defRPr>
            </a:lvl4pPr>
            <a:lvl5pPr lvl="4" rtl="0">
              <a:spcBef>
                <a:spcPts val="0"/>
              </a:spcBef>
              <a:spcAft>
                <a:spcPts val="0"/>
              </a:spcAft>
              <a:buNone/>
              <a:defRPr sz="1800">
                <a:solidFill>
                  <a:srgbClr val="053B5C"/>
                </a:solidFill>
              </a:defRPr>
            </a:lvl5pPr>
            <a:lvl6pPr lvl="5" rtl="0">
              <a:spcBef>
                <a:spcPts val="0"/>
              </a:spcBef>
              <a:spcAft>
                <a:spcPts val="0"/>
              </a:spcAft>
              <a:buNone/>
              <a:defRPr sz="1800">
                <a:solidFill>
                  <a:srgbClr val="053B5C"/>
                </a:solidFill>
              </a:defRPr>
            </a:lvl6pPr>
            <a:lvl7pPr lvl="6" rtl="0">
              <a:spcBef>
                <a:spcPts val="0"/>
              </a:spcBef>
              <a:spcAft>
                <a:spcPts val="0"/>
              </a:spcAft>
              <a:buNone/>
              <a:defRPr sz="1800">
                <a:solidFill>
                  <a:srgbClr val="053B5C"/>
                </a:solidFill>
              </a:defRPr>
            </a:lvl7pPr>
            <a:lvl8pPr lvl="7" rtl="0">
              <a:spcBef>
                <a:spcPts val="0"/>
              </a:spcBef>
              <a:spcAft>
                <a:spcPts val="0"/>
              </a:spcAft>
              <a:buNone/>
              <a:defRPr sz="1800">
                <a:solidFill>
                  <a:srgbClr val="053B5C"/>
                </a:solidFill>
              </a:defRPr>
            </a:lvl8pPr>
            <a:lvl9pPr lvl="8" rtl="0">
              <a:spcBef>
                <a:spcPts val="0"/>
              </a:spcBef>
              <a:spcAft>
                <a:spcPts val="0"/>
              </a:spcAft>
              <a:buNone/>
              <a:defRPr sz="1800">
                <a:solidFill>
                  <a:srgbClr val="053B5C"/>
                </a:solidFill>
              </a:defRPr>
            </a:lvl9pPr>
          </a:lstStyle>
          <a:p>
            <a:endParaRPr/>
          </a:p>
        </p:txBody>
      </p:sp>
      <p:sp>
        <p:nvSpPr>
          <p:cNvPr id="201" name="Google Shape;201;p19"/>
          <p:cNvSpPr txBox="1">
            <a:spLocks noGrp="1"/>
          </p:cNvSpPr>
          <p:nvPr>
            <p:ph type="subTitle" idx="4"/>
          </p:nvPr>
        </p:nvSpPr>
        <p:spPr>
          <a:xfrm>
            <a:off x="4549625" y="2498741"/>
            <a:ext cx="3084600" cy="628200"/>
          </a:xfrm>
          <a:prstGeom prst="rect">
            <a:avLst/>
          </a:prstGeom>
        </p:spPr>
        <p:txBody>
          <a:bodyPr spcFirstLastPara="1" wrap="square" lIns="91425" tIns="91425" rIns="91425" bIns="91425" anchor="t" anchorCtr="0">
            <a:noAutofit/>
          </a:bodyPr>
          <a:lstStyle>
            <a:lvl1pPr lvl="0" rtl="0">
              <a:spcBef>
                <a:spcPts val="0"/>
              </a:spcBef>
              <a:spcAft>
                <a:spcPts val="0"/>
              </a:spcAft>
              <a:buNone/>
              <a:defRPr>
                <a:solidFill>
                  <a:srgbClr val="053B5C"/>
                </a:solidFill>
              </a:defRPr>
            </a:lvl1pPr>
            <a:lvl2pPr lvl="1" rtl="0">
              <a:spcBef>
                <a:spcPts val="1600"/>
              </a:spcBef>
              <a:spcAft>
                <a:spcPts val="0"/>
              </a:spcAft>
              <a:buNone/>
              <a:defRPr>
                <a:solidFill>
                  <a:srgbClr val="053B5C"/>
                </a:solidFill>
              </a:defRPr>
            </a:lvl2pPr>
            <a:lvl3pPr lvl="2" rtl="0">
              <a:spcBef>
                <a:spcPts val="1600"/>
              </a:spcBef>
              <a:spcAft>
                <a:spcPts val="0"/>
              </a:spcAft>
              <a:buNone/>
              <a:defRPr>
                <a:solidFill>
                  <a:srgbClr val="053B5C"/>
                </a:solidFill>
              </a:defRPr>
            </a:lvl3pPr>
            <a:lvl4pPr lvl="3" rtl="0">
              <a:spcBef>
                <a:spcPts val="1600"/>
              </a:spcBef>
              <a:spcAft>
                <a:spcPts val="0"/>
              </a:spcAft>
              <a:buNone/>
              <a:defRPr>
                <a:solidFill>
                  <a:srgbClr val="053B5C"/>
                </a:solidFill>
              </a:defRPr>
            </a:lvl4pPr>
            <a:lvl5pPr lvl="4" rtl="0">
              <a:spcBef>
                <a:spcPts val="1600"/>
              </a:spcBef>
              <a:spcAft>
                <a:spcPts val="0"/>
              </a:spcAft>
              <a:buNone/>
              <a:defRPr>
                <a:solidFill>
                  <a:srgbClr val="053B5C"/>
                </a:solidFill>
              </a:defRPr>
            </a:lvl5pPr>
            <a:lvl6pPr lvl="5" rtl="0">
              <a:spcBef>
                <a:spcPts val="1600"/>
              </a:spcBef>
              <a:spcAft>
                <a:spcPts val="0"/>
              </a:spcAft>
              <a:buNone/>
              <a:defRPr>
                <a:solidFill>
                  <a:srgbClr val="053B5C"/>
                </a:solidFill>
              </a:defRPr>
            </a:lvl6pPr>
            <a:lvl7pPr lvl="6" rtl="0">
              <a:spcBef>
                <a:spcPts val="1600"/>
              </a:spcBef>
              <a:spcAft>
                <a:spcPts val="0"/>
              </a:spcAft>
              <a:buNone/>
              <a:defRPr>
                <a:solidFill>
                  <a:srgbClr val="053B5C"/>
                </a:solidFill>
              </a:defRPr>
            </a:lvl7pPr>
            <a:lvl8pPr lvl="7" rtl="0">
              <a:spcBef>
                <a:spcPts val="1600"/>
              </a:spcBef>
              <a:spcAft>
                <a:spcPts val="0"/>
              </a:spcAft>
              <a:buNone/>
              <a:defRPr>
                <a:solidFill>
                  <a:srgbClr val="053B5C"/>
                </a:solidFill>
              </a:defRPr>
            </a:lvl8pPr>
            <a:lvl9pPr lvl="8" rtl="0">
              <a:spcBef>
                <a:spcPts val="1600"/>
              </a:spcBef>
              <a:spcAft>
                <a:spcPts val="1600"/>
              </a:spcAft>
              <a:buNone/>
              <a:defRPr>
                <a:solidFill>
                  <a:srgbClr val="053B5C"/>
                </a:solidFill>
              </a:defRPr>
            </a:lvl9pPr>
          </a:lstStyle>
          <a:p>
            <a:endParaRPr/>
          </a:p>
        </p:txBody>
      </p:sp>
      <p:sp>
        <p:nvSpPr>
          <p:cNvPr id="202" name="Google Shape;202;p19"/>
          <p:cNvSpPr txBox="1">
            <a:spLocks noGrp="1"/>
          </p:cNvSpPr>
          <p:nvPr>
            <p:ph type="title" idx="5"/>
          </p:nvPr>
        </p:nvSpPr>
        <p:spPr>
          <a:xfrm>
            <a:off x="5441500" y="3447503"/>
            <a:ext cx="2706900" cy="474300"/>
          </a:xfrm>
          <a:prstGeom prst="rect">
            <a:avLst/>
          </a:prstGeom>
        </p:spPr>
        <p:txBody>
          <a:bodyPr spcFirstLastPara="1" wrap="square" lIns="91425" tIns="91425" rIns="91425" bIns="91425" anchor="b" anchorCtr="0">
            <a:noAutofit/>
          </a:bodyPr>
          <a:lstStyle>
            <a:lvl1pPr lvl="0" rtl="0">
              <a:spcBef>
                <a:spcPts val="0"/>
              </a:spcBef>
              <a:spcAft>
                <a:spcPts val="0"/>
              </a:spcAft>
              <a:buNone/>
              <a:defRPr sz="1800">
                <a:solidFill>
                  <a:srgbClr val="053B5C"/>
                </a:solidFill>
              </a:defRPr>
            </a:lvl1pPr>
            <a:lvl2pPr lvl="1" rtl="0">
              <a:spcBef>
                <a:spcPts val="0"/>
              </a:spcBef>
              <a:spcAft>
                <a:spcPts val="0"/>
              </a:spcAft>
              <a:buNone/>
              <a:defRPr sz="1800">
                <a:solidFill>
                  <a:srgbClr val="053B5C"/>
                </a:solidFill>
              </a:defRPr>
            </a:lvl2pPr>
            <a:lvl3pPr lvl="2" rtl="0">
              <a:spcBef>
                <a:spcPts val="0"/>
              </a:spcBef>
              <a:spcAft>
                <a:spcPts val="0"/>
              </a:spcAft>
              <a:buNone/>
              <a:defRPr sz="1800">
                <a:solidFill>
                  <a:srgbClr val="053B5C"/>
                </a:solidFill>
              </a:defRPr>
            </a:lvl3pPr>
            <a:lvl4pPr lvl="3" rtl="0">
              <a:spcBef>
                <a:spcPts val="0"/>
              </a:spcBef>
              <a:spcAft>
                <a:spcPts val="0"/>
              </a:spcAft>
              <a:buNone/>
              <a:defRPr sz="1800">
                <a:solidFill>
                  <a:srgbClr val="053B5C"/>
                </a:solidFill>
              </a:defRPr>
            </a:lvl4pPr>
            <a:lvl5pPr lvl="4" rtl="0">
              <a:spcBef>
                <a:spcPts val="0"/>
              </a:spcBef>
              <a:spcAft>
                <a:spcPts val="0"/>
              </a:spcAft>
              <a:buNone/>
              <a:defRPr sz="1800">
                <a:solidFill>
                  <a:srgbClr val="053B5C"/>
                </a:solidFill>
              </a:defRPr>
            </a:lvl5pPr>
            <a:lvl6pPr lvl="5" rtl="0">
              <a:spcBef>
                <a:spcPts val="0"/>
              </a:spcBef>
              <a:spcAft>
                <a:spcPts val="0"/>
              </a:spcAft>
              <a:buNone/>
              <a:defRPr sz="1800">
                <a:solidFill>
                  <a:srgbClr val="053B5C"/>
                </a:solidFill>
              </a:defRPr>
            </a:lvl6pPr>
            <a:lvl7pPr lvl="6" rtl="0">
              <a:spcBef>
                <a:spcPts val="0"/>
              </a:spcBef>
              <a:spcAft>
                <a:spcPts val="0"/>
              </a:spcAft>
              <a:buNone/>
              <a:defRPr sz="1800">
                <a:solidFill>
                  <a:srgbClr val="053B5C"/>
                </a:solidFill>
              </a:defRPr>
            </a:lvl7pPr>
            <a:lvl8pPr lvl="7" rtl="0">
              <a:spcBef>
                <a:spcPts val="0"/>
              </a:spcBef>
              <a:spcAft>
                <a:spcPts val="0"/>
              </a:spcAft>
              <a:buNone/>
              <a:defRPr sz="1800">
                <a:solidFill>
                  <a:srgbClr val="053B5C"/>
                </a:solidFill>
              </a:defRPr>
            </a:lvl8pPr>
            <a:lvl9pPr lvl="8" rtl="0">
              <a:spcBef>
                <a:spcPts val="0"/>
              </a:spcBef>
              <a:spcAft>
                <a:spcPts val="0"/>
              </a:spcAft>
              <a:buNone/>
              <a:defRPr sz="1800">
                <a:solidFill>
                  <a:srgbClr val="053B5C"/>
                </a:solidFill>
              </a:defRPr>
            </a:lvl9pPr>
          </a:lstStyle>
          <a:p>
            <a:endParaRPr/>
          </a:p>
        </p:txBody>
      </p:sp>
      <p:sp>
        <p:nvSpPr>
          <p:cNvPr id="203" name="Google Shape;203;p19"/>
          <p:cNvSpPr txBox="1">
            <a:spLocks noGrp="1"/>
          </p:cNvSpPr>
          <p:nvPr>
            <p:ph type="subTitle" idx="6"/>
          </p:nvPr>
        </p:nvSpPr>
        <p:spPr>
          <a:xfrm>
            <a:off x="5441500" y="3835847"/>
            <a:ext cx="3084600" cy="628200"/>
          </a:xfrm>
          <a:prstGeom prst="rect">
            <a:avLst/>
          </a:prstGeom>
        </p:spPr>
        <p:txBody>
          <a:bodyPr spcFirstLastPara="1" wrap="square" lIns="91425" tIns="91425" rIns="91425" bIns="91425" anchor="t" anchorCtr="0">
            <a:noAutofit/>
          </a:bodyPr>
          <a:lstStyle>
            <a:lvl1pPr lvl="0" rtl="0">
              <a:spcBef>
                <a:spcPts val="0"/>
              </a:spcBef>
              <a:spcAft>
                <a:spcPts val="0"/>
              </a:spcAft>
              <a:buNone/>
              <a:defRPr>
                <a:solidFill>
                  <a:srgbClr val="053B5C"/>
                </a:solidFill>
              </a:defRPr>
            </a:lvl1pPr>
            <a:lvl2pPr lvl="1" rtl="0">
              <a:spcBef>
                <a:spcPts val="1600"/>
              </a:spcBef>
              <a:spcAft>
                <a:spcPts val="0"/>
              </a:spcAft>
              <a:buNone/>
              <a:defRPr>
                <a:solidFill>
                  <a:srgbClr val="053B5C"/>
                </a:solidFill>
              </a:defRPr>
            </a:lvl2pPr>
            <a:lvl3pPr lvl="2" rtl="0">
              <a:spcBef>
                <a:spcPts val="1600"/>
              </a:spcBef>
              <a:spcAft>
                <a:spcPts val="0"/>
              </a:spcAft>
              <a:buNone/>
              <a:defRPr>
                <a:solidFill>
                  <a:srgbClr val="053B5C"/>
                </a:solidFill>
              </a:defRPr>
            </a:lvl3pPr>
            <a:lvl4pPr lvl="3" rtl="0">
              <a:spcBef>
                <a:spcPts val="1600"/>
              </a:spcBef>
              <a:spcAft>
                <a:spcPts val="0"/>
              </a:spcAft>
              <a:buNone/>
              <a:defRPr>
                <a:solidFill>
                  <a:srgbClr val="053B5C"/>
                </a:solidFill>
              </a:defRPr>
            </a:lvl4pPr>
            <a:lvl5pPr lvl="4" rtl="0">
              <a:spcBef>
                <a:spcPts val="1600"/>
              </a:spcBef>
              <a:spcAft>
                <a:spcPts val="0"/>
              </a:spcAft>
              <a:buNone/>
              <a:defRPr>
                <a:solidFill>
                  <a:srgbClr val="053B5C"/>
                </a:solidFill>
              </a:defRPr>
            </a:lvl5pPr>
            <a:lvl6pPr lvl="5" rtl="0">
              <a:spcBef>
                <a:spcPts val="1600"/>
              </a:spcBef>
              <a:spcAft>
                <a:spcPts val="0"/>
              </a:spcAft>
              <a:buNone/>
              <a:defRPr>
                <a:solidFill>
                  <a:srgbClr val="053B5C"/>
                </a:solidFill>
              </a:defRPr>
            </a:lvl6pPr>
            <a:lvl7pPr lvl="6" rtl="0">
              <a:spcBef>
                <a:spcPts val="1600"/>
              </a:spcBef>
              <a:spcAft>
                <a:spcPts val="0"/>
              </a:spcAft>
              <a:buNone/>
              <a:defRPr>
                <a:solidFill>
                  <a:srgbClr val="053B5C"/>
                </a:solidFill>
              </a:defRPr>
            </a:lvl7pPr>
            <a:lvl8pPr lvl="7" rtl="0">
              <a:spcBef>
                <a:spcPts val="1600"/>
              </a:spcBef>
              <a:spcAft>
                <a:spcPts val="0"/>
              </a:spcAft>
              <a:buNone/>
              <a:defRPr>
                <a:solidFill>
                  <a:srgbClr val="053B5C"/>
                </a:solidFill>
              </a:defRPr>
            </a:lvl8pPr>
            <a:lvl9pPr lvl="8" rtl="0">
              <a:spcBef>
                <a:spcPts val="1600"/>
              </a:spcBef>
              <a:spcAft>
                <a:spcPts val="1600"/>
              </a:spcAft>
              <a:buNone/>
              <a:defRPr>
                <a:solidFill>
                  <a:srgbClr val="053B5C"/>
                </a:solidFill>
              </a:defRPr>
            </a:lvl9pPr>
          </a:lstStyle>
          <a:p>
            <a:endParaRPr/>
          </a:p>
        </p:txBody>
      </p:sp>
    </p:spTree>
    <p:extLst>
      <p:ext uri="{BB962C8B-B14F-4D97-AF65-F5344CB8AC3E}">
        <p14:creationId xmlns:p14="http://schemas.microsoft.com/office/powerpoint/2010/main" val="114503915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hree Columns 2">
  <p:cSld name="Three Columns 2">
    <p:spTree>
      <p:nvGrpSpPr>
        <p:cNvPr id="1" name="Shape 204"/>
        <p:cNvGrpSpPr/>
        <p:nvPr/>
      </p:nvGrpSpPr>
      <p:grpSpPr>
        <a:xfrm>
          <a:off x="0" y="0"/>
          <a:ext cx="0" cy="0"/>
          <a:chOff x="0" y="0"/>
          <a:chExt cx="0" cy="0"/>
        </a:xfrm>
      </p:grpSpPr>
      <p:grpSp>
        <p:nvGrpSpPr>
          <p:cNvPr id="205" name="Google Shape;205;p20"/>
          <p:cNvGrpSpPr/>
          <p:nvPr/>
        </p:nvGrpSpPr>
        <p:grpSpPr>
          <a:xfrm>
            <a:off x="-300" y="3427904"/>
            <a:ext cx="9143704" cy="1715603"/>
            <a:chOff x="377798" y="3469600"/>
            <a:chExt cx="7110743" cy="1334165"/>
          </a:xfrm>
        </p:grpSpPr>
        <p:sp>
          <p:nvSpPr>
            <p:cNvPr id="206" name="Google Shape;206;p20"/>
            <p:cNvSpPr/>
            <p:nvPr/>
          </p:nvSpPr>
          <p:spPr>
            <a:xfrm>
              <a:off x="2934275" y="3745525"/>
              <a:ext cx="1009075" cy="526875"/>
            </a:xfrm>
            <a:custGeom>
              <a:avLst/>
              <a:gdLst/>
              <a:ahLst/>
              <a:cxnLst/>
              <a:rect l="l" t="t" r="r" b="b"/>
              <a:pathLst>
                <a:path w="40363" h="21075" extrusionOk="0">
                  <a:moveTo>
                    <a:pt x="20277" y="1"/>
                  </a:moveTo>
                  <a:cubicBezTo>
                    <a:pt x="16705" y="1"/>
                    <a:pt x="13574" y="1834"/>
                    <a:pt x="11752" y="4608"/>
                  </a:cubicBezTo>
                  <a:cubicBezTo>
                    <a:pt x="11327" y="5242"/>
                    <a:pt x="10616" y="5583"/>
                    <a:pt x="9876" y="5583"/>
                  </a:cubicBezTo>
                  <a:cubicBezTo>
                    <a:pt x="9684" y="5583"/>
                    <a:pt x="9491" y="5560"/>
                    <a:pt x="9300" y="5513"/>
                  </a:cubicBezTo>
                  <a:cubicBezTo>
                    <a:pt x="8728" y="5382"/>
                    <a:pt x="8133" y="5299"/>
                    <a:pt x="7514" y="5299"/>
                  </a:cubicBezTo>
                  <a:cubicBezTo>
                    <a:pt x="3358" y="5299"/>
                    <a:pt x="1" y="8657"/>
                    <a:pt x="1" y="12812"/>
                  </a:cubicBezTo>
                  <a:cubicBezTo>
                    <a:pt x="1" y="16955"/>
                    <a:pt x="3358" y="20313"/>
                    <a:pt x="7514" y="20313"/>
                  </a:cubicBezTo>
                  <a:cubicBezTo>
                    <a:pt x="9204" y="20313"/>
                    <a:pt x="10764" y="19753"/>
                    <a:pt x="12026" y="18813"/>
                  </a:cubicBezTo>
                  <a:cubicBezTo>
                    <a:pt x="12454" y="18488"/>
                    <a:pt x="12967" y="18320"/>
                    <a:pt x="13478" y="18320"/>
                  </a:cubicBezTo>
                  <a:cubicBezTo>
                    <a:pt x="13905" y="18320"/>
                    <a:pt x="14331" y="18438"/>
                    <a:pt x="14705" y="18682"/>
                  </a:cubicBezTo>
                  <a:cubicBezTo>
                    <a:pt x="16312" y="19729"/>
                    <a:pt x="18217" y="20337"/>
                    <a:pt x="20277" y="20337"/>
                  </a:cubicBezTo>
                  <a:cubicBezTo>
                    <a:pt x="21361" y="20337"/>
                    <a:pt x="22396" y="20170"/>
                    <a:pt x="23373" y="19860"/>
                  </a:cubicBezTo>
                  <a:cubicBezTo>
                    <a:pt x="23615" y="19784"/>
                    <a:pt x="23866" y="19745"/>
                    <a:pt x="24114" y="19745"/>
                  </a:cubicBezTo>
                  <a:cubicBezTo>
                    <a:pt x="24525" y="19745"/>
                    <a:pt x="24929" y="19852"/>
                    <a:pt x="25278" y="20075"/>
                  </a:cubicBezTo>
                  <a:cubicBezTo>
                    <a:pt x="26314" y="20706"/>
                    <a:pt x="27516" y="21075"/>
                    <a:pt x="28814" y="21075"/>
                  </a:cubicBezTo>
                  <a:cubicBezTo>
                    <a:pt x="30409" y="21075"/>
                    <a:pt x="31886" y="20515"/>
                    <a:pt x="33041" y="19575"/>
                  </a:cubicBezTo>
                  <a:cubicBezTo>
                    <a:pt x="33472" y="19231"/>
                    <a:pt x="34006" y="19037"/>
                    <a:pt x="34544" y="19037"/>
                  </a:cubicBezTo>
                  <a:cubicBezTo>
                    <a:pt x="34808" y="19037"/>
                    <a:pt x="35072" y="19084"/>
                    <a:pt x="35327" y="19182"/>
                  </a:cubicBezTo>
                  <a:cubicBezTo>
                    <a:pt x="35743" y="19360"/>
                    <a:pt x="36208" y="19444"/>
                    <a:pt x="36684" y="19444"/>
                  </a:cubicBezTo>
                  <a:cubicBezTo>
                    <a:pt x="38720" y="19444"/>
                    <a:pt x="40363" y="17801"/>
                    <a:pt x="40363" y="15776"/>
                  </a:cubicBezTo>
                  <a:cubicBezTo>
                    <a:pt x="40363" y="13741"/>
                    <a:pt x="38720" y="12097"/>
                    <a:pt x="36684" y="12097"/>
                  </a:cubicBezTo>
                  <a:lnTo>
                    <a:pt x="36672" y="12097"/>
                  </a:lnTo>
                  <a:cubicBezTo>
                    <a:pt x="35827" y="12097"/>
                    <a:pt x="35029" y="11693"/>
                    <a:pt x="34600" y="10966"/>
                  </a:cubicBezTo>
                  <a:cubicBezTo>
                    <a:pt x="33838" y="9680"/>
                    <a:pt x="32660" y="8668"/>
                    <a:pt x="31231" y="8121"/>
                  </a:cubicBezTo>
                  <a:cubicBezTo>
                    <a:pt x="30612" y="7871"/>
                    <a:pt x="30100" y="7394"/>
                    <a:pt x="29874" y="6752"/>
                  </a:cubicBezTo>
                  <a:cubicBezTo>
                    <a:pt x="28469" y="2823"/>
                    <a:pt x="24706" y="1"/>
                    <a:pt x="20277" y="1"/>
                  </a:cubicBezTo>
                  <a:close/>
                </a:path>
              </a:pathLst>
            </a:custGeom>
            <a:solidFill>
              <a:srgbClr val="75D9C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7" name="Google Shape;207;p20"/>
            <p:cNvSpPr/>
            <p:nvPr/>
          </p:nvSpPr>
          <p:spPr>
            <a:xfrm>
              <a:off x="4838100" y="3469600"/>
              <a:ext cx="2018425" cy="1053725"/>
            </a:xfrm>
            <a:custGeom>
              <a:avLst/>
              <a:gdLst/>
              <a:ahLst/>
              <a:cxnLst/>
              <a:rect l="l" t="t" r="r" b="b"/>
              <a:pathLst>
                <a:path w="80737" h="42149" extrusionOk="0">
                  <a:moveTo>
                    <a:pt x="40565" y="1"/>
                  </a:moveTo>
                  <a:cubicBezTo>
                    <a:pt x="34671" y="1"/>
                    <a:pt x="29373" y="2489"/>
                    <a:pt x="25658" y="6478"/>
                  </a:cubicBezTo>
                  <a:cubicBezTo>
                    <a:pt x="23157" y="9151"/>
                    <a:pt x="19680" y="10629"/>
                    <a:pt x="16026" y="10629"/>
                  </a:cubicBezTo>
                  <a:cubicBezTo>
                    <a:pt x="15872" y="10629"/>
                    <a:pt x="15717" y="10626"/>
                    <a:pt x="15562" y="10621"/>
                  </a:cubicBezTo>
                  <a:cubicBezTo>
                    <a:pt x="15383" y="10609"/>
                    <a:pt x="15216" y="10609"/>
                    <a:pt x="15038" y="10609"/>
                  </a:cubicBezTo>
                  <a:cubicBezTo>
                    <a:pt x="6727" y="10609"/>
                    <a:pt x="0" y="17324"/>
                    <a:pt x="0" y="25623"/>
                  </a:cubicBezTo>
                  <a:cubicBezTo>
                    <a:pt x="0" y="33910"/>
                    <a:pt x="6727" y="40625"/>
                    <a:pt x="15038" y="40625"/>
                  </a:cubicBezTo>
                  <a:cubicBezTo>
                    <a:pt x="19705" y="40625"/>
                    <a:pt x="23872" y="38505"/>
                    <a:pt x="26623" y="35184"/>
                  </a:cubicBezTo>
                  <a:cubicBezTo>
                    <a:pt x="30278" y="38589"/>
                    <a:pt x="35171" y="40684"/>
                    <a:pt x="40565" y="40684"/>
                  </a:cubicBezTo>
                  <a:cubicBezTo>
                    <a:pt x="43529" y="40684"/>
                    <a:pt x="46351" y="40053"/>
                    <a:pt x="48887" y="38910"/>
                  </a:cubicBezTo>
                  <a:cubicBezTo>
                    <a:pt x="51233" y="40922"/>
                    <a:pt x="54293" y="42149"/>
                    <a:pt x="57638" y="42149"/>
                  </a:cubicBezTo>
                  <a:cubicBezTo>
                    <a:pt x="61984" y="42149"/>
                    <a:pt x="65854" y="40077"/>
                    <a:pt x="68306" y="36874"/>
                  </a:cubicBezTo>
                  <a:cubicBezTo>
                    <a:pt x="69628" y="38124"/>
                    <a:pt x="71414" y="38898"/>
                    <a:pt x="73378" y="38898"/>
                  </a:cubicBezTo>
                  <a:cubicBezTo>
                    <a:pt x="77438" y="38898"/>
                    <a:pt x="80736" y="35600"/>
                    <a:pt x="80736" y="31540"/>
                  </a:cubicBezTo>
                  <a:cubicBezTo>
                    <a:pt x="80736" y="27480"/>
                    <a:pt x="77438" y="24194"/>
                    <a:pt x="73378" y="24194"/>
                  </a:cubicBezTo>
                  <a:lnTo>
                    <a:pt x="73343" y="24194"/>
                  </a:lnTo>
                  <a:cubicBezTo>
                    <a:pt x="73331" y="24194"/>
                    <a:pt x="73318" y="24194"/>
                    <a:pt x="73306" y="24194"/>
                  </a:cubicBezTo>
                  <a:cubicBezTo>
                    <a:pt x="71641" y="24194"/>
                    <a:pt x="70062" y="23386"/>
                    <a:pt x="69211" y="21944"/>
                  </a:cubicBezTo>
                  <a:cubicBezTo>
                    <a:pt x="67925" y="19777"/>
                    <a:pt x="66044" y="17991"/>
                    <a:pt x="63782" y="16824"/>
                  </a:cubicBezTo>
                  <a:cubicBezTo>
                    <a:pt x="61734" y="15764"/>
                    <a:pt x="60091" y="14086"/>
                    <a:pt x="59139" y="11978"/>
                  </a:cubicBezTo>
                  <a:cubicBezTo>
                    <a:pt x="55948" y="4918"/>
                    <a:pt x="48840" y="1"/>
                    <a:pt x="40565" y="1"/>
                  </a:cubicBezTo>
                  <a:close/>
                </a:path>
              </a:pathLst>
            </a:custGeom>
            <a:solidFill>
              <a:srgbClr val="75D9C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8" name="Google Shape;208;p20"/>
            <p:cNvSpPr/>
            <p:nvPr/>
          </p:nvSpPr>
          <p:spPr>
            <a:xfrm>
              <a:off x="377798" y="4155401"/>
              <a:ext cx="7110743" cy="648364"/>
            </a:xfrm>
            <a:custGeom>
              <a:avLst/>
              <a:gdLst/>
              <a:ahLst/>
              <a:cxnLst/>
              <a:rect l="l" t="t" r="r" b="b"/>
              <a:pathLst>
                <a:path w="285572" h="28409" extrusionOk="0">
                  <a:moveTo>
                    <a:pt x="1" y="1"/>
                  </a:moveTo>
                  <a:lnTo>
                    <a:pt x="1" y="28409"/>
                  </a:lnTo>
                  <a:lnTo>
                    <a:pt x="285572" y="28409"/>
                  </a:lnTo>
                  <a:lnTo>
                    <a:pt x="285572" y="1"/>
                  </a:lnTo>
                  <a:close/>
                </a:path>
              </a:pathLst>
            </a:custGeom>
            <a:solidFill>
              <a:srgbClr val="A0EB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09" name="Google Shape;209;p20"/>
          <p:cNvSpPr txBox="1">
            <a:spLocks noGrp="1"/>
          </p:cNvSpPr>
          <p:nvPr>
            <p:ph type="title"/>
          </p:nvPr>
        </p:nvSpPr>
        <p:spPr>
          <a:xfrm>
            <a:off x="717525" y="905150"/>
            <a:ext cx="2183400" cy="3727800"/>
          </a:xfrm>
          <a:prstGeom prst="rect">
            <a:avLst/>
          </a:prstGeom>
        </p:spPr>
        <p:txBody>
          <a:bodyPr spcFirstLastPara="1" wrap="square" lIns="91425" tIns="91425" rIns="91425" bIns="91425" anchor="t" anchorCtr="0">
            <a:noAutofit/>
          </a:bodyPr>
          <a:lstStyle>
            <a:lvl1pPr lvl="0" algn="r" rtl="0">
              <a:spcBef>
                <a:spcPts val="0"/>
              </a:spcBef>
              <a:spcAft>
                <a:spcPts val="0"/>
              </a:spcAft>
              <a:buSzPts val="5000"/>
              <a:buNone/>
              <a:defRPr sz="5000"/>
            </a:lvl1pPr>
            <a:lvl2pPr lvl="1" algn="r" rtl="0">
              <a:spcBef>
                <a:spcPts val="0"/>
              </a:spcBef>
              <a:spcAft>
                <a:spcPts val="0"/>
              </a:spcAft>
              <a:buSzPts val="5000"/>
              <a:buNone/>
              <a:defRPr sz="5000"/>
            </a:lvl2pPr>
            <a:lvl3pPr lvl="2" algn="r" rtl="0">
              <a:spcBef>
                <a:spcPts val="0"/>
              </a:spcBef>
              <a:spcAft>
                <a:spcPts val="0"/>
              </a:spcAft>
              <a:buSzPts val="5000"/>
              <a:buNone/>
              <a:defRPr sz="5000"/>
            </a:lvl3pPr>
            <a:lvl4pPr lvl="3" algn="r" rtl="0">
              <a:spcBef>
                <a:spcPts val="0"/>
              </a:spcBef>
              <a:spcAft>
                <a:spcPts val="0"/>
              </a:spcAft>
              <a:buSzPts val="5000"/>
              <a:buNone/>
              <a:defRPr sz="5000"/>
            </a:lvl4pPr>
            <a:lvl5pPr lvl="4" algn="r" rtl="0">
              <a:spcBef>
                <a:spcPts val="0"/>
              </a:spcBef>
              <a:spcAft>
                <a:spcPts val="0"/>
              </a:spcAft>
              <a:buSzPts val="5000"/>
              <a:buNone/>
              <a:defRPr sz="5000"/>
            </a:lvl5pPr>
            <a:lvl6pPr lvl="5" algn="r" rtl="0">
              <a:spcBef>
                <a:spcPts val="0"/>
              </a:spcBef>
              <a:spcAft>
                <a:spcPts val="0"/>
              </a:spcAft>
              <a:buSzPts val="5000"/>
              <a:buNone/>
              <a:defRPr sz="5000"/>
            </a:lvl6pPr>
            <a:lvl7pPr lvl="6" algn="r" rtl="0">
              <a:spcBef>
                <a:spcPts val="0"/>
              </a:spcBef>
              <a:spcAft>
                <a:spcPts val="0"/>
              </a:spcAft>
              <a:buSzPts val="5000"/>
              <a:buNone/>
              <a:defRPr sz="5000"/>
            </a:lvl7pPr>
            <a:lvl8pPr lvl="7" algn="r" rtl="0">
              <a:spcBef>
                <a:spcPts val="0"/>
              </a:spcBef>
              <a:spcAft>
                <a:spcPts val="0"/>
              </a:spcAft>
              <a:buSzPts val="5000"/>
              <a:buNone/>
              <a:defRPr sz="5000"/>
            </a:lvl8pPr>
            <a:lvl9pPr lvl="8" algn="r" rtl="0">
              <a:spcBef>
                <a:spcPts val="0"/>
              </a:spcBef>
              <a:spcAft>
                <a:spcPts val="0"/>
              </a:spcAft>
              <a:buSzPts val="5000"/>
              <a:buNone/>
              <a:defRPr sz="5000"/>
            </a:lvl9pPr>
          </a:lstStyle>
          <a:p>
            <a:endParaRPr/>
          </a:p>
        </p:txBody>
      </p:sp>
      <p:sp>
        <p:nvSpPr>
          <p:cNvPr id="210" name="Google Shape;210;p20"/>
          <p:cNvSpPr txBox="1">
            <a:spLocks noGrp="1"/>
          </p:cNvSpPr>
          <p:nvPr>
            <p:ph type="subTitle" idx="1"/>
          </p:nvPr>
        </p:nvSpPr>
        <p:spPr>
          <a:xfrm>
            <a:off x="3343550" y="1515050"/>
            <a:ext cx="1529100" cy="639900"/>
          </a:xfrm>
          <a:prstGeom prst="rect">
            <a:avLst/>
          </a:prstGeom>
        </p:spPr>
        <p:txBody>
          <a:bodyPr spcFirstLastPara="1" wrap="square" lIns="91425" tIns="91425" rIns="91425" bIns="91425" anchor="t" anchorCtr="0">
            <a:noAutofit/>
          </a:bodyPr>
          <a:lstStyle>
            <a:lvl1pPr lvl="0" rtl="0">
              <a:spcBef>
                <a:spcPts val="0"/>
              </a:spcBef>
              <a:spcAft>
                <a:spcPts val="0"/>
              </a:spcAft>
              <a:buNone/>
              <a:defRPr>
                <a:solidFill>
                  <a:srgbClr val="053B5C"/>
                </a:solidFill>
              </a:defRPr>
            </a:lvl1pPr>
            <a:lvl2pPr lvl="1" rtl="0">
              <a:spcBef>
                <a:spcPts val="1600"/>
              </a:spcBef>
              <a:spcAft>
                <a:spcPts val="0"/>
              </a:spcAft>
              <a:buNone/>
              <a:defRPr>
                <a:solidFill>
                  <a:srgbClr val="053B5C"/>
                </a:solidFill>
              </a:defRPr>
            </a:lvl2pPr>
            <a:lvl3pPr lvl="2" rtl="0">
              <a:spcBef>
                <a:spcPts val="1600"/>
              </a:spcBef>
              <a:spcAft>
                <a:spcPts val="0"/>
              </a:spcAft>
              <a:buNone/>
              <a:defRPr>
                <a:solidFill>
                  <a:srgbClr val="053B5C"/>
                </a:solidFill>
              </a:defRPr>
            </a:lvl3pPr>
            <a:lvl4pPr lvl="3" rtl="0">
              <a:spcBef>
                <a:spcPts val="1600"/>
              </a:spcBef>
              <a:spcAft>
                <a:spcPts val="0"/>
              </a:spcAft>
              <a:buNone/>
              <a:defRPr>
                <a:solidFill>
                  <a:srgbClr val="053B5C"/>
                </a:solidFill>
              </a:defRPr>
            </a:lvl4pPr>
            <a:lvl5pPr lvl="4" rtl="0">
              <a:spcBef>
                <a:spcPts val="1600"/>
              </a:spcBef>
              <a:spcAft>
                <a:spcPts val="0"/>
              </a:spcAft>
              <a:buNone/>
              <a:defRPr>
                <a:solidFill>
                  <a:srgbClr val="053B5C"/>
                </a:solidFill>
              </a:defRPr>
            </a:lvl5pPr>
            <a:lvl6pPr lvl="5" rtl="0">
              <a:spcBef>
                <a:spcPts val="1600"/>
              </a:spcBef>
              <a:spcAft>
                <a:spcPts val="0"/>
              </a:spcAft>
              <a:buNone/>
              <a:defRPr>
                <a:solidFill>
                  <a:srgbClr val="053B5C"/>
                </a:solidFill>
              </a:defRPr>
            </a:lvl6pPr>
            <a:lvl7pPr lvl="6" rtl="0">
              <a:spcBef>
                <a:spcPts val="1600"/>
              </a:spcBef>
              <a:spcAft>
                <a:spcPts val="0"/>
              </a:spcAft>
              <a:buNone/>
              <a:defRPr>
                <a:solidFill>
                  <a:srgbClr val="053B5C"/>
                </a:solidFill>
              </a:defRPr>
            </a:lvl7pPr>
            <a:lvl8pPr lvl="7" rtl="0">
              <a:spcBef>
                <a:spcPts val="1600"/>
              </a:spcBef>
              <a:spcAft>
                <a:spcPts val="0"/>
              </a:spcAft>
              <a:buNone/>
              <a:defRPr>
                <a:solidFill>
                  <a:srgbClr val="053B5C"/>
                </a:solidFill>
              </a:defRPr>
            </a:lvl8pPr>
            <a:lvl9pPr lvl="8" rtl="0">
              <a:spcBef>
                <a:spcPts val="1600"/>
              </a:spcBef>
              <a:spcAft>
                <a:spcPts val="1600"/>
              </a:spcAft>
              <a:buNone/>
              <a:defRPr>
                <a:solidFill>
                  <a:srgbClr val="053B5C"/>
                </a:solidFill>
              </a:defRPr>
            </a:lvl9pPr>
          </a:lstStyle>
          <a:p>
            <a:endParaRPr/>
          </a:p>
        </p:txBody>
      </p:sp>
      <p:sp>
        <p:nvSpPr>
          <p:cNvPr id="211" name="Google Shape;211;p20"/>
          <p:cNvSpPr txBox="1">
            <a:spLocks noGrp="1"/>
          </p:cNvSpPr>
          <p:nvPr>
            <p:ph type="title" idx="2"/>
          </p:nvPr>
        </p:nvSpPr>
        <p:spPr>
          <a:xfrm>
            <a:off x="3343550" y="1130825"/>
            <a:ext cx="1529100" cy="300000"/>
          </a:xfrm>
          <a:prstGeom prst="rect">
            <a:avLst/>
          </a:prstGeom>
        </p:spPr>
        <p:txBody>
          <a:bodyPr spcFirstLastPara="1" wrap="square" lIns="91425" tIns="91425" rIns="91425" bIns="91425" anchor="ctr" anchorCtr="0">
            <a:noAutofit/>
          </a:bodyPr>
          <a:lstStyle>
            <a:lvl1pPr lvl="0" rtl="0">
              <a:spcBef>
                <a:spcPts val="0"/>
              </a:spcBef>
              <a:spcAft>
                <a:spcPts val="0"/>
              </a:spcAft>
              <a:buNone/>
              <a:defRPr sz="1800">
                <a:solidFill>
                  <a:srgbClr val="053B5C"/>
                </a:solidFill>
              </a:defRPr>
            </a:lvl1pPr>
            <a:lvl2pPr lvl="1" rtl="0">
              <a:spcBef>
                <a:spcPts val="0"/>
              </a:spcBef>
              <a:spcAft>
                <a:spcPts val="0"/>
              </a:spcAft>
              <a:buNone/>
              <a:defRPr sz="1800">
                <a:solidFill>
                  <a:srgbClr val="053B5C"/>
                </a:solidFill>
                <a:latin typeface="Open Sans"/>
                <a:ea typeface="Open Sans"/>
                <a:cs typeface="Open Sans"/>
                <a:sym typeface="Open Sans"/>
              </a:defRPr>
            </a:lvl2pPr>
            <a:lvl3pPr lvl="2" rtl="0">
              <a:spcBef>
                <a:spcPts val="0"/>
              </a:spcBef>
              <a:spcAft>
                <a:spcPts val="0"/>
              </a:spcAft>
              <a:buNone/>
              <a:defRPr sz="1800">
                <a:solidFill>
                  <a:srgbClr val="053B5C"/>
                </a:solidFill>
                <a:latin typeface="Open Sans"/>
                <a:ea typeface="Open Sans"/>
                <a:cs typeface="Open Sans"/>
                <a:sym typeface="Open Sans"/>
              </a:defRPr>
            </a:lvl3pPr>
            <a:lvl4pPr lvl="3" rtl="0">
              <a:spcBef>
                <a:spcPts val="0"/>
              </a:spcBef>
              <a:spcAft>
                <a:spcPts val="0"/>
              </a:spcAft>
              <a:buNone/>
              <a:defRPr sz="1800">
                <a:solidFill>
                  <a:srgbClr val="053B5C"/>
                </a:solidFill>
                <a:latin typeface="Open Sans"/>
                <a:ea typeface="Open Sans"/>
                <a:cs typeface="Open Sans"/>
                <a:sym typeface="Open Sans"/>
              </a:defRPr>
            </a:lvl4pPr>
            <a:lvl5pPr lvl="4" rtl="0">
              <a:spcBef>
                <a:spcPts val="0"/>
              </a:spcBef>
              <a:spcAft>
                <a:spcPts val="0"/>
              </a:spcAft>
              <a:buNone/>
              <a:defRPr sz="1800">
                <a:solidFill>
                  <a:srgbClr val="053B5C"/>
                </a:solidFill>
                <a:latin typeface="Open Sans"/>
                <a:ea typeface="Open Sans"/>
                <a:cs typeface="Open Sans"/>
                <a:sym typeface="Open Sans"/>
              </a:defRPr>
            </a:lvl5pPr>
            <a:lvl6pPr lvl="5" rtl="0">
              <a:spcBef>
                <a:spcPts val="0"/>
              </a:spcBef>
              <a:spcAft>
                <a:spcPts val="0"/>
              </a:spcAft>
              <a:buNone/>
              <a:defRPr sz="1800">
                <a:solidFill>
                  <a:srgbClr val="053B5C"/>
                </a:solidFill>
                <a:latin typeface="Open Sans"/>
                <a:ea typeface="Open Sans"/>
                <a:cs typeface="Open Sans"/>
                <a:sym typeface="Open Sans"/>
              </a:defRPr>
            </a:lvl6pPr>
            <a:lvl7pPr lvl="6" rtl="0">
              <a:spcBef>
                <a:spcPts val="0"/>
              </a:spcBef>
              <a:spcAft>
                <a:spcPts val="0"/>
              </a:spcAft>
              <a:buNone/>
              <a:defRPr sz="1800">
                <a:solidFill>
                  <a:srgbClr val="053B5C"/>
                </a:solidFill>
                <a:latin typeface="Open Sans"/>
                <a:ea typeface="Open Sans"/>
                <a:cs typeface="Open Sans"/>
                <a:sym typeface="Open Sans"/>
              </a:defRPr>
            </a:lvl7pPr>
            <a:lvl8pPr lvl="7" rtl="0">
              <a:spcBef>
                <a:spcPts val="0"/>
              </a:spcBef>
              <a:spcAft>
                <a:spcPts val="0"/>
              </a:spcAft>
              <a:buNone/>
              <a:defRPr sz="1800">
                <a:solidFill>
                  <a:srgbClr val="053B5C"/>
                </a:solidFill>
                <a:latin typeface="Open Sans"/>
                <a:ea typeface="Open Sans"/>
                <a:cs typeface="Open Sans"/>
                <a:sym typeface="Open Sans"/>
              </a:defRPr>
            </a:lvl8pPr>
            <a:lvl9pPr lvl="8" rtl="0">
              <a:spcBef>
                <a:spcPts val="0"/>
              </a:spcBef>
              <a:spcAft>
                <a:spcPts val="0"/>
              </a:spcAft>
              <a:buNone/>
              <a:defRPr sz="1800">
                <a:solidFill>
                  <a:srgbClr val="053B5C"/>
                </a:solidFill>
                <a:latin typeface="Open Sans"/>
                <a:ea typeface="Open Sans"/>
                <a:cs typeface="Open Sans"/>
                <a:sym typeface="Open Sans"/>
              </a:defRPr>
            </a:lvl9pPr>
          </a:lstStyle>
          <a:p>
            <a:endParaRPr/>
          </a:p>
        </p:txBody>
      </p:sp>
      <p:sp>
        <p:nvSpPr>
          <p:cNvPr id="212" name="Google Shape;212;p20"/>
          <p:cNvSpPr txBox="1">
            <a:spLocks noGrp="1"/>
          </p:cNvSpPr>
          <p:nvPr>
            <p:ph type="subTitle" idx="3"/>
          </p:nvPr>
        </p:nvSpPr>
        <p:spPr>
          <a:xfrm>
            <a:off x="5120450" y="1515050"/>
            <a:ext cx="1529100" cy="639900"/>
          </a:xfrm>
          <a:prstGeom prst="rect">
            <a:avLst/>
          </a:prstGeom>
        </p:spPr>
        <p:txBody>
          <a:bodyPr spcFirstLastPara="1" wrap="square" lIns="91425" tIns="91425" rIns="91425" bIns="91425" anchor="t" anchorCtr="0">
            <a:noAutofit/>
          </a:bodyPr>
          <a:lstStyle>
            <a:lvl1pPr lvl="0" rtl="0">
              <a:spcBef>
                <a:spcPts val="0"/>
              </a:spcBef>
              <a:spcAft>
                <a:spcPts val="0"/>
              </a:spcAft>
              <a:buNone/>
              <a:defRPr>
                <a:solidFill>
                  <a:srgbClr val="053B5C"/>
                </a:solidFill>
              </a:defRPr>
            </a:lvl1pPr>
            <a:lvl2pPr lvl="1" rtl="0">
              <a:spcBef>
                <a:spcPts val="1600"/>
              </a:spcBef>
              <a:spcAft>
                <a:spcPts val="0"/>
              </a:spcAft>
              <a:buNone/>
              <a:defRPr>
                <a:solidFill>
                  <a:srgbClr val="053B5C"/>
                </a:solidFill>
              </a:defRPr>
            </a:lvl2pPr>
            <a:lvl3pPr lvl="2" rtl="0">
              <a:spcBef>
                <a:spcPts val="1600"/>
              </a:spcBef>
              <a:spcAft>
                <a:spcPts val="0"/>
              </a:spcAft>
              <a:buNone/>
              <a:defRPr>
                <a:solidFill>
                  <a:srgbClr val="053B5C"/>
                </a:solidFill>
              </a:defRPr>
            </a:lvl3pPr>
            <a:lvl4pPr lvl="3" rtl="0">
              <a:spcBef>
                <a:spcPts val="1600"/>
              </a:spcBef>
              <a:spcAft>
                <a:spcPts val="0"/>
              </a:spcAft>
              <a:buNone/>
              <a:defRPr>
                <a:solidFill>
                  <a:srgbClr val="053B5C"/>
                </a:solidFill>
              </a:defRPr>
            </a:lvl4pPr>
            <a:lvl5pPr lvl="4" rtl="0">
              <a:spcBef>
                <a:spcPts val="1600"/>
              </a:spcBef>
              <a:spcAft>
                <a:spcPts val="0"/>
              </a:spcAft>
              <a:buNone/>
              <a:defRPr>
                <a:solidFill>
                  <a:srgbClr val="053B5C"/>
                </a:solidFill>
              </a:defRPr>
            </a:lvl5pPr>
            <a:lvl6pPr lvl="5" rtl="0">
              <a:spcBef>
                <a:spcPts val="1600"/>
              </a:spcBef>
              <a:spcAft>
                <a:spcPts val="0"/>
              </a:spcAft>
              <a:buNone/>
              <a:defRPr>
                <a:solidFill>
                  <a:srgbClr val="053B5C"/>
                </a:solidFill>
              </a:defRPr>
            </a:lvl6pPr>
            <a:lvl7pPr lvl="6" rtl="0">
              <a:spcBef>
                <a:spcPts val="1600"/>
              </a:spcBef>
              <a:spcAft>
                <a:spcPts val="0"/>
              </a:spcAft>
              <a:buNone/>
              <a:defRPr>
                <a:solidFill>
                  <a:srgbClr val="053B5C"/>
                </a:solidFill>
              </a:defRPr>
            </a:lvl7pPr>
            <a:lvl8pPr lvl="7" rtl="0">
              <a:spcBef>
                <a:spcPts val="1600"/>
              </a:spcBef>
              <a:spcAft>
                <a:spcPts val="0"/>
              </a:spcAft>
              <a:buNone/>
              <a:defRPr>
                <a:solidFill>
                  <a:srgbClr val="053B5C"/>
                </a:solidFill>
              </a:defRPr>
            </a:lvl8pPr>
            <a:lvl9pPr lvl="8" rtl="0">
              <a:spcBef>
                <a:spcPts val="1600"/>
              </a:spcBef>
              <a:spcAft>
                <a:spcPts val="1600"/>
              </a:spcAft>
              <a:buNone/>
              <a:defRPr>
                <a:solidFill>
                  <a:srgbClr val="053B5C"/>
                </a:solidFill>
              </a:defRPr>
            </a:lvl9pPr>
          </a:lstStyle>
          <a:p>
            <a:endParaRPr/>
          </a:p>
        </p:txBody>
      </p:sp>
      <p:sp>
        <p:nvSpPr>
          <p:cNvPr id="213" name="Google Shape;213;p20"/>
          <p:cNvSpPr txBox="1">
            <a:spLocks noGrp="1"/>
          </p:cNvSpPr>
          <p:nvPr>
            <p:ph type="title" idx="4"/>
          </p:nvPr>
        </p:nvSpPr>
        <p:spPr>
          <a:xfrm>
            <a:off x="5120463" y="1130825"/>
            <a:ext cx="1529100" cy="300000"/>
          </a:xfrm>
          <a:prstGeom prst="rect">
            <a:avLst/>
          </a:prstGeom>
        </p:spPr>
        <p:txBody>
          <a:bodyPr spcFirstLastPara="1" wrap="square" lIns="91425" tIns="91425" rIns="91425" bIns="91425" anchor="ctr" anchorCtr="0">
            <a:noAutofit/>
          </a:bodyPr>
          <a:lstStyle>
            <a:lvl1pPr lvl="0" rtl="0">
              <a:spcBef>
                <a:spcPts val="0"/>
              </a:spcBef>
              <a:spcAft>
                <a:spcPts val="0"/>
              </a:spcAft>
              <a:buNone/>
              <a:defRPr sz="1800">
                <a:solidFill>
                  <a:srgbClr val="053B5C"/>
                </a:solidFill>
              </a:defRPr>
            </a:lvl1pPr>
            <a:lvl2pPr lvl="1" rtl="0">
              <a:spcBef>
                <a:spcPts val="0"/>
              </a:spcBef>
              <a:spcAft>
                <a:spcPts val="0"/>
              </a:spcAft>
              <a:buNone/>
              <a:defRPr sz="1800">
                <a:solidFill>
                  <a:srgbClr val="053B5C"/>
                </a:solidFill>
                <a:latin typeface="Open Sans"/>
                <a:ea typeface="Open Sans"/>
                <a:cs typeface="Open Sans"/>
                <a:sym typeface="Open Sans"/>
              </a:defRPr>
            </a:lvl2pPr>
            <a:lvl3pPr lvl="2" rtl="0">
              <a:spcBef>
                <a:spcPts val="0"/>
              </a:spcBef>
              <a:spcAft>
                <a:spcPts val="0"/>
              </a:spcAft>
              <a:buNone/>
              <a:defRPr sz="1800">
                <a:solidFill>
                  <a:srgbClr val="053B5C"/>
                </a:solidFill>
                <a:latin typeface="Open Sans"/>
                <a:ea typeface="Open Sans"/>
                <a:cs typeface="Open Sans"/>
                <a:sym typeface="Open Sans"/>
              </a:defRPr>
            </a:lvl3pPr>
            <a:lvl4pPr lvl="3" rtl="0">
              <a:spcBef>
                <a:spcPts val="0"/>
              </a:spcBef>
              <a:spcAft>
                <a:spcPts val="0"/>
              </a:spcAft>
              <a:buNone/>
              <a:defRPr sz="1800">
                <a:solidFill>
                  <a:srgbClr val="053B5C"/>
                </a:solidFill>
                <a:latin typeface="Open Sans"/>
                <a:ea typeface="Open Sans"/>
                <a:cs typeface="Open Sans"/>
                <a:sym typeface="Open Sans"/>
              </a:defRPr>
            </a:lvl4pPr>
            <a:lvl5pPr lvl="4" rtl="0">
              <a:spcBef>
                <a:spcPts val="0"/>
              </a:spcBef>
              <a:spcAft>
                <a:spcPts val="0"/>
              </a:spcAft>
              <a:buNone/>
              <a:defRPr sz="1800">
                <a:solidFill>
                  <a:srgbClr val="053B5C"/>
                </a:solidFill>
                <a:latin typeface="Open Sans"/>
                <a:ea typeface="Open Sans"/>
                <a:cs typeface="Open Sans"/>
                <a:sym typeface="Open Sans"/>
              </a:defRPr>
            </a:lvl5pPr>
            <a:lvl6pPr lvl="5" rtl="0">
              <a:spcBef>
                <a:spcPts val="0"/>
              </a:spcBef>
              <a:spcAft>
                <a:spcPts val="0"/>
              </a:spcAft>
              <a:buNone/>
              <a:defRPr sz="1800">
                <a:solidFill>
                  <a:srgbClr val="053B5C"/>
                </a:solidFill>
                <a:latin typeface="Open Sans"/>
                <a:ea typeface="Open Sans"/>
                <a:cs typeface="Open Sans"/>
                <a:sym typeface="Open Sans"/>
              </a:defRPr>
            </a:lvl6pPr>
            <a:lvl7pPr lvl="6" rtl="0">
              <a:spcBef>
                <a:spcPts val="0"/>
              </a:spcBef>
              <a:spcAft>
                <a:spcPts val="0"/>
              </a:spcAft>
              <a:buNone/>
              <a:defRPr sz="1800">
                <a:solidFill>
                  <a:srgbClr val="053B5C"/>
                </a:solidFill>
                <a:latin typeface="Open Sans"/>
                <a:ea typeface="Open Sans"/>
                <a:cs typeface="Open Sans"/>
                <a:sym typeface="Open Sans"/>
              </a:defRPr>
            </a:lvl7pPr>
            <a:lvl8pPr lvl="7" rtl="0">
              <a:spcBef>
                <a:spcPts val="0"/>
              </a:spcBef>
              <a:spcAft>
                <a:spcPts val="0"/>
              </a:spcAft>
              <a:buNone/>
              <a:defRPr sz="1800">
                <a:solidFill>
                  <a:srgbClr val="053B5C"/>
                </a:solidFill>
                <a:latin typeface="Open Sans"/>
                <a:ea typeface="Open Sans"/>
                <a:cs typeface="Open Sans"/>
                <a:sym typeface="Open Sans"/>
              </a:defRPr>
            </a:lvl8pPr>
            <a:lvl9pPr lvl="8" rtl="0">
              <a:spcBef>
                <a:spcPts val="0"/>
              </a:spcBef>
              <a:spcAft>
                <a:spcPts val="0"/>
              </a:spcAft>
              <a:buNone/>
              <a:defRPr sz="1800">
                <a:solidFill>
                  <a:srgbClr val="053B5C"/>
                </a:solidFill>
                <a:latin typeface="Open Sans"/>
                <a:ea typeface="Open Sans"/>
                <a:cs typeface="Open Sans"/>
                <a:sym typeface="Open Sans"/>
              </a:defRPr>
            </a:lvl9pPr>
          </a:lstStyle>
          <a:p>
            <a:endParaRPr/>
          </a:p>
        </p:txBody>
      </p:sp>
      <p:sp>
        <p:nvSpPr>
          <p:cNvPr id="214" name="Google Shape;214;p20"/>
          <p:cNvSpPr txBox="1">
            <a:spLocks noGrp="1"/>
          </p:cNvSpPr>
          <p:nvPr>
            <p:ph type="subTitle" idx="5"/>
          </p:nvPr>
        </p:nvSpPr>
        <p:spPr>
          <a:xfrm>
            <a:off x="6897375" y="1515050"/>
            <a:ext cx="1529100" cy="639900"/>
          </a:xfrm>
          <a:prstGeom prst="rect">
            <a:avLst/>
          </a:prstGeom>
        </p:spPr>
        <p:txBody>
          <a:bodyPr spcFirstLastPara="1" wrap="square" lIns="91425" tIns="91425" rIns="91425" bIns="91425" anchor="t" anchorCtr="0">
            <a:noAutofit/>
          </a:bodyPr>
          <a:lstStyle>
            <a:lvl1pPr lvl="0" rtl="0">
              <a:spcBef>
                <a:spcPts val="0"/>
              </a:spcBef>
              <a:spcAft>
                <a:spcPts val="0"/>
              </a:spcAft>
              <a:buNone/>
              <a:defRPr>
                <a:solidFill>
                  <a:srgbClr val="053B5C"/>
                </a:solidFill>
              </a:defRPr>
            </a:lvl1pPr>
            <a:lvl2pPr lvl="1" rtl="0">
              <a:spcBef>
                <a:spcPts val="1600"/>
              </a:spcBef>
              <a:spcAft>
                <a:spcPts val="0"/>
              </a:spcAft>
              <a:buNone/>
              <a:defRPr>
                <a:solidFill>
                  <a:srgbClr val="053B5C"/>
                </a:solidFill>
              </a:defRPr>
            </a:lvl2pPr>
            <a:lvl3pPr lvl="2" rtl="0">
              <a:spcBef>
                <a:spcPts val="1600"/>
              </a:spcBef>
              <a:spcAft>
                <a:spcPts val="0"/>
              </a:spcAft>
              <a:buNone/>
              <a:defRPr>
                <a:solidFill>
                  <a:srgbClr val="053B5C"/>
                </a:solidFill>
              </a:defRPr>
            </a:lvl3pPr>
            <a:lvl4pPr lvl="3" rtl="0">
              <a:spcBef>
                <a:spcPts val="1600"/>
              </a:spcBef>
              <a:spcAft>
                <a:spcPts val="0"/>
              </a:spcAft>
              <a:buNone/>
              <a:defRPr>
                <a:solidFill>
                  <a:srgbClr val="053B5C"/>
                </a:solidFill>
              </a:defRPr>
            </a:lvl4pPr>
            <a:lvl5pPr lvl="4" rtl="0">
              <a:spcBef>
                <a:spcPts val="1600"/>
              </a:spcBef>
              <a:spcAft>
                <a:spcPts val="0"/>
              </a:spcAft>
              <a:buNone/>
              <a:defRPr>
                <a:solidFill>
                  <a:srgbClr val="053B5C"/>
                </a:solidFill>
              </a:defRPr>
            </a:lvl5pPr>
            <a:lvl6pPr lvl="5" rtl="0">
              <a:spcBef>
                <a:spcPts val="1600"/>
              </a:spcBef>
              <a:spcAft>
                <a:spcPts val="0"/>
              </a:spcAft>
              <a:buNone/>
              <a:defRPr>
                <a:solidFill>
                  <a:srgbClr val="053B5C"/>
                </a:solidFill>
              </a:defRPr>
            </a:lvl6pPr>
            <a:lvl7pPr lvl="6" rtl="0">
              <a:spcBef>
                <a:spcPts val="1600"/>
              </a:spcBef>
              <a:spcAft>
                <a:spcPts val="0"/>
              </a:spcAft>
              <a:buNone/>
              <a:defRPr>
                <a:solidFill>
                  <a:srgbClr val="053B5C"/>
                </a:solidFill>
              </a:defRPr>
            </a:lvl7pPr>
            <a:lvl8pPr lvl="7" rtl="0">
              <a:spcBef>
                <a:spcPts val="1600"/>
              </a:spcBef>
              <a:spcAft>
                <a:spcPts val="0"/>
              </a:spcAft>
              <a:buNone/>
              <a:defRPr>
                <a:solidFill>
                  <a:srgbClr val="053B5C"/>
                </a:solidFill>
              </a:defRPr>
            </a:lvl8pPr>
            <a:lvl9pPr lvl="8" rtl="0">
              <a:spcBef>
                <a:spcPts val="1600"/>
              </a:spcBef>
              <a:spcAft>
                <a:spcPts val="1600"/>
              </a:spcAft>
              <a:buNone/>
              <a:defRPr>
                <a:solidFill>
                  <a:srgbClr val="053B5C"/>
                </a:solidFill>
              </a:defRPr>
            </a:lvl9pPr>
          </a:lstStyle>
          <a:p>
            <a:endParaRPr/>
          </a:p>
        </p:txBody>
      </p:sp>
      <p:sp>
        <p:nvSpPr>
          <p:cNvPr id="215" name="Google Shape;215;p20"/>
          <p:cNvSpPr txBox="1">
            <a:spLocks noGrp="1"/>
          </p:cNvSpPr>
          <p:nvPr>
            <p:ph type="title" idx="6"/>
          </p:nvPr>
        </p:nvSpPr>
        <p:spPr>
          <a:xfrm>
            <a:off x="6897375" y="1130825"/>
            <a:ext cx="1529100" cy="300000"/>
          </a:xfrm>
          <a:prstGeom prst="rect">
            <a:avLst/>
          </a:prstGeom>
        </p:spPr>
        <p:txBody>
          <a:bodyPr spcFirstLastPara="1" wrap="square" lIns="91425" tIns="91425" rIns="91425" bIns="91425" anchor="ctr" anchorCtr="0">
            <a:noAutofit/>
          </a:bodyPr>
          <a:lstStyle>
            <a:lvl1pPr lvl="0" rtl="0">
              <a:spcBef>
                <a:spcPts val="0"/>
              </a:spcBef>
              <a:spcAft>
                <a:spcPts val="0"/>
              </a:spcAft>
              <a:buNone/>
              <a:defRPr sz="1800">
                <a:solidFill>
                  <a:srgbClr val="053B5C"/>
                </a:solidFill>
              </a:defRPr>
            </a:lvl1pPr>
            <a:lvl2pPr lvl="1" rtl="0">
              <a:spcBef>
                <a:spcPts val="0"/>
              </a:spcBef>
              <a:spcAft>
                <a:spcPts val="0"/>
              </a:spcAft>
              <a:buNone/>
              <a:defRPr sz="1800">
                <a:solidFill>
                  <a:srgbClr val="053B5C"/>
                </a:solidFill>
                <a:latin typeface="Open Sans"/>
                <a:ea typeface="Open Sans"/>
                <a:cs typeface="Open Sans"/>
                <a:sym typeface="Open Sans"/>
              </a:defRPr>
            </a:lvl2pPr>
            <a:lvl3pPr lvl="2" rtl="0">
              <a:spcBef>
                <a:spcPts val="0"/>
              </a:spcBef>
              <a:spcAft>
                <a:spcPts val="0"/>
              </a:spcAft>
              <a:buNone/>
              <a:defRPr sz="1800">
                <a:solidFill>
                  <a:srgbClr val="053B5C"/>
                </a:solidFill>
                <a:latin typeface="Open Sans"/>
                <a:ea typeface="Open Sans"/>
                <a:cs typeface="Open Sans"/>
                <a:sym typeface="Open Sans"/>
              </a:defRPr>
            </a:lvl3pPr>
            <a:lvl4pPr lvl="3" rtl="0">
              <a:spcBef>
                <a:spcPts val="0"/>
              </a:spcBef>
              <a:spcAft>
                <a:spcPts val="0"/>
              </a:spcAft>
              <a:buNone/>
              <a:defRPr sz="1800">
                <a:solidFill>
                  <a:srgbClr val="053B5C"/>
                </a:solidFill>
                <a:latin typeface="Open Sans"/>
                <a:ea typeface="Open Sans"/>
                <a:cs typeface="Open Sans"/>
                <a:sym typeface="Open Sans"/>
              </a:defRPr>
            </a:lvl4pPr>
            <a:lvl5pPr lvl="4" rtl="0">
              <a:spcBef>
                <a:spcPts val="0"/>
              </a:spcBef>
              <a:spcAft>
                <a:spcPts val="0"/>
              </a:spcAft>
              <a:buNone/>
              <a:defRPr sz="1800">
                <a:solidFill>
                  <a:srgbClr val="053B5C"/>
                </a:solidFill>
                <a:latin typeface="Open Sans"/>
                <a:ea typeface="Open Sans"/>
                <a:cs typeface="Open Sans"/>
                <a:sym typeface="Open Sans"/>
              </a:defRPr>
            </a:lvl5pPr>
            <a:lvl6pPr lvl="5" rtl="0">
              <a:spcBef>
                <a:spcPts val="0"/>
              </a:spcBef>
              <a:spcAft>
                <a:spcPts val="0"/>
              </a:spcAft>
              <a:buNone/>
              <a:defRPr sz="1800">
                <a:solidFill>
                  <a:srgbClr val="053B5C"/>
                </a:solidFill>
                <a:latin typeface="Open Sans"/>
                <a:ea typeface="Open Sans"/>
                <a:cs typeface="Open Sans"/>
                <a:sym typeface="Open Sans"/>
              </a:defRPr>
            </a:lvl6pPr>
            <a:lvl7pPr lvl="6" rtl="0">
              <a:spcBef>
                <a:spcPts val="0"/>
              </a:spcBef>
              <a:spcAft>
                <a:spcPts val="0"/>
              </a:spcAft>
              <a:buNone/>
              <a:defRPr sz="1800">
                <a:solidFill>
                  <a:srgbClr val="053B5C"/>
                </a:solidFill>
                <a:latin typeface="Open Sans"/>
                <a:ea typeface="Open Sans"/>
                <a:cs typeface="Open Sans"/>
                <a:sym typeface="Open Sans"/>
              </a:defRPr>
            </a:lvl7pPr>
            <a:lvl8pPr lvl="7" rtl="0">
              <a:spcBef>
                <a:spcPts val="0"/>
              </a:spcBef>
              <a:spcAft>
                <a:spcPts val="0"/>
              </a:spcAft>
              <a:buNone/>
              <a:defRPr sz="1800">
                <a:solidFill>
                  <a:srgbClr val="053B5C"/>
                </a:solidFill>
                <a:latin typeface="Open Sans"/>
                <a:ea typeface="Open Sans"/>
                <a:cs typeface="Open Sans"/>
                <a:sym typeface="Open Sans"/>
              </a:defRPr>
            </a:lvl8pPr>
            <a:lvl9pPr lvl="8" rtl="0">
              <a:spcBef>
                <a:spcPts val="0"/>
              </a:spcBef>
              <a:spcAft>
                <a:spcPts val="0"/>
              </a:spcAft>
              <a:buNone/>
              <a:defRPr sz="1800">
                <a:solidFill>
                  <a:srgbClr val="053B5C"/>
                </a:solidFill>
                <a:latin typeface="Open Sans"/>
                <a:ea typeface="Open Sans"/>
                <a:cs typeface="Open Sans"/>
                <a:sym typeface="Open Sans"/>
              </a:defRPr>
            </a:lvl9pPr>
          </a:lstStyle>
          <a:p>
            <a:endParaRPr/>
          </a:p>
        </p:txBody>
      </p:sp>
    </p:spTree>
    <p:extLst>
      <p:ext uri="{BB962C8B-B14F-4D97-AF65-F5344CB8AC3E}">
        <p14:creationId xmlns:p14="http://schemas.microsoft.com/office/powerpoint/2010/main" val="30278320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bg>
      <p:bgPr>
        <a:solidFill>
          <a:schemeClr val="dk2"/>
        </a:solidFill>
        <a:effectLst/>
      </p:bgPr>
    </p:bg>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1489925" y="2573725"/>
            <a:ext cx="2288400" cy="779400"/>
          </a:xfrm>
          <a:prstGeom prst="rect">
            <a:avLst/>
          </a:prstGeom>
        </p:spPr>
        <p:txBody>
          <a:bodyPr spcFirstLastPara="1" wrap="square" lIns="91425" tIns="91425" rIns="91425" bIns="91425" anchor="b" anchorCtr="0">
            <a:noAutofit/>
          </a:bodyPr>
          <a:lstStyle>
            <a:lvl1pPr lvl="0" rtl="0">
              <a:spcBef>
                <a:spcPts val="0"/>
              </a:spcBef>
              <a:spcAft>
                <a:spcPts val="0"/>
              </a:spcAft>
              <a:buSzPts val="3000"/>
              <a:buNone/>
              <a:defRPr sz="4000"/>
            </a:lvl1pPr>
            <a:lvl2pPr lvl="1" rtl="0">
              <a:spcBef>
                <a:spcPts val="0"/>
              </a:spcBef>
              <a:spcAft>
                <a:spcPts val="0"/>
              </a:spcAft>
              <a:buSzPts val="3000"/>
              <a:buNone/>
              <a:defRPr sz="3000"/>
            </a:lvl2pPr>
            <a:lvl3pPr lvl="2" rtl="0">
              <a:spcBef>
                <a:spcPts val="0"/>
              </a:spcBef>
              <a:spcAft>
                <a:spcPts val="0"/>
              </a:spcAft>
              <a:buSzPts val="3000"/>
              <a:buNone/>
              <a:defRPr sz="3000"/>
            </a:lvl3pPr>
            <a:lvl4pPr lvl="3" rtl="0">
              <a:spcBef>
                <a:spcPts val="0"/>
              </a:spcBef>
              <a:spcAft>
                <a:spcPts val="0"/>
              </a:spcAft>
              <a:buSzPts val="3000"/>
              <a:buNone/>
              <a:defRPr sz="3000"/>
            </a:lvl4pPr>
            <a:lvl5pPr lvl="4" rtl="0">
              <a:spcBef>
                <a:spcPts val="0"/>
              </a:spcBef>
              <a:spcAft>
                <a:spcPts val="0"/>
              </a:spcAft>
              <a:buSzPts val="3000"/>
              <a:buNone/>
              <a:defRPr sz="3000"/>
            </a:lvl5pPr>
            <a:lvl6pPr lvl="5" rtl="0">
              <a:spcBef>
                <a:spcPts val="0"/>
              </a:spcBef>
              <a:spcAft>
                <a:spcPts val="0"/>
              </a:spcAft>
              <a:buSzPts val="3000"/>
              <a:buNone/>
              <a:defRPr sz="3000"/>
            </a:lvl6pPr>
            <a:lvl7pPr lvl="6" rtl="0">
              <a:spcBef>
                <a:spcPts val="0"/>
              </a:spcBef>
              <a:spcAft>
                <a:spcPts val="0"/>
              </a:spcAft>
              <a:buSzPts val="3000"/>
              <a:buNone/>
              <a:defRPr sz="3000"/>
            </a:lvl7pPr>
            <a:lvl8pPr lvl="7" rtl="0">
              <a:spcBef>
                <a:spcPts val="0"/>
              </a:spcBef>
              <a:spcAft>
                <a:spcPts val="0"/>
              </a:spcAft>
              <a:buSzPts val="3000"/>
              <a:buNone/>
              <a:defRPr sz="3000"/>
            </a:lvl8pPr>
            <a:lvl9pPr lvl="8" rtl="0">
              <a:spcBef>
                <a:spcPts val="0"/>
              </a:spcBef>
              <a:spcAft>
                <a:spcPts val="0"/>
              </a:spcAft>
              <a:buSzPts val="3000"/>
              <a:buNone/>
              <a:defRPr sz="3000"/>
            </a:lvl9pPr>
          </a:lstStyle>
          <a:p>
            <a:endParaRPr/>
          </a:p>
        </p:txBody>
      </p:sp>
      <p:sp>
        <p:nvSpPr>
          <p:cNvPr id="15" name="Google Shape;15;p3"/>
          <p:cNvSpPr txBox="1">
            <a:spLocks noGrp="1"/>
          </p:cNvSpPr>
          <p:nvPr>
            <p:ph type="title" idx="2" hasCustomPrompt="1"/>
          </p:nvPr>
        </p:nvSpPr>
        <p:spPr>
          <a:xfrm>
            <a:off x="1489925" y="1220113"/>
            <a:ext cx="1132200" cy="1368900"/>
          </a:xfrm>
          <a:prstGeom prst="rect">
            <a:avLst/>
          </a:prstGeom>
        </p:spPr>
        <p:txBody>
          <a:bodyPr spcFirstLastPara="1" wrap="square" lIns="91425" tIns="91425" rIns="91425" bIns="91425" anchor="b" anchorCtr="0">
            <a:noAutofit/>
          </a:bodyPr>
          <a:lstStyle>
            <a:lvl1pPr lvl="0" rtl="0">
              <a:spcBef>
                <a:spcPts val="0"/>
              </a:spcBef>
              <a:spcAft>
                <a:spcPts val="0"/>
              </a:spcAft>
              <a:buSzPts val="8000"/>
              <a:buNone/>
              <a:defRPr sz="8000"/>
            </a:lvl1pPr>
            <a:lvl2pPr lvl="1" rtl="0">
              <a:spcBef>
                <a:spcPts val="0"/>
              </a:spcBef>
              <a:spcAft>
                <a:spcPts val="0"/>
              </a:spcAft>
              <a:buSzPts val="8000"/>
              <a:buNone/>
              <a:defRPr sz="8000"/>
            </a:lvl2pPr>
            <a:lvl3pPr lvl="2" rtl="0">
              <a:spcBef>
                <a:spcPts val="0"/>
              </a:spcBef>
              <a:spcAft>
                <a:spcPts val="0"/>
              </a:spcAft>
              <a:buSzPts val="8000"/>
              <a:buNone/>
              <a:defRPr sz="8000"/>
            </a:lvl3pPr>
            <a:lvl4pPr lvl="3" rtl="0">
              <a:spcBef>
                <a:spcPts val="0"/>
              </a:spcBef>
              <a:spcAft>
                <a:spcPts val="0"/>
              </a:spcAft>
              <a:buSzPts val="8000"/>
              <a:buNone/>
              <a:defRPr sz="8000"/>
            </a:lvl4pPr>
            <a:lvl5pPr lvl="4" rtl="0">
              <a:spcBef>
                <a:spcPts val="0"/>
              </a:spcBef>
              <a:spcAft>
                <a:spcPts val="0"/>
              </a:spcAft>
              <a:buSzPts val="8000"/>
              <a:buNone/>
              <a:defRPr sz="8000"/>
            </a:lvl5pPr>
            <a:lvl6pPr lvl="5" rtl="0">
              <a:spcBef>
                <a:spcPts val="0"/>
              </a:spcBef>
              <a:spcAft>
                <a:spcPts val="0"/>
              </a:spcAft>
              <a:buSzPts val="8000"/>
              <a:buNone/>
              <a:defRPr sz="8000"/>
            </a:lvl6pPr>
            <a:lvl7pPr lvl="6" rtl="0">
              <a:spcBef>
                <a:spcPts val="0"/>
              </a:spcBef>
              <a:spcAft>
                <a:spcPts val="0"/>
              </a:spcAft>
              <a:buSzPts val="8000"/>
              <a:buNone/>
              <a:defRPr sz="8000"/>
            </a:lvl7pPr>
            <a:lvl8pPr lvl="7" rtl="0">
              <a:spcBef>
                <a:spcPts val="0"/>
              </a:spcBef>
              <a:spcAft>
                <a:spcPts val="0"/>
              </a:spcAft>
              <a:buSzPts val="8000"/>
              <a:buNone/>
              <a:defRPr sz="8000"/>
            </a:lvl8pPr>
            <a:lvl9pPr lvl="8" rtl="0">
              <a:spcBef>
                <a:spcPts val="0"/>
              </a:spcBef>
              <a:spcAft>
                <a:spcPts val="0"/>
              </a:spcAft>
              <a:buSzPts val="8000"/>
              <a:buNone/>
              <a:defRPr sz="8000"/>
            </a:lvl9pPr>
          </a:lstStyle>
          <a:p>
            <a:r>
              <a:t>xx%</a:t>
            </a:r>
          </a:p>
        </p:txBody>
      </p:sp>
      <p:sp>
        <p:nvSpPr>
          <p:cNvPr id="16" name="Google Shape;16;p3"/>
          <p:cNvSpPr txBox="1">
            <a:spLocks noGrp="1"/>
          </p:cNvSpPr>
          <p:nvPr>
            <p:ph type="subTitle" idx="1"/>
          </p:nvPr>
        </p:nvSpPr>
        <p:spPr>
          <a:xfrm>
            <a:off x="1489925" y="3205500"/>
            <a:ext cx="2452200" cy="622800"/>
          </a:xfrm>
          <a:prstGeom prst="rect">
            <a:avLst/>
          </a:prstGeom>
        </p:spPr>
        <p:txBody>
          <a:bodyPr spcFirstLastPara="1" wrap="square" lIns="91425" tIns="91425" rIns="91425" bIns="91425" anchor="t" anchorCtr="0">
            <a:noAutofit/>
          </a:bodyPr>
          <a:lstStyle>
            <a:lvl1pPr lvl="0" rtl="0">
              <a:spcBef>
                <a:spcPts val="0"/>
              </a:spcBef>
              <a:spcAft>
                <a:spcPts val="0"/>
              </a:spcAft>
              <a:buNone/>
              <a:defRPr>
                <a:solidFill>
                  <a:srgbClr val="053B5C"/>
                </a:solidFill>
              </a:defRPr>
            </a:lvl1pPr>
            <a:lvl2pPr lvl="1" rtl="0">
              <a:spcBef>
                <a:spcPts val="1600"/>
              </a:spcBef>
              <a:spcAft>
                <a:spcPts val="0"/>
              </a:spcAft>
              <a:buNone/>
              <a:defRPr>
                <a:solidFill>
                  <a:srgbClr val="053B5C"/>
                </a:solidFill>
              </a:defRPr>
            </a:lvl2pPr>
            <a:lvl3pPr lvl="2" rtl="0">
              <a:spcBef>
                <a:spcPts val="1600"/>
              </a:spcBef>
              <a:spcAft>
                <a:spcPts val="0"/>
              </a:spcAft>
              <a:buNone/>
              <a:defRPr>
                <a:solidFill>
                  <a:srgbClr val="053B5C"/>
                </a:solidFill>
              </a:defRPr>
            </a:lvl3pPr>
            <a:lvl4pPr lvl="3" rtl="0">
              <a:spcBef>
                <a:spcPts val="1600"/>
              </a:spcBef>
              <a:spcAft>
                <a:spcPts val="0"/>
              </a:spcAft>
              <a:buNone/>
              <a:defRPr>
                <a:solidFill>
                  <a:srgbClr val="053B5C"/>
                </a:solidFill>
              </a:defRPr>
            </a:lvl4pPr>
            <a:lvl5pPr lvl="4" rtl="0">
              <a:spcBef>
                <a:spcPts val="1600"/>
              </a:spcBef>
              <a:spcAft>
                <a:spcPts val="0"/>
              </a:spcAft>
              <a:buNone/>
              <a:defRPr>
                <a:solidFill>
                  <a:srgbClr val="053B5C"/>
                </a:solidFill>
              </a:defRPr>
            </a:lvl5pPr>
            <a:lvl6pPr lvl="5" rtl="0">
              <a:spcBef>
                <a:spcPts val="1600"/>
              </a:spcBef>
              <a:spcAft>
                <a:spcPts val="0"/>
              </a:spcAft>
              <a:buNone/>
              <a:defRPr>
                <a:solidFill>
                  <a:srgbClr val="053B5C"/>
                </a:solidFill>
              </a:defRPr>
            </a:lvl6pPr>
            <a:lvl7pPr lvl="6" rtl="0">
              <a:spcBef>
                <a:spcPts val="1600"/>
              </a:spcBef>
              <a:spcAft>
                <a:spcPts val="0"/>
              </a:spcAft>
              <a:buNone/>
              <a:defRPr>
                <a:solidFill>
                  <a:srgbClr val="053B5C"/>
                </a:solidFill>
              </a:defRPr>
            </a:lvl7pPr>
            <a:lvl8pPr lvl="7" rtl="0">
              <a:spcBef>
                <a:spcPts val="1600"/>
              </a:spcBef>
              <a:spcAft>
                <a:spcPts val="0"/>
              </a:spcAft>
              <a:buNone/>
              <a:defRPr>
                <a:solidFill>
                  <a:srgbClr val="053B5C"/>
                </a:solidFill>
              </a:defRPr>
            </a:lvl8pPr>
            <a:lvl9pPr lvl="8" rtl="0">
              <a:spcBef>
                <a:spcPts val="1600"/>
              </a:spcBef>
              <a:spcAft>
                <a:spcPts val="1600"/>
              </a:spcAft>
              <a:buNone/>
              <a:defRPr>
                <a:solidFill>
                  <a:srgbClr val="053B5C"/>
                </a:solidFill>
              </a:defRPr>
            </a:lvl9pPr>
          </a:lstStyle>
          <a:p>
            <a:endParaRPr/>
          </a:p>
        </p:txBody>
      </p:sp>
    </p:spTree>
    <p:extLst>
      <p:ext uri="{BB962C8B-B14F-4D97-AF65-F5344CB8AC3E}">
        <p14:creationId xmlns:p14="http://schemas.microsoft.com/office/powerpoint/2010/main" val="266924768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Three Columns 3">
  <p:cSld name="Three Columns 3">
    <p:bg>
      <p:bgPr>
        <a:solidFill>
          <a:schemeClr val="dk2"/>
        </a:solidFill>
        <a:effectLst/>
      </p:bgPr>
    </p:bg>
    <p:spTree>
      <p:nvGrpSpPr>
        <p:cNvPr id="1" name="Shape 216"/>
        <p:cNvGrpSpPr/>
        <p:nvPr/>
      </p:nvGrpSpPr>
      <p:grpSpPr>
        <a:xfrm>
          <a:off x="0" y="0"/>
          <a:ext cx="0" cy="0"/>
          <a:chOff x="0" y="0"/>
          <a:chExt cx="0" cy="0"/>
        </a:xfrm>
      </p:grpSpPr>
      <p:sp>
        <p:nvSpPr>
          <p:cNvPr id="217" name="Google Shape;217;p21"/>
          <p:cNvSpPr/>
          <p:nvPr/>
        </p:nvSpPr>
        <p:spPr>
          <a:xfrm flipH="1">
            <a:off x="3222649" y="1592997"/>
            <a:ext cx="5854826" cy="2933425"/>
          </a:xfrm>
          <a:custGeom>
            <a:avLst/>
            <a:gdLst/>
            <a:ahLst/>
            <a:cxnLst/>
            <a:rect l="l" t="t" r="r" b="b"/>
            <a:pathLst>
              <a:path w="225946" h="113205" extrusionOk="0">
                <a:moveTo>
                  <a:pt x="62499" y="1"/>
                </a:moveTo>
                <a:cubicBezTo>
                  <a:pt x="59883" y="1"/>
                  <a:pt x="57255" y="334"/>
                  <a:pt x="54710" y="1008"/>
                </a:cubicBezTo>
                <a:cubicBezTo>
                  <a:pt x="48019" y="2794"/>
                  <a:pt x="42649" y="6628"/>
                  <a:pt x="39791" y="11712"/>
                </a:cubicBezTo>
                <a:cubicBezTo>
                  <a:pt x="36672" y="17272"/>
                  <a:pt x="35588" y="24499"/>
                  <a:pt x="28540" y="28059"/>
                </a:cubicBezTo>
                <a:cubicBezTo>
                  <a:pt x="26790" y="28940"/>
                  <a:pt x="24873" y="29250"/>
                  <a:pt x="22908" y="29678"/>
                </a:cubicBezTo>
                <a:cubicBezTo>
                  <a:pt x="21075" y="30083"/>
                  <a:pt x="19539" y="30774"/>
                  <a:pt x="18229" y="31869"/>
                </a:cubicBezTo>
                <a:cubicBezTo>
                  <a:pt x="15634" y="34048"/>
                  <a:pt x="13788" y="36953"/>
                  <a:pt x="12371" y="39691"/>
                </a:cubicBezTo>
                <a:cubicBezTo>
                  <a:pt x="10811" y="42715"/>
                  <a:pt x="9811" y="45906"/>
                  <a:pt x="9407" y="49157"/>
                </a:cubicBezTo>
                <a:cubicBezTo>
                  <a:pt x="8978" y="52514"/>
                  <a:pt x="9526" y="55765"/>
                  <a:pt x="9799" y="59122"/>
                </a:cubicBezTo>
                <a:cubicBezTo>
                  <a:pt x="9942" y="60956"/>
                  <a:pt x="9907" y="62813"/>
                  <a:pt x="9145" y="64563"/>
                </a:cubicBezTo>
                <a:cubicBezTo>
                  <a:pt x="8454" y="66159"/>
                  <a:pt x="7156" y="67528"/>
                  <a:pt x="5858" y="68850"/>
                </a:cubicBezTo>
                <a:cubicBezTo>
                  <a:pt x="3608" y="71124"/>
                  <a:pt x="2644" y="74053"/>
                  <a:pt x="1739" y="76886"/>
                </a:cubicBezTo>
                <a:cubicBezTo>
                  <a:pt x="1" y="82375"/>
                  <a:pt x="822" y="87769"/>
                  <a:pt x="5025" y="92293"/>
                </a:cubicBezTo>
                <a:cubicBezTo>
                  <a:pt x="9359" y="96948"/>
                  <a:pt x="15860" y="100080"/>
                  <a:pt x="22753" y="101830"/>
                </a:cubicBezTo>
                <a:cubicBezTo>
                  <a:pt x="28327" y="103249"/>
                  <a:pt x="34155" y="103754"/>
                  <a:pt x="39991" y="103754"/>
                </a:cubicBezTo>
                <a:cubicBezTo>
                  <a:pt x="42970" y="103754"/>
                  <a:pt x="45950" y="103623"/>
                  <a:pt x="48900" y="103413"/>
                </a:cubicBezTo>
                <a:cubicBezTo>
                  <a:pt x="53579" y="103092"/>
                  <a:pt x="58222" y="102437"/>
                  <a:pt x="62913" y="102175"/>
                </a:cubicBezTo>
                <a:cubicBezTo>
                  <a:pt x="63658" y="102135"/>
                  <a:pt x="64397" y="102114"/>
                  <a:pt x="65129" y="102114"/>
                </a:cubicBezTo>
                <a:cubicBezTo>
                  <a:pt x="68914" y="102114"/>
                  <a:pt x="72542" y="102654"/>
                  <a:pt x="76153" y="103711"/>
                </a:cubicBezTo>
                <a:cubicBezTo>
                  <a:pt x="80213" y="104902"/>
                  <a:pt x="84083" y="106461"/>
                  <a:pt x="88166" y="107592"/>
                </a:cubicBezTo>
                <a:cubicBezTo>
                  <a:pt x="90798" y="108319"/>
                  <a:pt x="93500" y="108890"/>
                  <a:pt x="96227" y="109331"/>
                </a:cubicBezTo>
                <a:cubicBezTo>
                  <a:pt x="101001" y="110283"/>
                  <a:pt x="106085" y="110676"/>
                  <a:pt x="110574" y="111283"/>
                </a:cubicBezTo>
                <a:cubicBezTo>
                  <a:pt x="113741" y="111712"/>
                  <a:pt x="116765" y="112534"/>
                  <a:pt x="119908" y="113022"/>
                </a:cubicBezTo>
                <a:cubicBezTo>
                  <a:pt x="120759" y="113151"/>
                  <a:pt x="121581" y="113204"/>
                  <a:pt x="122390" y="113204"/>
                </a:cubicBezTo>
                <a:cubicBezTo>
                  <a:pt x="124492" y="113204"/>
                  <a:pt x="126501" y="112842"/>
                  <a:pt x="128660" y="112498"/>
                </a:cubicBezTo>
                <a:cubicBezTo>
                  <a:pt x="130320" y="112230"/>
                  <a:pt x="131984" y="112138"/>
                  <a:pt x="133653" y="112138"/>
                </a:cubicBezTo>
                <a:cubicBezTo>
                  <a:pt x="135321" y="112138"/>
                  <a:pt x="136994" y="112230"/>
                  <a:pt x="138673" y="112331"/>
                </a:cubicBezTo>
                <a:cubicBezTo>
                  <a:pt x="141764" y="112515"/>
                  <a:pt x="144846" y="112620"/>
                  <a:pt x="147945" y="112620"/>
                </a:cubicBezTo>
                <a:cubicBezTo>
                  <a:pt x="148259" y="112620"/>
                  <a:pt x="148574" y="112619"/>
                  <a:pt x="148888" y="112617"/>
                </a:cubicBezTo>
                <a:cubicBezTo>
                  <a:pt x="162152" y="112522"/>
                  <a:pt x="175273" y="110831"/>
                  <a:pt x="188488" y="110069"/>
                </a:cubicBezTo>
                <a:cubicBezTo>
                  <a:pt x="199526" y="109438"/>
                  <a:pt x="212682" y="110081"/>
                  <a:pt x="221040" y="103235"/>
                </a:cubicBezTo>
                <a:cubicBezTo>
                  <a:pt x="224219" y="100627"/>
                  <a:pt x="225946" y="97151"/>
                  <a:pt x="225350" y="93531"/>
                </a:cubicBezTo>
                <a:cubicBezTo>
                  <a:pt x="224803" y="90138"/>
                  <a:pt x="222243" y="87197"/>
                  <a:pt x="218087" y="86007"/>
                </a:cubicBezTo>
                <a:cubicBezTo>
                  <a:pt x="212908" y="84518"/>
                  <a:pt x="207181" y="85637"/>
                  <a:pt x="201943" y="84316"/>
                </a:cubicBezTo>
                <a:cubicBezTo>
                  <a:pt x="197144" y="83101"/>
                  <a:pt x="193418" y="80244"/>
                  <a:pt x="189429" y="77958"/>
                </a:cubicBezTo>
                <a:cubicBezTo>
                  <a:pt x="187453" y="76815"/>
                  <a:pt x="185357" y="75779"/>
                  <a:pt x="183047" y="75124"/>
                </a:cubicBezTo>
                <a:cubicBezTo>
                  <a:pt x="181018" y="74552"/>
                  <a:pt x="178881" y="74329"/>
                  <a:pt x="176737" y="74329"/>
                </a:cubicBezTo>
                <a:cubicBezTo>
                  <a:pt x="176026" y="74329"/>
                  <a:pt x="175314" y="74353"/>
                  <a:pt x="174606" y="74398"/>
                </a:cubicBezTo>
                <a:cubicBezTo>
                  <a:pt x="168947" y="74749"/>
                  <a:pt x="163483" y="76316"/>
                  <a:pt x="157786" y="76316"/>
                </a:cubicBezTo>
                <a:cubicBezTo>
                  <a:pt x="157682" y="76316"/>
                  <a:pt x="157577" y="76316"/>
                  <a:pt x="157473" y="76315"/>
                </a:cubicBezTo>
                <a:cubicBezTo>
                  <a:pt x="152663" y="76267"/>
                  <a:pt x="147317" y="75124"/>
                  <a:pt x="144816" y="71600"/>
                </a:cubicBezTo>
                <a:cubicBezTo>
                  <a:pt x="143388" y="69576"/>
                  <a:pt x="143149" y="67207"/>
                  <a:pt x="142661" y="64956"/>
                </a:cubicBezTo>
                <a:cubicBezTo>
                  <a:pt x="142245" y="62968"/>
                  <a:pt x="141518" y="61075"/>
                  <a:pt x="140209" y="59337"/>
                </a:cubicBezTo>
                <a:cubicBezTo>
                  <a:pt x="137863" y="56205"/>
                  <a:pt x="134089" y="53753"/>
                  <a:pt x="129743" y="52514"/>
                </a:cubicBezTo>
                <a:cubicBezTo>
                  <a:pt x="127656" y="51919"/>
                  <a:pt x="125480" y="51649"/>
                  <a:pt x="123261" y="51649"/>
                </a:cubicBezTo>
                <a:cubicBezTo>
                  <a:pt x="123037" y="51649"/>
                  <a:pt x="122812" y="51652"/>
                  <a:pt x="122587" y="51657"/>
                </a:cubicBezTo>
                <a:cubicBezTo>
                  <a:pt x="122123" y="51669"/>
                  <a:pt x="121659" y="51693"/>
                  <a:pt x="121182" y="51728"/>
                </a:cubicBezTo>
                <a:cubicBezTo>
                  <a:pt x="116479" y="50609"/>
                  <a:pt x="111503" y="50002"/>
                  <a:pt x="107121" y="48192"/>
                </a:cubicBezTo>
                <a:cubicBezTo>
                  <a:pt x="99501" y="45049"/>
                  <a:pt x="96298" y="38441"/>
                  <a:pt x="94560" y="32178"/>
                </a:cubicBezTo>
                <a:cubicBezTo>
                  <a:pt x="93584" y="28678"/>
                  <a:pt x="92929" y="25106"/>
                  <a:pt x="91726" y="21641"/>
                </a:cubicBezTo>
                <a:cubicBezTo>
                  <a:pt x="90810" y="19034"/>
                  <a:pt x="89548" y="16486"/>
                  <a:pt x="87952" y="14081"/>
                </a:cubicBezTo>
                <a:cubicBezTo>
                  <a:pt x="84809" y="9330"/>
                  <a:pt x="80237" y="4973"/>
                  <a:pt x="74200" y="2365"/>
                </a:cubicBezTo>
                <a:cubicBezTo>
                  <a:pt x="70558" y="797"/>
                  <a:pt x="66542" y="1"/>
                  <a:pt x="62499" y="1"/>
                </a:cubicBezTo>
                <a:close/>
              </a:path>
            </a:pathLst>
          </a:custGeom>
          <a:solidFill>
            <a:srgbClr val="FFFFFF">
              <a:alpha val="313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8" name="Google Shape;218;p21"/>
          <p:cNvSpPr/>
          <p:nvPr/>
        </p:nvSpPr>
        <p:spPr>
          <a:xfrm>
            <a:off x="70" y="850947"/>
            <a:ext cx="8179245" cy="4098021"/>
          </a:xfrm>
          <a:custGeom>
            <a:avLst/>
            <a:gdLst/>
            <a:ahLst/>
            <a:cxnLst/>
            <a:rect l="l" t="t" r="r" b="b"/>
            <a:pathLst>
              <a:path w="225946" h="113205" extrusionOk="0">
                <a:moveTo>
                  <a:pt x="62499" y="1"/>
                </a:moveTo>
                <a:cubicBezTo>
                  <a:pt x="59883" y="1"/>
                  <a:pt x="57255" y="334"/>
                  <a:pt x="54710" y="1008"/>
                </a:cubicBezTo>
                <a:cubicBezTo>
                  <a:pt x="48019" y="2794"/>
                  <a:pt x="42649" y="6628"/>
                  <a:pt x="39791" y="11712"/>
                </a:cubicBezTo>
                <a:cubicBezTo>
                  <a:pt x="36672" y="17272"/>
                  <a:pt x="35588" y="24499"/>
                  <a:pt x="28540" y="28059"/>
                </a:cubicBezTo>
                <a:cubicBezTo>
                  <a:pt x="26790" y="28940"/>
                  <a:pt x="24873" y="29250"/>
                  <a:pt x="22908" y="29678"/>
                </a:cubicBezTo>
                <a:cubicBezTo>
                  <a:pt x="21075" y="30083"/>
                  <a:pt x="19539" y="30774"/>
                  <a:pt x="18229" y="31869"/>
                </a:cubicBezTo>
                <a:cubicBezTo>
                  <a:pt x="15634" y="34048"/>
                  <a:pt x="13788" y="36953"/>
                  <a:pt x="12371" y="39691"/>
                </a:cubicBezTo>
                <a:cubicBezTo>
                  <a:pt x="10811" y="42715"/>
                  <a:pt x="9811" y="45906"/>
                  <a:pt x="9407" y="49157"/>
                </a:cubicBezTo>
                <a:cubicBezTo>
                  <a:pt x="8978" y="52514"/>
                  <a:pt x="9526" y="55765"/>
                  <a:pt x="9799" y="59122"/>
                </a:cubicBezTo>
                <a:cubicBezTo>
                  <a:pt x="9942" y="60956"/>
                  <a:pt x="9907" y="62813"/>
                  <a:pt x="9145" y="64563"/>
                </a:cubicBezTo>
                <a:cubicBezTo>
                  <a:pt x="8454" y="66159"/>
                  <a:pt x="7156" y="67528"/>
                  <a:pt x="5858" y="68850"/>
                </a:cubicBezTo>
                <a:cubicBezTo>
                  <a:pt x="3608" y="71124"/>
                  <a:pt x="2644" y="74053"/>
                  <a:pt x="1739" y="76886"/>
                </a:cubicBezTo>
                <a:cubicBezTo>
                  <a:pt x="1" y="82375"/>
                  <a:pt x="822" y="87769"/>
                  <a:pt x="5025" y="92293"/>
                </a:cubicBezTo>
                <a:cubicBezTo>
                  <a:pt x="9359" y="96948"/>
                  <a:pt x="15860" y="100080"/>
                  <a:pt x="22753" y="101830"/>
                </a:cubicBezTo>
                <a:cubicBezTo>
                  <a:pt x="28327" y="103249"/>
                  <a:pt x="34155" y="103754"/>
                  <a:pt x="39991" y="103754"/>
                </a:cubicBezTo>
                <a:cubicBezTo>
                  <a:pt x="42970" y="103754"/>
                  <a:pt x="45950" y="103623"/>
                  <a:pt x="48900" y="103413"/>
                </a:cubicBezTo>
                <a:cubicBezTo>
                  <a:pt x="53579" y="103092"/>
                  <a:pt x="58222" y="102437"/>
                  <a:pt x="62913" y="102175"/>
                </a:cubicBezTo>
                <a:cubicBezTo>
                  <a:pt x="63658" y="102135"/>
                  <a:pt x="64397" y="102114"/>
                  <a:pt x="65129" y="102114"/>
                </a:cubicBezTo>
                <a:cubicBezTo>
                  <a:pt x="68914" y="102114"/>
                  <a:pt x="72542" y="102654"/>
                  <a:pt x="76153" y="103711"/>
                </a:cubicBezTo>
                <a:cubicBezTo>
                  <a:pt x="80213" y="104902"/>
                  <a:pt x="84083" y="106461"/>
                  <a:pt x="88166" y="107592"/>
                </a:cubicBezTo>
                <a:cubicBezTo>
                  <a:pt x="90798" y="108319"/>
                  <a:pt x="93500" y="108890"/>
                  <a:pt x="96227" y="109331"/>
                </a:cubicBezTo>
                <a:cubicBezTo>
                  <a:pt x="101001" y="110283"/>
                  <a:pt x="106085" y="110676"/>
                  <a:pt x="110574" y="111283"/>
                </a:cubicBezTo>
                <a:cubicBezTo>
                  <a:pt x="113741" y="111712"/>
                  <a:pt x="116765" y="112534"/>
                  <a:pt x="119908" y="113022"/>
                </a:cubicBezTo>
                <a:cubicBezTo>
                  <a:pt x="120759" y="113151"/>
                  <a:pt x="121581" y="113204"/>
                  <a:pt x="122390" y="113204"/>
                </a:cubicBezTo>
                <a:cubicBezTo>
                  <a:pt x="124492" y="113204"/>
                  <a:pt x="126501" y="112842"/>
                  <a:pt x="128660" y="112498"/>
                </a:cubicBezTo>
                <a:cubicBezTo>
                  <a:pt x="130320" y="112230"/>
                  <a:pt x="131984" y="112138"/>
                  <a:pt x="133653" y="112138"/>
                </a:cubicBezTo>
                <a:cubicBezTo>
                  <a:pt x="135321" y="112138"/>
                  <a:pt x="136994" y="112230"/>
                  <a:pt x="138673" y="112331"/>
                </a:cubicBezTo>
                <a:cubicBezTo>
                  <a:pt x="141764" y="112515"/>
                  <a:pt x="144846" y="112620"/>
                  <a:pt x="147945" y="112620"/>
                </a:cubicBezTo>
                <a:cubicBezTo>
                  <a:pt x="148259" y="112620"/>
                  <a:pt x="148574" y="112619"/>
                  <a:pt x="148888" y="112617"/>
                </a:cubicBezTo>
                <a:cubicBezTo>
                  <a:pt x="162152" y="112522"/>
                  <a:pt x="175273" y="110831"/>
                  <a:pt x="188488" y="110069"/>
                </a:cubicBezTo>
                <a:cubicBezTo>
                  <a:pt x="199526" y="109438"/>
                  <a:pt x="212682" y="110081"/>
                  <a:pt x="221040" y="103235"/>
                </a:cubicBezTo>
                <a:cubicBezTo>
                  <a:pt x="224219" y="100627"/>
                  <a:pt x="225946" y="97151"/>
                  <a:pt x="225350" y="93531"/>
                </a:cubicBezTo>
                <a:cubicBezTo>
                  <a:pt x="224803" y="90138"/>
                  <a:pt x="222243" y="87197"/>
                  <a:pt x="218087" y="86007"/>
                </a:cubicBezTo>
                <a:cubicBezTo>
                  <a:pt x="212908" y="84518"/>
                  <a:pt x="207181" y="85637"/>
                  <a:pt x="201943" y="84316"/>
                </a:cubicBezTo>
                <a:cubicBezTo>
                  <a:pt x="197144" y="83101"/>
                  <a:pt x="193418" y="80244"/>
                  <a:pt x="189429" y="77958"/>
                </a:cubicBezTo>
                <a:cubicBezTo>
                  <a:pt x="187453" y="76815"/>
                  <a:pt x="185357" y="75779"/>
                  <a:pt x="183047" y="75124"/>
                </a:cubicBezTo>
                <a:cubicBezTo>
                  <a:pt x="181018" y="74552"/>
                  <a:pt x="178881" y="74329"/>
                  <a:pt x="176737" y="74329"/>
                </a:cubicBezTo>
                <a:cubicBezTo>
                  <a:pt x="176026" y="74329"/>
                  <a:pt x="175314" y="74353"/>
                  <a:pt x="174606" y="74398"/>
                </a:cubicBezTo>
                <a:cubicBezTo>
                  <a:pt x="168947" y="74749"/>
                  <a:pt x="163483" y="76316"/>
                  <a:pt x="157786" y="76316"/>
                </a:cubicBezTo>
                <a:cubicBezTo>
                  <a:pt x="157682" y="76316"/>
                  <a:pt x="157577" y="76316"/>
                  <a:pt x="157473" y="76315"/>
                </a:cubicBezTo>
                <a:cubicBezTo>
                  <a:pt x="152663" y="76267"/>
                  <a:pt x="147317" y="75124"/>
                  <a:pt x="144816" y="71600"/>
                </a:cubicBezTo>
                <a:cubicBezTo>
                  <a:pt x="143388" y="69576"/>
                  <a:pt x="143149" y="67207"/>
                  <a:pt x="142661" y="64956"/>
                </a:cubicBezTo>
                <a:cubicBezTo>
                  <a:pt x="142245" y="62968"/>
                  <a:pt x="141518" y="61075"/>
                  <a:pt x="140209" y="59337"/>
                </a:cubicBezTo>
                <a:cubicBezTo>
                  <a:pt x="137863" y="56205"/>
                  <a:pt x="134089" y="53753"/>
                  <a:pt x="129743" y="52514"/>
                </a:cubicBezTo>
                <a:cubicBezTo>
                  <a:pt x="127656" y="51919"/>
                  <a:pt x="125480" y="51649"/>
                  <a:pt x="123261" y="51649"/>
                </a:cubicBezTo>
                <a:cubicBezTo>
                  <a:pt x="123037" y="51649"/>
                  <a:pt x="122812" y="51652"/>
                  <a:pt x="122587" y="51657"/>
                </a:cubicBezTo>
                <a:cubicBezTo>
                  <a:pt x="122123" y="51669"/>
                  <a:pt x="121659" y="51693"/>
                  <a:pt x="121182" y="51728"/>
                </a:cubicBezTo>
                <a:cubicBezTo>
                  <a:pt x="116479" y="50609"/>
                  <a:pt x="111503" y="50002"/>
                  <a:pt x="107121" y="48192"/>
                </a:cubicBezTo>
                <a:cubicBezTo>
                  <a:pt x="99501" y="45049"/>
                  <a:pt x="96298" y="38441"/>
                  <a:pt x="94560" y="32178"/>
                </a:cubicBezTo>
                <a:cubicBezTo>
                  <a:pt x="93584" y="28678"/>
                  <a:pt x="92929" y="25106"/>
                  <a:pt x="91726" y="21641"/>
                </a:cubicBezTo>
                <a:cubicBezTo>
                  <a:pt x="90810" y="19034"/>
                  <a:pt x="89548" y="16486"/>
                  <a:pt x="87952" y="14081"/>
                </a:cubicBezTo>
                <a:cubicBezTo>
                  <a:pt x="84809" y="9330"/>
                  <a:pt x="80237" y="4973"/>
                  <a:pt x="74200" y="2365"/>
                </a:cubicBezTo>
                <a:cubicBezTo>
                  <a:pt x="70558" y="797"/>
                  <a:pt x="66542" y="1"/>
                  <a:pt x="62499" y="1"/>
                </a:cubicBezTo>
                <a:close/>
              </a:path>
            </a:pathLst>
          </a:custGeom>
          <a:solidFill>
            <a:srgbClr val="FFFFFF">
              <a:alpha val="4469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9" name="Google Shape;219;p21"/>
          <p:cNvSpPr/>
          <p:nvPr/>
        </p:nvSpPr>
        <p:spPr>
          <a:xfrm>
            <a:off x="82" y="3040134"/>
            <a:ext cx="9143830" cy="2103365"/>
          </a:xfrm>
          <a:custGeom>
            <a:avLst/>
            <a:gdLst/>
            <a:ahLst/>
            <a:cxnLst/>
            <a:rect l="l" t="t" r="r" b="b"/>
            <a:pathLst>
              <a:path w="252592" h="58104" extrusionOk="0">
                <a:moveTo>
                  <a:pt x="23957" y="0"/>
                </a:moveTo>
                <a:cubicBezTo>
                  <a:pt x="15373" y="0"/>
                  <a:pt x="7336" y="1024"/>
                  <a:pt x="0" y="3430"/>
                </a:cubicBezTo>
                <a:lnTo>
                  <a:pt x="0" y="17206"/>
                </a:lnTo>
                <a:lnTo>
                  <a:pt x="0" y="40352"/>
                </a:lnTo>
                <a:lnTo>
                  <a:pt x="0" y="58104"/>
                </a:lnTo>
                <a:lnTo>
                  <a:pt x="148650" y="58104"/>
                </a:lnTo>
                <a:cubicBezTo>
                  <a:pt x="147757" y="57997"/>
                  <a:pt x="146769" y="57818"/>
                  <a:pt x="145721" y="57568"/>
                </a:cubicBezTo>
                <a:lnTo>
                  <a:pt x="145721" y="57568"/>
                </a:lnTo>
                <a:lnTo>
                  <a:pt x="148650" y="58104"/>
                </a:lnTo>
                <a:lnTo>
                  <a:pt x="252592" y="58104"/>
                </a:lnTo>
                <a:lnTo>
                  <a:pt x="252592" y="16777"/>
                </a:lnTo>
                <a:cubicBezTo>
                  <a:pt x="236294" y="29080"/>
                  <a:pt x="217132" y="33582"/>
                  <a:pt x="196520" y="33582"/>
                </a:cubicBezTo>
                <a:cubicBezTo>
                  <a:pt x="140227" y="33582"/>
                  <a:pt x="73113" y="0"/>
                  <a:pt x="2395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0" name="Google Shape;220;p21"/>
          <p:cNvSpPr txBox="1">
            <a:spLocks noGrp="1"/>
          </p:cNvSpPr>
          <p:nvPr>
            <p:ph type="title"/>
          </p:nvPr>
        </p:nvSpPr>
        <p:spPr>
          <a:xfrm>
            <a:off x="717525" y="552990"/>
            <a:ext cx="7708800" cy="5727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400"/>
              <a:buNone/>
              <a:defRPr sz="2400"/>
            </a:lvl1pPr>
            <a:lvl2pPr lvl="1" algn="ctr" rtl="0">
              <a:spcBef>
                <a:spcPts val="0"/>
              </a:spcBef>
              <a:spcAft>
                <a:spcPts val="0"/>
              </a:spcAft>
              <a:buSzPts val="2400"/>
              <a:buNone/>
              <a:defRPr sz="2400"/>
            </a:lvl2pPr>
            <a:lvl3pPr lvl="2" algn="ctr" rtl="0">
              <a:spcBef>
                <a:spcPts val="0"/>
              </a:spcBef>
              <a:spcAft>
                <a:spcPts val="0"/>
              </a:spcAft>
              <a:buSzPts val="2400"/>
              <a:buNone/>
              <a:defRPr sz="2400"/>
            </a:lvl3pPr>
            <a:lvl4pPr lvl="3" algn="ctr" rtl="0">
              <a:spcBef>
                <a:spcPts val="0"/>
              </a:spcBef>
              <a:spcAft>
                <a:spcPts val="0"/>
              </a:spcAft>
              <a:buSzPts val="2400"/>
              <a:buNone/>
              <a:defRPr sz="2400"/>
            </a:lvl4pPr>
            <a:lvl5pPr lvl="4" algn="ctr" rtl="0">
              <a:spcBef>
                <a:spcPts val="0"/>
              </a:spcBef>
              <a:spcAft>
                <a:spcPts val="0"/>
              </a:spcAft>
              <a:buSzPts val="2400"/>
              <a:buNone/>
              <a:defRPr sz="2400"/>
            </a:lvl5pPr>
            <a:lvl6pPr lvl="5" algn="ctr" rtl="0">
              <a:spcBef>
                <a:spcPts val="0"/>
              </a:spcBef>
              <a:spcAft>
                <a:spcPts val="0"/>
              </a:spcAft>
              <a:buSzPts val="2400"/>
              <a:buNone/>
              <a:defRPr sz="2400"/>
            </a:lvl6pPr>
            <a:lvl7pPr lvl="6" algn="ctr" rtl="0">
              <a:spcBef>
                <a:spcPts val="0"/>
              </a:spcBef>
              <a:spcAft>
                <a:spcPts val="0"/>
              </a:spcAft>
              <a:buSzPts val="2400"/>
              <a:buNone/>
              <a:defRPr sz="2400"/>
            </a:lvl7pPr>
            <a:lvl8pPr lvl="7" algn="ctr" rtl="0">
              <a:spcBef>
                <a:spcPts val="0"/>
              </a:spcBef>
              <a:spcAft>
                <a:spcPts val="0"/>
              </a:spcAft>
              <a:buSzPts val="2400"/>
              <a:buNone/>
              <a:defRPr sz="2400"/>
            </a:lvl8pPr>
            <a:lvl9pPr lvl="8" algn="ctr" rtl="0">
              <a:spcBef>
                <a:spcPts val="0"/>
              </a:spcBef>
              <a:spcAft>
                <a:spcPts val="0"/>
              </a:spcAft>
              <a:buSzPts val="2400"/>
              <a:buNone/>
              <a:defRPr sz="2400"/>
            </a:lvl9pPr>
          </a:lstStyle>
          <a:p>
            <a:endParaRPr/>
          </a:p>
        </p:txBody>
      </p:sp>
      <p:sp>
        <p:nvSpPr>
          <p:cNvPr id="221" name="Google Shape;221;p21"/>
          <p:cNvSpPr txBox="1">
            <a:spLocks noGrp="1"/>
          </p:cNvSpPr>
          <p:nvPr>
            <p:ph type="subTitle" idx="1"/>
          </p:nvPr>
        </p:nvSpPr>
        <p:spPr>
          <a:xfrm>
            <a:off x="1162550" y="2509075"/>
            <a:ext cx="1984800" cy="1151100"/>
          </a:xfrm>
          <a:prstGeom prst="rect">
            <a:avLst/>
          </a:prstGeom>
        </p:spPr>
        <p:txBody>
          <a:bodyPr spcFirstLastPara="1" wrap="square" lIns="91425" tIns="91425" rIns="91425" bIns="91425" anchor="t" anchorCtr="0">
            <a:noAutofit/>
          </a:bodyPr>
          <a:lstStyle>
            <a:lvl1pPr lvl="0" algn="ctr" rtl="0">
              <a:spcBef>
                <a:spcPts val="0"/>
              </a:spcBef>
              <a:spcAft>
                <a:spcPts val="0"/>
              </a:spcAft>
              <a:buNone/>
              <a:defRPr>
                <a:solidFill>
                  <a:srgbClr val="053B5C"/>
                </a:solidFill>
              </a:defRPr>
            </a:lvl1pPr>
            <a:lvl2pPr lvl="1" algn="ctr" rtl="0">
              <a:spcBef>
                <a:spcPts val="1600"/>
              </a:spcBef>
              <a:spcAft>
                <a:spcPts val="0"/>
              </a:spcAft>
              <a:buNone/>
              <a:defRPr>
                <a:solidFill>
                  <a:srgbClr val="053B5C"/>
                </a:solidFill>
              </a:defRPr>
            </a:lvl2pPr>
            <a:lvl3pPr lvl="2" algn="ctr" rtl="0">
              <a:spcBef>
                <a:spcPts val="1600"/>
              </a:spcBef>
              <a:spcAft>
                <a:spcPts val="0"/>
              </a:spcAft>
              <a:buNone/>
              <a:defRPr>
                <a:solidFill>
                  <a:srgbClr val="053B5C"/>
                </a:solidFill>
              </a:defRPr>
            </a:lvl3pPr>
            <a:lvl4pPr lvl="3" algn="ctr" rtl="0">
              <a:spcBef>
                <a:spcPts val="1600"/>
              </a:spcBef>
              <a:spcAft>
                <a:spcPts val="0"/>
              </a:spcAft>
              <a:buNone/>
              <a:defRPr>
                <a:solidFill>
                  <a:srgbClr val="053B5C"/>
                </a:solidFill>
              </a:defRPr>
            </a:lvl4pPr>
            <a:lvl5pPr lvl="4" algn="ctr" rtl="0">
              <a:spcBef>
                <a:spcPts val="1600"/>
              </a:spcBef>
              <a:spcAft>
                <a:spcPts val="0"/>
              </a:spcAft>
              <a:buNone/>
              <a:defRPr>
                <a:solidFill>
                  <a:srgbClr val="053B5C"/>
                </a:solidFill>
              </a:defRPr>
            </a:lvl5pPr>
            <a:lvl6pPr lvl="5" algn="ctr" rtl="0">
              <a:spcBef>
                <a:spcPts val="1600"/>
              </a:spcBef>
              <a:spcAft>
                <a:spcPts val="0"/>
              </a:spcAft>
              <a:buNone/>
              <a:defRPr>
                <a:solidFill>
                  <a:srgbClr val="053B5C"/>
                </a:solidFill>
              </a:defRPr>
            </a:lvl6pPr>
            <a:lvl7pPr lvl="6" algn="ctr" rtl="0">
              <a:spcBef>
                <a:spcPts val="1600"/>
              </a:spcBef>
              <a:spcAft>
                <a:spcPts val="0"/>
              </a:spcAft>
              <a:buNone/>
              <a:defRPr>
                <a:solidFill>
                  <a:srgbClr val="053B5C"/>
                </a:solidFill>
              </a:defRPr>
            </a:lvl7pPr>
            <a:lvl8pPr lvl="7" algn="ctr" rtl="0">
              <a:spcBef>
                <a:spcPts val="1600"/>
              </a:spcBef>
              <a:spcAft>
                <a:spcPts val="0"/>
              </a:spcAft>
              <a:buNone/>
              <a:defRPr>
                <a:solidFill>
                  <a:srgbClr val="053B5C"/>
                </a:solidFill>
              </a:defRPr>
            </a:lvl8pPr>
            <a:lvl9pPr lvl="8" algn="ctr" rtl="0">
              <a:spcBef>
                <a:spcPts val="1600"/>
              </a:spcBef>
              <a:spcAft>
                <a:spcPts val="1600"/>
              </a:spcAft>
              <a:buNone/>
              <a:defRPr>
                <a:solidFill>
                  <a:srgbClr val="053B5C"/>
                </a:solidFill>
              </a:defRPr>
            </a:lvl9pPr>
          </a:lstStyle>
          <a:p>
            <a:endParaRPr/>
          </a:p>
        </p:txBody>
      </p:sp>
      <p:sp>
        <p:nvSpPr>
          <p:cNvPr id="222" name="Google Shape;222;p21"/>
          <p:cNvSpPr txBox="1">
            <a:spLocks noGrp="1"/>
          </p:cNvSpPr>
          <p:nvPr>
            <p:ph type="title" idx="2"/>
          </p:nvPr>
        </p:nvSpPr>
        <p:spPr>
          <a:xfrm>
            <a:off x="1162538" y="3737250"/>
            <a:ext cx="1984800" cy="492600"/>
          </a:xfrm>
          <a:prstGeom prst="rect">
            <a:avLst/>
          </a:prstGeom>
        </p:spPr>
        <p:txBody>
          <a:bodyPr spcFirstLastPara="1" wrap="square" lIns="91425" tIns="91425" rIns="91425" bIns="91425" anchor="b" anchorCtr="0">
            <a:noAutofit/>
          </a:bodyPr>
          <a:lstStyle>
            <a:lvl1pPr lvl="0" algn="ctr" rtl="0">
              <a:spcBef>
                <a:spcPts val="0"/>
              </a:spcBef>
              <a:spcAft>
                <a:spcPts val="0"/>
              </a:spcAft>
              <a:buNone/>
              <a:defRPr sz="1800">
                <a:solidFill>
                  <a:srgbClr val="053B5C"/>
                </a:solidFill>
              </a:defRPr>
            </a:lvl1pPr>
            <a:lvl2pPr lvl="1" algn="ctr" rtl="0">
              <a:spcBef>
                <a:spcPts val="0"/>
              </a:spcBef>
              <a:spcAft>
                <a:spcPts val="0"/>
              </a:spcAft>
              <a:buNone/>
              <a:defRPr sz="1800">
                <a:solidFill>
                  <a:srgbClr val="053B5C"/>
                </a:solidFill>
              </a:defRPr>
            </a:lvl2pPr>
            <a:lvl3pPr lvl="2" algn="ctr" rtl="0">
              <a:spcBef>
                <a:spcPts val="0"/>
              </a:spcBef>
              <a:spcAft>
                <a:spcPts val="0"/>
              </a:spcAft>
              <a:buNone/>
              <a:defRPr sz="1800">
                <a:solidFill>
                  <a:srgbClr val="053B5C"/>
                </a:solidFill>
              </a:defRPr>
            </a:lvl3pPr>
            <a:lvl4pPr lvl="3" algn="ctr" rtl="0">
              <a:spcBef>
                <a:spcPts val="0"/>
              </a:spcBef>
              <a:spcAft>
                <a:spcPts val="0"/>
              </a:spcAft>
              <a:buNone/>
              <a:defRPr sz="1800">
                <a:solidFill>
                  <a:srgbClr val="053B5C"/>
                </a:solidFill>
              </a:defRPr>
            </a:lvl4pPr>
            <a:lvl5pPr lvl="4" algn="ctr" rtl="0">
              <a:spcBef>
                <a:spcPts val="0"/>
              </a:spcBef>
              <a:spcAft>
                <a:spcPts val="0"/>
              </a:spcAft>
              <a:buNone/>
              <a:defRPr sz="1800">
                <a:solidFill>
                  <a:srgbClr val="053B5C"/>
                </a:solidFill>
              </a:defRPr>
            </a:lvl5pPr>
            <a:lvl6pPr lvl="5" algn="ctr" rtl="0">
              <a:spcBef>
                <a:spcPts val="0"/>
              </a:spcBef>
              <a:spcAft>
                <a:spcPts val="0"/>
              </a:spcAft>
              <a:buNone/>
              <a:defRPr sz="1800">
                <a:solidFill>
                  <a:srgbClr val="053B5C"/>
                </a:solidFill>
              </a:defRPr>
            </a:lvl6pPr>
            <a:lvl7pPr lvl="6" algn="ctr" rtl="0">
              <a:spcBef>
                <a:spcPts val="0"/>
              </a:spcBef>
              <a:spcAft>
                <a:spcPts val="0"/>
              </a:spcAft>
              <a:buNone/>
              <a:defRPr sz="1800">
                <a:solidFill>
                  <a:srgbClr val="053B5C"/>
                </a:solidFill>
              </a:defRPr>
            </a:lvl7pPr>
            <a:lvl8pPr lvl="7" algn="ctr" rtl="0">
              <a:spcBef>
                <a:spcPts val="0"/>
              </a:spcBef>
              <a:spcAft>
                <a:spcPts val="0"/>
              </a:spcAft>
              <a:buNone/>
              <a:defRPr sz="1800">
                <a:solidFill>
                  <a:srgbClr val="053B5C"/>
                </a:solidFill>
              </a:defRPr>
            </a:lvl8pPr>
            <a:lvl9pPr lvl="8" algn="ctr" rtl="0">
              <a:spcBef>
                <a:spcPts val="0"/>
              </a:spcBef>
              <a:spcAft>
                <a:spcPts val="0"/>
              </a:spcAft>
              <a:buNone/>
              <a:defRPr sz="1800">
                <a:solidFill>
                  <a:srgbClr val="053B5C"/>
                </a:solidFill>
              </a:defRPr>
            </a:lvl9pPr>
          </a:lstStyle>
          <a:p>
            <a:endParaRPr/>
          </a:p>
        </p:txBody>
      </p:sp>
      <p:sp>
        <p:nvSpPr>
          <p:cNvPr id="223" name="Google Shape;223;p21"/>
          <p:cNvSpPr txBox="1">
            <a:spLocks noGrp="1"/>
          </p:cNvSpPr>
          <p:nvPr>
            <p:ph type="subTitle" idx="3"/>
          </p:nvPr>
        </p:nvSpPr>
        <p:spPr>
          <a:xfrm>
            <a:off x="3579600" y="2509075"/>
            <a:ext cx="1984800" cy="1151100"/>
          </a:xfrm>
          <a:prstGeom prst="rect">
            <a:avLst/>
          </a:prstGeom>
        </p:spPr>
        <p:txBody>
          <a:bodyPr spcFirstLastPara="1" wrap="square" lIns="91425" tIns="91425" rIns="91425" bIns="91425" anchor="t" anchorCtr="0">
            <a:noAutofit/>
          </a:bodyPr>
          <a:lstStyle>
            <a:lvl1pPr lvl="0" algn="ctr" rtl="0">
              <a:spcBef>
                <a:spcPts val="0"/>
              </a:spcBef>
              <a:spcAft>
                <a:spcPts val="0"/>
              </a:spcAft>
              <a:buNone/>
              <a:defRPr>
                <a:solidFill>
                  <a:srgbClr val="053B5C"/>
                </a:solidFill>
              </a:defRPr>
            </a:lvl1pPr>
            <a:lvl2pPr lvl="1" algn="ctr" rtl="0">
              <a:spcBef>
                <a:spcPts val="1600"/>
              </a:spcBef>
              <a:spcAft>
                <a:spcPts val="0"/>
              </a:spcAft>
              <a:buNone/>
              <a:defRPr>
                <a:solidFill>
                  <a:srgbClr val="053B5C"/>
                </a:solidFill>
              </a:defRPr>
            </a:lvl2pPr>
            <a:lvl3pPr lvl="2" algn="ctr" rtl="0">
              <a:spcBef>
                <a:spcPts val="1600"/>
              </a:spcBef>
              <a:spcAft>
                <a:spcPts val="0"/>
              </a:spcAft>
              <a:buNone/>
              <a:defRPr>
                <a:solidFill>
                  <a:srgbClr val="053B5C"/>
                </a:solidFill>
              </a:defRPr>
            </a:lvl3pPr>
            <a:lvl4pPr lvl="3" algn="ctr" rtl="0">
              <a:spcBef>
                <a:spcPts val="1600"/>
              </a:spcBef>
              <a:spcAft>
                <a:spcPts val="0"/>
              </a:spcAft>
              <a:buNone/>
              <a:defRPr>
                <a:solidFill>
                  <a:srgbClr val="053B5C"/>
                </a:solidFill>
              </a:defRPr>
            </a:lvl4pPr>
            <a:lvl5pPr lvl="4" algn="ctr" rtl="0">
              <a:spcBef>
                <a:spcPts val="1600"/>
              </a:spcBef>
              <a:spcAft>
                <a:spcPts val="0"/>
              </a:spcAft>
              <a:buNone/>
              <a:defRPr>
                <a:solidFill>
                  <a:srgbClr val="053B5C"/>
                </a:solidFill>
              </a:defRPr>
            </a:lvl5pPr>
            <a:lvl6pPr lvl="5" algn="ctr" rtl="0">
              <a:spcBef>
                <a:spcPts val="1600"/>
              </a:spcBef>
              <a:spcAft>
                <a:spcPts val="0"/>
              </a:spcAft>
              <a:buNone/>
              <a:defRPr>
                <a:solidFill>
                  <a:srgbClr val="053B5C"/>
                </a:solidFill>
              </a:defRPr>
            </a:lvl6pPr>
            <a:lvl7pPr lvl="6" algn="ctr" rtl="0">
              <a:spcBef>
                <a:spcPts val="1600"/>
              </a:spcBef>
              <a:spcAft>
                <a:spcPts val="0"/>
              </a:spcAft>
              <a:buNone/>
              <a:defRPr>
                <a:solidFill>
                  <a:srgbClr val="053B5C"/>
                </a:solidFill>
              </a:defRPr>
            </a:lvl7pPr>
            <a:lvl8pPr lvl="7" algn="ctr" rtl="0">
              <a:spcBef>
                <a:spcPts val="1600"/>
              </a:spcBef>
              <a:spcAft>
                <a:spcPts val="0"/>
              </a:spcAft>
              <a:buNone/>
              <a:defRPr>
                <a:solidFill>
                  <a:srgbClr val="053B5C"/>
                </a:solidFill>
              </a:defRPr>
            </a:lvl8pPr>
            <a:lvl9pPr lvl="8" algn="ctr" rtl="0">
              <a:spcBef>
                <a:spcPts val="1600"/>
              </a:spcBef>
              <a:spcAft>
                <a:spcPts val="1600"/>
              </a:spcAft>
              <a:buNone/>
              <a:defRPr>
                <a:solidFill>
                  <a:srgbClr val="053B5C"/>
                </a:solidFill>
              </a:defRPr>
            </a:lvl9pPr>
          </a:lstStyle>
          <a:p>
            <a:endParaRPr/>
          </a:p>
        </p:txBody>
      </p:sp>
      <p:sp>
        <p:nvSpPr>
          <p:cNvPr id="224" name="Google Shape;224;p21"/>
          <p:cNvSpPr txBox="1">
            <a:spLocks noGrp="1"/>
          </p:cNvSpPr>
          <p:nvPr>
            <p:ph type="title" idx="4"/>
          </p:nvPr>
        </p:nvSpPr>
        <p:spPr>
          <a:xfrm>
            <a:off x="3579588" y="3737250"/>
            <a:ext cx="1984800" cy="492600"/>
          </a:xfrm>
          <a:prstGeom prst="rect">
            <a:avLst/>
          </a:prstGeom>
        </p:spPr>
        <p:txBody>
          <a:bodyPr spcFirstLastPara="1" wrap="square" lIns="91425" tIns="91425" rIns="91425" bIns="91425" anchor="b" anchorCtr="0">
            <a:noAutofit/>
          </a:bodyPr>
          <a:lstStyle>
            <a:lvl1pPr lvl="0" algn="ctr" rtl="0">
              <a:spcBef>
                <a:spcPts val="0"/>
              </a:spcBef>
              <a:spcAft>
                <a:spcPts val="0"/>
              </a:spcAft>
              <a:buNone/>
              <a:defRPr sz="1800">
                <a:solidFill>
                  <a:srgbClr val="053B5C"/>
                </a:solidFill>
              </a:defRPr>
            </a:lvl1pPr>
            <a:lvl2pPr lvl="1" algn="ctr" rtl="0">
              <a:spcBef>
                <a:spcPts val="0"/>
              </a:spcBef>
              <a:spcAft>
                <a:spcPts val="0"/>
              </a:spcAft>
              <a:buNone/>
              <a:defRPr sz="1800">
                <a:solidFill>
                  <a:srgbClr val="053B5C"/>
                </a:solidFill>
              </a:defRPr>
            </a:lvl2pPr>
            <a:lvl3pPr lvl="2" algn="ctr" rtl="0">
              <a:spcBef>
                <a:spcPts val="0"/>
              </a:spcBef>
              <a:spcAft>
                <a:spcPts val="0"/>
              </a:spcAft>
              <a:buNone/>
              <a:defRPr sz="1800">
                <a:solidFill>
                  <a:srgbClr val="053B5C"/>
                </a:solidFill>
              </a:defRPr>
            </a:lvl3pPr>
            <a:lvl4pPr lvl="3" algn="ctr" rtl="0">
              <a:spcBef>
                <a:spcPts val="0"/>
              </a:spcBef>
              <a:spcAft>
                <a:spcPts val="0"/>
              </a:spcAft>
              <a:buNone/>
              <a:defRPr sz="1800">
                <a:solidFill>
                  <a:srgbClr val="053B5C"/>
                </a:solidFill>
              </a:defRPr>
            </a:lvl4pPr>
            <a:lvl5pPr lvl="4" algn="ctr" rtl="0">
              <a:spcBef>
                <a:spcPts val="0"/>
              </a:spcBef>
              <a:spcAft>
                <a:spcPts val="0"/>
              </a:spcAft>
              <a:buNone/>
              <a:defRPr sz="1800">
                <a:solidFill>
                  <a:srgbClr val="053B5C"/>
                </a:solidFill>
              </a:defRPr>
            </a:lvl5pPr>
            <a:lvl6pPr lvl="5" algn="ctr" rtl="0">
              <a:spcBef>
                <a:spcPts val="0"/>
              </a:spcBef>
              <a:spcAft>
                <a:spcPts val="0"/>
              </a:spcAft>
              <a:buNone/>
              <a:defRPr sz="1800">
                <a:solidFill>
                  <a:srgbClr val="053B5C"/>
                </a:solidFill>
              </a:defRPr>
            </a:lvl6pPr>
            <a:lvl7pPr lvl="6" algn="ctr" rtl="0">
              <a:spcBef>
                <a:spcPts val="0"/>
              </a:spcBef>
              <a:spcAft>
                <a:spcPts val="0"/>
              </a:spcAft>
              <a:buNone/>
              <a:defRPr sz="1800">
                <a:solidFill>
                  <a:srgbClr val="053B5C"/>
                </a:solidFill>
              </a:defRPr>
            </a:lvl7pPr>
            <a:lvl8pPr lvl="7" algn="ctr" rtl="0">
              <a:spcBef>
                <a:spcPts val="0"/>
              </a:spcBef>
              <a:spcAft>
                <a:spcPts val="0"/>
              </a:spcAft>
              <a:buNone/>
              <a:defRPr sz="1800">
                <a:solidFill>
                  <a:srgbClr val="053B5C"/>
                </a:solidFill>
              </a:defRPr>
            </a:lvl8pPr>
            <a:lvl9pPr lvl="8" algn="ctr" rtl="0">
              <a:spcBef>
                <a:spcPts val="0"/>
              </a:spcBef>
              <a:spcAft>
                <a:spcPts val="0"/>
              </a:spcAft>
              <a:buNone/>
              <a:defRPr sz="1800">
                <a:solidFill>
                  <a:srgbClr val="053B5C"/>
                </a:solidFill>
              </a:defRPr>
            </a:lvl9pPr>
          </a:lstStyle>
          <a:p>
            <a:endParaRPr/>
          </a:p>
        </p:txBody>
      </p:sp>
      <p:sp>
        <p:nvSpPr>
          <p:cNvPr id="225" name="Google Shape;225;p21"/>
          <p:cNvSpPr txBox="1">
            <a:spLocks noGrp="1"/>
          </p:cNvSpPr>
          <p:nvPr>
            <p:ph type="subTitle" idx="5"/>
          </p:nvPr>
        </p:nvSpPr>
        <p:spPr>
          <a:xfrm>
            <a:off x="5996650" y="2509075"/>
            <a:ext cx="1984800" cy="1151100"/>
          </a:xfrm>
          <a:prstGeom prst="rect">
            <a:avLst/>
          </a:prstGeom>
        </p:spPr>
        <p:txBody>
          <a:bodyPr spcFirstLastPara="1" wrap="square" lIns="91425" tIns="91425" rIns="91425" bIns="91425" anchor="t" anchorCtr="0">
            <a:noAutofit/>
          </a:bodyPr>
          <a:lstStyle>
            <a:lvl1pPr lvl="0" algn="ctr" rtl="0">
              <a:spcBef>
                <a:spcPts val="0"/>
              </a:spcBef>
              <a:spcAft>
                <a:spcPts val="0"/>
              </a:spcAft>
              <a:buNone/>
              <a:defRPr>
                <a:solidFill>
                  <a:srgbClr val="053B5C"/>
                </a:solidFill>
              </a:defRPr>
            </a:lvl1pPr>
            <a:lvl2pPr lvl="1" algn="ctr" rtl="0">
              <a:spcBef>
                <a:spcPts val="1600"/>
              </a:spcBef>
              <a:spcAft>
                <a:spcPts val="0"/>
              </a:spcAft>
              <a:buNone/>
              <a:defRPr>
                <a:solidFill>
                  <a:srgbClr val="053B5C"/>
                </a:solidFill>
              </a:defRPr>
            </a:lvl2pPr>
            <a:lvl3pPr lvl="2" algn="ctr" rtl="0">
              <a:spcBef>
                <a:spcPts val="1600"/>
              </a:spcBef>
              <a:spcAft>
                <a:spcPts val="0"/>
              </a:spcAft>
              <a:buNone/>
              <a:defRPr>
                <a:solidFill>
                  <a:srgbClr val="053B5C"/>
                </a:solidFill>
              </a:defRPr>
            </a:lvl3pPr>
            <a:lvl4pPr lvl="3" algn="ctr" rtl="0">
              <a:spcBef>
                <a:spcPts val="1600"/>
              </a:spcBef>
              <a:spcAft>
                <a:spcPts val="0"/>
              </a:spcAft>
              <a:buNone/>
              <a:defRPr>
                <a:solidFill>
                  <a:srgbClr val="053B5C"/>
                </a:solidFill>
              </a:defRPr>
            </a:lvl4pPr>
            <a:lvl5pPr lvl="4" algn="ctr" rtl="0">
              <a:spcBef>
                <a:spcPts val="1600"/>
              </a:spcBef>
              <a:spcAft>
                <a:spcPts val="0"/>
              </a:spcAft>
              <a:buNone/>
              <a:defRPr>
                <a:solidFill>
                  <a:srgbClr val="053B5C"/>
                </a:solidFill>
              </a:defRPr>
            </a:lvl5pPr>
            <a:lvl6pPr lvl="5" algn="ctr" rtl="0">
              <a:spcBef>
                <a:spcPts val="1600"/>
              </a:spcBef>
              <a:spcAft>
                <a:spcPts val="0"/>
              </a:spcAft>
              <a:buNone/>
              <a:defRPr>
                <a:solidFill>
                  <a:srgbClr val="053B5C"/>
                </a:solidFill>
              </a:defRPr>
            </a:lvl6pPr>
            <a:lvl7pPr lvl="6" algn="ctr" rtl="0">
              <a:spcBef>
                <a:spcPts val="1600"/>
              </a:spcBef>
              <a:spcAft>
                <a:spcPts val="0"/>
              </a:spcAft>
              <a:buNone/>
              <a:defRPr>
                <a:solidFill>
                  <a:srgbClr val="053B5C"/>
                </a:solidFill>
              </a:defRPr>
            </a:lvl7pPr>
            <a:lvl8pPr lvl="7" algn="ctr" rtl="0">
              <a:spcBef>
                <a:spcPts val="1600"/>
              </a:spcBef>
              <a:spcAft>
                <a:spcPts val="0"/>
              </a:spcAft>
              <a:buNone/>
              <a:defRPr>
                <a:solidFill>
                  <a:srgbClr val="053B5C"/>
                </a:solidFill>
              </a:defRPr>
            </a:lvl8pPr>
            <a:lvl9pPr lvl="8" algn="ctr" rtl="0">
              <a:spcBef>
                <a:spcPts val="1600"/>
              </a:spcBef>
              <a:spcAft>
                <a:spcPts val="1600"/>
              </a:spcAft>
              <a:buNone/>
              <a:defRPr>
                <a:solidFill>
                  <a:srgbClr val="053B5C"/>
                </a:solidFill>
              </a:defRPr>
            </a:lvl9pPr>
          </a:lstStyle>
          <a:p>
            <a:endParaRPr/>
          </a:p>
        </p:txBody>
      </p:sp>
      <p:sp>
        <p:nvSpPr>
          <p:cNvPr id="226" name="Google Shape;226;p21"/>
          <p:cNvSpPr txBox="1">
            <a:spLocks noGrp="1"/>
          </p:cNvSpPr>
          <p:nvPr>
            <p:ph type="title" idx="6"/>
          </p:nvPr>
        </p:nvSpPr>
        <p:spPr>
          <a:xfrm>
            <a:off x="5996638" y="3737250"/>
            <a:ext cx="1984800" cy="492600"/>
          </a:xfrm>
          <a:prstGeom prst="rect">
            <a:avLst/>
          </a:prstGeom>
        </p:spPr>
        <p:txBody>
          <a:bodyPr spcFirstLastPara="1" wrap="square" lIns="91425" tIns="91425" rIns="91425" bIns="91425" anchor="b" anchorCtr="0">
            <a:noAutofit/>
          </a:bodyPr>
          <a:lstStyle>
            <a:lvl1pPr lvl="0" algn="ctr" rtl="0">
              <a:spcBef>
                <a:spcPts val="0"/>
              </a:spcBef>
              <a:spcAft>
                <a:spcPts val="0"/>
              </a:spcAft>
              <a:buNone/>
              <a:defRPr sz="1800">
                <a:solidFill>
                  <a:srgbClr val="053B5C"/>
                </a:solidFill>
              </a:defRPr>
            </a:lvl1pPr>
            <a:lvl2pPr lvl="1" algn="ctr" rtl="0">
              <a:spcBef>
                <a:spcPts val="0"/>
              </a:spcBef>
              <a:spcAft>
                <a:spcPts val="0"/>
              </a:spcAft>
              <a:buNone/>
              <a:defRPr sz="1800">
                <a:solidFill>
                  <a:srgbClr val="053B5C"/>
                </a:solidFill>
              </a:defRPr>
            </a:lvl2pPr>
            <a:lvl3pPr lvl="2" algn="ctr" rtl="0">
              <a:spcBef>
                <a:spcPts val="0"/>
              </a:spcBef>
              <a:spcAft>
                <a:spcPts val="0"/>
              </a:spcAft>
              <a:buNone/>
              <a:defRPr sz="1800">
                <a:solidFill>
                  <a:srgbClr val="053B5C"/>
                </a:solidFill>
              </a:defRPr>
            </a:lvl3pPr>
            <a:lvl4pPr lvl="3" algn="ctr" rtl="0">
              <a:spcBef>
                <a:spcPts val="0"/>
              </a:spcBef>
              <a:spcAft>
                <a:spcPts val="0"/>
              </a:spcAft>
              <a:buNone/>
              <a:defRPr sz="1800">
                <a:solidFill>
                  <a:srgbClr val="053B5C"/>
                </a:solidFill>
              </a:defRPr>
            </a:lvl4pPr>
            <a:lvl5pPr lvl="4" algn="ctr" rtl="0">
              <a:spcBef>
                <a:spcPts val="0"/>
              </a:spcBef>
              <a:spcAft>
                <a:spcPts val="0"/>
              </a:spcAft>
              <a:buNone/>
              <a:defRPr sz="1800">
                <a:solidFill>
                  <a:srgbClr val="053B5C"/>
                </a:solidFill>
              </a:defRPr>
            </a:lvl5pPr>
            <a:lvl6pPr lvl="5" algn="ctr" rtl="0">
              <a:spcBef>
                <a:spcPts val="0"/>
              </a:spcBef>
              <a:spcAft>
                <a:spcPts val="0"/>
              </a:spcAft>
              <a:buNone/>
              <a:defRPr sz="1800">
                <a:solidFill>
                  <a:srgbClr val="053B5C"/>
                </a:solidFill>
              </a:defRPr>
            </a:lvl6pPr>
            <a:lvl7pPr lvl="6" algn="ctr" rtl="0">
              <a:spcBef>
                <a:spcPts val="0"/>
              </a:spcBef>
              <a:spcAft>
                <a:spcPts val="0"/>
              </a:spcAft>
              <a:buNone/>
              <a:defRPr sz="1800">
                <a:solidFill>
                  <a:srgbClr val="053B5C"/>
                </a:solidFill>
              </a:defRPr>
            </a:lvl7pPr>
            <a:lvl8pPr lvl="7" algn="ctr" rtl="0">
              <a:spcBef>
                <a:spcPts val="0"/>
              </a:spcBef>
              <a:spcAft>
                <a:spcPts val="0"/>
              </a:spcAft>
              <a:buNone/>
              <a:defRPr sz="1800">
                <a:solidFill>
                  <a:srgbClr val="053B5C"/>
                </a:solidFill>
              </a:defRPr>
            </a:lvl8pPr>
            <a:lvl9pPr lvl="8" algn="ctr" rtl="0">
              <a:spcBef>
                <a:spcPts val="0"/>
              </a:spcBef>
              <a:spcAft>
                <a:spcPts val="0"/>
              </a:spcAft>
              <a:buNone/>
              <a:defRPr sz="1800">
                <a:solidFill>
                  <a:srgbClr val="053B5C"/>
                </a:solidFill>
              </a:defRPr>
            </a:lvl9pPr>
          </a:lstStyle>
          <a:p>
            <a:endParaRPr/>
          </a:p>
        </p:txBody>
      </p:sp>
    </p:spTree>
    <p:extLst>
      <p:ext uri="{BB962C8B-B14F-4D97-AF65-F5344CB8AC3E}">
        <p14:creationId xmlns:p14="http://schemas.microsoft.com/office/powerpoint/2010/main" val="192387265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Only Title 1">
  <p:cSld name="Only Title 1">
    <p:bg>
      <p:bgPr>
        <a:solidFill>
          <a:schemeClr val="dk2"/>
        </a:solidFill>
        <a:effectLst/>
      </p:bgPr>
    </p:bg>
    <p:spTree>
      <p:nvGrpSpPr>
        <p:cNvPr id="1" name="Shape 227"/>
        <p:cNvGrpSpPr/>
        <p:nvPr/>
      </p:nvGrpSpPr>
      <p:grpSpPr>
        <a:xfrm>
          <a:off x="0" y="0"/>
          <a:ext cx="0" cy="0"/>
          <a:chOff x="0" y="0"/>
          <a:chExt cx="0" cy="0"/>
        </a:xfrm>
      </p:grpSpPr>
      <p:sp>
        <p:nvSpPr>
          <p:cNvPr id="228" name="Google Shape;228;p22"/>
          <p:cNvSpPr txBox="1">
            <a:spLocks noGrp="1"/>
          </p:cNvSpPr>
          <p:nvPr>
            <p:ph type="title"/>
          </p:nvPr>
        </p:nvSpPr>
        <p:spPr>
          <a:xfrm>
            <a:off x="717525" y="552990"/>
            <a:ext cx="7708800" cy="5727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400"/>
              <a:buNone/>
              <a:defRPr sz="2400"/>
            </a:lvl1pPr>
            <a:lvl2pPr lvl="1" algn="ctr" rtl="0">
              <a:spcBef>
                <a:spcPts val="0"/>
              </a:spcBef>
              <a:spcAft>
                <a:spcPts val="0"/>
              </a:spcAft>
              <a:buSzPts val="2400"/>
              <a:buNone/>
              <a:defRPr sz="2400"/>
            </a:lvl2pPr>
            <a:lvl3pPr lvl="2" algn="ctr" rtl="0">
              <a:spcBef>
                <a:spcPts val="0"/>
              </a:spcBef>
              <a:spcAft>
                <a:spcPts val="0"/>
              </a:spcAft>
              <a:buSzPts val="2400"/>
              <a:buNone/>
              <a:defRPr sz="2400"/>
            </a:lvl3pPr>
            <a:lvl4pPr lvl="3" algn="ctr" rtl="0">
              <a:spcBef>
                <a:spcPts val="0"/>
              </a:spcBef>
              <a:spcAft>
                <a:spcPts val="0"/>
              </a:spcAft>
              <a:buSzPts val="2400"/>
              <a:buNone/>
              <a:defRPr sz="2400"/>
            </a:lvl4pPr>
            <a:lvl5pPr lvl="4" algn="ctr" rtl="0">
              <a:spcBef>
                <a:spcPts val="0"/>
              </a:spcBef>
              <a:spcAft>
                <a:spcPts val="0"/>
              </a:spcAft>
              <a:buSzPts val="2400"/>
              <a:buNone/>
              <a:defRPr sz="2400"/>
            </a:lvl5pPr>
            <a:lvl6pPr lvl="5" algn="ctr" rtl="0">
              <a:spcBef>
                <a:spcPts val="0"/>
              </a:spcBef>
              <a:spcAft>
                <a:spcPts val="0"/>
              </a:spcAft>
              <a:buSzPts val="2400"/>
              <a:buNone/>
              <a:defRPr sz="2400"/>
            </a:lvl6pPr>
            <a:lvl7pPr lvl="6" algn="ctr" rtl="0">
              <a:spcBef>
                <a:spcPts val="0"/>
              </a:spcBef>
              <a:spcAft>
                <a:spcPts val="0"/>
              </a:spcAft>
              <a:buSzPts val="2400"/>
              <a:buNone/>
              <a:defRPr sz="2400"/>
            </a:lvl7pPr>
            <a:lvl8pPr lvl="7" algn="ctr" rtl="0">
              <a:spcBef>
                <a:spcPts val="0"/>
              </a:spcBef>
              <a:spcAft>
                <a:spcPts val="0"/>
              </a:spcAft>
              <a:buSzPts val="2400"/>
              <a:buNone/>
              <a:defRPr sz="2400"/>
            </a:lvl8pPr>
            <a:lvl9pPr lvl="8" algn="ctr" rtl="0">
              <a:spcBef>
                <a:spcPts val="0"/>
              </a:spcBef>
              <a:spcAft>
                <a:spcPts val="0"/>
              </a:spcAft>
              <a:buSzPts val="2400"/>
              <a:buNone/>
              <a:defRPr sz="2400"/>
            </a:lvl9pPr>
          </a:lstStyle>
          <a:p>
            <a:endParaRPr/>
          </a:p>
        </p:txBody>
      </p:sp>
      <p:grpSp>
        <p:nvGrpSpPr>
          <p:cNvPr id="229" name="Google Shape;229;p22"/>
          <p:cNvGrpSpPr/>
          <p:nvPr/>
        </p:nvGrpSpPr>
        <p:grpSpPr>
          <a:xfrm>
            <a:off x="5496559" y="4259725"/>
            <a:ext cx="3647441" cy="883785"/>
            <a:chOff x="5496559" y="4280025"/>
            <a:chExt cx="3647441" cy="883785"/>
          </a:xfrm>
        </p:grpSpPr>
        <p:sp>
          <p:nvSpPr>
            <p:cNvPr id="230" name="Google Shape;230;p22"/>
            <p:cNvSpPr/>
            <p:nvPr/>
          </p:nvSpPr>
          <p:spPr>
            <a:xfrm flipH="1">
              <a:off x="7110116" y="4280025"/>
              <a:ext cx="2033884" cy="883785"/>
            </a:xfrm>
            <a:custGeom>
              <a:avLst/>
              <a:gdLst/>
              <a:ahLst/>
              <a:cxnLst/>
              <a:rect l="l" t="t" r="r" b="b"/>
              <a:pathLst>
                <a:path w="75058" h="32615" extrusionOk="0">
                  <a:moveTo>
                    <a:pt x="26971" y="1"/>
                  </a:moveTo>
                  <a:cubicBezTo>
                    <a:pt x="16792" y="1"/>
                    <a:pt x="7040" y="5763"/>
                    <a:pt x="2429" y="15589"/>
                  </a:cubicBezTo>
                  <a:cubicBezTo>
                    <a:pt x="2382" y="15684"/>
                    <a:pt x="2358" y="15779"/>
                    <a:pt x="2310" y="15875"/>
                  </a:cubicBezTo>
                  <a:cubicBezTo>
                    <a:pt x="1453" y="16946"/>
                    <a:pt x="679" y="18065"/>
                    <a:pt x="0" y="19244"/>
                  </a:cubicBezTo>
                  <a:lnTo>
                    <a:pt x="0" y="32615"/>
                  </a:lnTo>
                  <a:lnTo>
                    <a:pt x="75057" y="32615"/>
                  </a:lnTo>
                  <a:cubicBezTo>
                    <a:pt x="73819" y="28007"/>
                    <a:pt x="70640" y="23959"/>
                    <a:pt x="65985" y="21768"/>
                  </a:cubicBezTo>
                  <a:cubicBezTo>
                    <a:pt x="63680" y="20692"/>
                    <a:pt x="61256" y="20183"/>
                    <a:pt x="58871" y="20183"/>
                  </a:cubicBezTo>
                  <a:cubicBezTo>
                    <a:pt x="56981" y="20183"/>
                    <a:pt x="55116" y="20503"/>
                    <a:pt x="53352" y="21113"/>
                  </a:cubicBezTo>
                  <a:cubicBezTo>
                    <a:pt x="51566" y="13255"/>
                    <a:pt x="46328" y="6266"/>
                    <a:pt x="38470" y="2575"/>
                  </a:cubicBezTo>
                  <a:cubicBezTo>
                    <a:pt x="34746" y="828"/>
                    <a:pt x="30828" y="1"/>
                    <a:pt x="26971" y="1"/>
                  </a:cubicBezTo>
                  <a:close/>
                </a:path>
              </a:pathLst>
            </a:custGeom>
            <a:solidFill>
              <a:srgbClr val="FFFFFF">
                <a:alpha val="4469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1" name="Google Shape;231;p22"/>
            <p:cNvSpPr/>
            <p:nvPr/>
          </p:nvSpPr>
          <p:spPr>
            <a:xfrm>
              <a:off x="5496559" y="4663290"/>
              <a:ext cx="1937483" cy="500521"/>
            </a:xfrm>
            <a:custGeom>
              <a:avLst/>
              <a:gdLst/>
              <a:ahLst/>
              <a:cxnLst/>
              <a:rect l="l" t="t" r="r" b="b"/>
              <a:pathLst>
                <a:path w="59984" h="15496" extrusionOk="0">
                  <a:moveTo>
                    <a:pt x="8620" y="0"/>
                  </a:moveTo>
                  <a:cubicBezTo>
                    <a:pt x="6622" y="0"/>
                    <a:pt x="4637" y="834"/>
                    <a:pt x="3227" y="2459"/>
                  </a:cubicBezTo>
                  <a:cubicBezTo>
                    <a:pt x="988" y="5042"/>
                    <a:pt x="941" y="8769"/>
                    <a:pt x="2893" y="11400"/>
                  </a:cubicBezTo>
                  <a:cubicBezTo>
                    <a:pt x="2608" y="11662"/>
                    <a:pt x="2334" y="11948"/>
                    <a:pt x="2072" y="12245"/>
                  </a:cubicBezTo>
                  <a:cubicBezTo>
                    <a:pt x="1203" y="13246"/>
                    <a:pt x="512" y="14341"/>
                    <a:pt x="0" y="15496"/>
                  </a:cubicBezTo>
                  <a:lnTo>
                    <a:pt x="59984" y="15496"/>
                  </a:lnTo>
                  <a:cubicBezTo>
                    <a:pt x="58853" y="11960"/>
                    <a:pt x="56781" y="8685"/>
                    <a:pt x="53769" y="6066"/>
                  </a:cubicBezTo>
                  <a:cubicBezTo>
                    <a:pt x="49777" y="2603"/>
                    <a:pt x="44856" y="905"/>
                    <a:pt x="39958" y="905"/>
                  </a:cubicBezTo>
                  <a:cubicBezTo>
                    <a:pt x="34060" y="905"/>
                    <a:pt x="28196" y="3367"/>
                    <a:pt x="24027" y="8174"/>
                  </a:cubicBezTo>
                  <a:cubicBezTo>
                    <a:pt x="23967" y="8233"/>
                    <a:pt x="23932" y="8304"/>
                    <a:pt x="23872" y="8364"/>
                  </a:cubicBezTo>
                  <a:cubicBezTo>
                    <a:pt x="22789" y="9138"/>
                    <a:pt x="21777" y="9995"/>
                    <a:pt x="20860" y="10960"/>
                  </a:cubicBezTo>
                  <a:cubicBezTo>
                    <a:pt x="20848" y="10948"/>
                    <a:pt x="20836" y="10936"/>
                    <a:pt x="20824" y="10924"/>
                  </a:cubicBezTo>
                  <a:cubicBezTo>
                    <a:pt x="19288" y="9578"/>
                    <a:pt x="17526" y="8674"/>
                    <a:pt x="15681" y="8162"/>
                  </a:cubicBezTo>
                  <a:cubicBezTo>
                    <a:pt x="16014" y="5840"/>
                    <a:pt x="15216" y="3399"/>
                    <a:pt x="13311" y="1756"/>
                  </a:cubicBezTo>
                  <a:cubicBezTo>
                    <a:pt x="11954" y="577"/>
                    <a:pt x="10283" y="0"/>
                    <a:pt x="8620" y="0"/>
                  </a:cubicBezTo>
                  <a:close/>
                </a:path>
              </a:pathLst>
            </a:custGeom>
            <a:solidFill>
              <a:srgbClr val="FFFFFF">
                <a:alpha val="4469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extLst>
      <p:ext uri="{BB962C8B-B14F-4D97-AF65-F5344CB8AC3E}">
        <p14:creationId xmlns:p14="http://schemas.microsoft.com/office/powerpoint/2010/main" val="337581891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wo Columns 1">
  <p:cSld name="Two Columns 1">
    <p:spTree>
      <p:nvGrpSpPr>
        <p:cNvPr id="1" name="Shape 232"/>
        <p:cNvGrpSpPr/>
        <p:nvPr/>
      </p:nvGrpSpPr>
      <p:grpSpPr>
        <a:xfrm>
          <a:off x="0" y="0"/>
          <a:ext cx="0" cy="0"/>
          <a:chOff x="0" y="0"/>
          <a:chExt cx="0" cy="0"/>
        </a:xfrm>
      </p:grpSpPr>
      <p:grpSp>
        <p:nvGrpSpPr>
          <p:cNvPr id="233" name="Google Shape;233;p23"/>
          <p:cNvGrpSpPr/>
          <p:nvPr/>
        </p:nvGrpSpPr>
        <p:grpSpPr>
          <a:xfrm rot="-199848">
            <a:off x="7416046" y="3853117"/>
            <a:ext cx="581719" cy="921601"/>
            <a:chOff x="-1904298" y="1056455"/>
            <a:chExt cx="581725" cy="921611"/>
          </a:xfrm>
        </p:grpSpPr>
        <p:sp>
          <p:nvSpPr>
            <p:cNvPr id="234" name="Google Shape;234;p23"/>
            <p:cNvSpPr/>
            <p:nvPr/>
          </p:nvSpPr>
          <p:spPr>
            <a:xfrm>
              <a:off x="-1904298" y="1056455"/>
              <a:ext cx="581725" cy="887132"/>
            </a:xfrm>
            <a:custGeom>
              <a:avLst/>
              <a:gdLst/>
              <a:ahLst/>
              <a:cxnLst/>
              <a:rect l="l" t="t" r="r" b="b"/>
              <a:pathLst>
                <a:path w="38196" h="58249" extrusionOk="0">
                  <a:moveTo>
                    <a:pt x="34903" y="0"/>
                  </a:moveTo>
                  <a:cubicBezTo>
                    <a:pt x="34867" y="0"/>
                    <a:pt x="34830" y="5"/>
                    <a:pt x="34790" y="15"/>
                  </a:cubicBezTo>
                  <a:cubicBezTo>
                    <a:pt x="28206" y="1801"/>
                    <a:pt x="22396" y="5385"/>
                    <a:pt x="17002" y="9468"/>
                  </a:cubicBezTo>
                  <a:cubicBezTo>
                    <a:pt x="11918" y="13326"/>
                    <a:pt x="6870" y="17434"/>
                    <a:pt x="3929" y="23232"/>
                  </a:cubicBezTo>
                  <a:cubicBezTo>
                    <a:pt x="1143" y="28733"/>
                    <a:pt x="179" y="34983"/>
                    <a:pt x="83" y="41103"/>
                  </a:cubicBezTo>
                  <a:cubicBezTo>
                    <a:pt x="0" y="46771"/>
                    <a:pt x="310" y="52998"/>
                    <a:pt x="4120" y="57534"/>
                  </a:cubicBezTo>
                  <a:cubicBezTo>
                    <a:pt x="4191" y="57635"/>
                    <a:pt x="4287" y="57668"/>
                    <a:pt x="4373" y="57668"/>
                  </a:cubicBezTo>
                  <a:cubicBezTo>
                    <a:pt x="4388" y="57668"/>
                    <a:pt x="4403" y="57667"/>
                    <a:pt x="4417" y="57665"/>
                  </a:cubicBezTo>
                  <a:lnTo>
                    <a:pt x="4417" y="57665"/>
                  </a:lnTo>
                  <a:cubicBezTo>
                    <a:pt x="4322" y="57903"/>
                    <a:pt x="4429" y="58248"/>
                    <a:pt x="4774" y="58248"/>
                  </a:cubicBezTo>
                  <a:cubicBezTo>
                    <a:pt x="16324" y="58213"/>
                    <a:pt x="26372" y="48259"/>
                    <a:pt x="31444" y="38674"/>
                  </a:cubicBezTo>
                  <a:cubicBezTo>
                    <a:pt x="37648" y="26983"/>
                    <a:pt x="38195" y="13278"/>
                    <a:pt x="35874" y="467"/>
                  </a:cubicBezTo>
                  <a:cubicBezTo>
                    <a:pt x="35836" y="265"/>
                    <a:pt x="35686" y="176"/>
                    <a:pt x="35526" y="176"/>
                  </a:cubicBezTo>
                  <a:cubicBezTo>
                    <a:pt x="35432" y="176"/>
                    <a:pt x="35334" y="207"/>
                    <a:pt x="35254" y="265"/>
                  </a:cubicBezTo>
                  <a:cubicBezTo>
                    <a:pt x="35205" y="116"/>
                    <a:pt x="35081" y="0"/>
                    <a:pt x="34903" y="0"/>
                  </a:cubicBezTo>
                  <a:close/>
                </a:path>
              </a:pathLst>
            </a:custGeom>
            <a:solidFill>
              <a:srgbClr val="5AD19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5" name="Google Shape;235;p23"/>
            <p:cNvSpPr/>
            <p:nvPr/>
          </p:nvSpPr>
          <p:spPr>
            <a:xfrm>
              <a:off x="-1862965" y="1216748"/>
              <a:ext cx="442995" cy="761317"/>
            </a:xfrm>
            <a:custGeom>
              <a:avLst/>
              <a:gdLst/>
              <a:ahLst/>
              <a:cxnLst/>
              <a:rect l="l" t="t" r="r" b="b"/>
              <a:pathLst>
                <a:path w="29087" h="49988" extrusionOk="0">
                  <a:moveTo>
                    <a:pt x="21381" y="0"/>
                  </a:moveTo>
                  <a:cubicBezTo>
                    <a:pt x="21179" y="0"/>
                    <a:pt x="20962" y="128"/>
                    <a:pt x="20932" y="384"/>
                  </a:cubicBezTo>
                  <a:cubicBezTo>
                    <a:pt x="20491" y="4468"/>
                    <a:pt x="20277" y="13386"/>
                    <a:pt x="20325" y="13540"/>
                  </a:cubicBezTo>
                  <a:cubicBezTo>
                    <a:pt x="17836" y="17624"/>
                    <a:pt x="15348" y="21696"/>
                    <a:pt x="12871" y="25780"/>
                  </a:cubicBezTo>
                  <a:cubicBezTo>
                    <a:pt x="12657" y="26137"/>
                    <a:pt x="12443" y="26494"/>
                    <a:pt x="12228" y="26852"/>
                  </a:cubicBezTo>
                  <a:cubicBezTo>
                    <a:pt x="10454" y="22565"/>
                    <a:pt x="9609" y="18065"/>
                    <a:pt x="9728" y="13433"/>
                  </a:cubicBezTo>
                  <a:cubicBezTo>
                    <a:pt x="9740" y="13171"/>
                    <a:pt x="9544" y="13040"/>
                    <a:pt x="9343" y="13040"/>
                  </a:cubicBezTo>
                  <a:cubicBezTo>
                    <a:pt x="9142" y="13040"/>
                    <a:pt x="8936" y="13171"/>
                    <a:pt x="8930" y="13433"/>
                  </a:cubicBezTo>
                  <a:cubicBezTo>
                    <a:pt x="8799" y="18196"/>
                    <a:pt x="9669" y="22839"/>
                    <a:pt x="11526" y="27245"/>
                  </a:cubicBezTo>
                  <a:cubicBezTo>
                    <a:pt x="11585" y="27387"/>
                    <a:pt x="11716" y="27471"/>
                    <a:pt x="11847" y="27495"/>
                  </a:cubicBezTo>
                  <a:cubicBezTo>
                    <a:pt x="8859" y="32483"/>
                    <a:pt x="6001" y="37567"/>
                    <a:pt x="3692" y="42889"/>
                  </a:cubicBezTo>
                  <a:cubicBezTo>
                    <a:pt x="1668" y="38996"/>
                    <a:pt x="834" y="34745"/>
                    <a:pt x="1227" y="30364"/>
                  </a:cubicBezTo>
                  <a:cubicBezTo>
                    <a:pt x="1251" y="30108"/>
                    <a:pt x="1063" y="29980"/>
                    <a:pt x="864" y="29980"/>
                  </a:cubicBezTo>
                  <a:cubicBezTo>
                    <a:pt x="664" y="29980"/>
                    <a:pt x="453" y="30108"/>
                    <a:pt x="429" y="30364"/>
                  </a:cubicBezTo>
                  <a:cubicBezTo>
                    <a:pt x="1" y="35019"/>
                    <a:pt x="953" y="39556"/>
                    <a:pt x="3180" y="43675"/>
                  </a:cubicBezTo>
                  <a:cubicBezTo>
                    <a:pt x="3215" y="43723"/>
                    <a:pt x="3251" y="43770"/>
                    <a:pt x="3299" y="43806"/>
                  </a:cubicBezTo>
                  <a:cubicBezTo>
                    <a:pt x="2513" y="45663"/>
                    <a:pt x="1799" y="47557"/>
                    <a:pt x="1167" y="49497"/>
                  </a:cubicBezTo>
                  <a:cubicBezTo>
                    <a:pt x="1074" y="49793"/>
                    <a:pt x="1320" y="49988"/>
                    <a:pt x="1563" y="49988"/>
                  </a:cubicBezTo>
                  <a:cubicBezTo>
                    <a:pt x="1722" y="49988"/>
                    <a:pt x="1880" y="49904"/>
                    <a:pt x="1941" y="49712"/>
                  </a:cubicBezTo>
                  <a:cubicBezTo>
                    <a:pt x="3323" y="45449"/>
                    <a:pt x="5132" y="41389"/>
                    <a:pt x="7168" y="37436"/>
                  </a:cubicBezTo>
                  <a:cubicBezTo>
                    <a:pt x="7216" y="37532"/>
                    <a:pt x="7287" y="37603"/>
                    <a:pt x="7430" y="37627"/>
                  </a:cubicBezTo>
                  <a:cubicBezTo>
                    <a:pt x="8398" y="37795"/>
                    <a:pt x="9366" y="37879"/>
                    <a:pt x="10324" y="37879"/>
                  </a:cubicBezTo>
                  <a:cubicBezTo>
                    <a:pt x="13834" y="37879"/>
                    <a:pt x="17225" y="36758"/>
                    <a:pt x="20087" y="34579"/>
                  </a:cubicBezTo>
                  <a:cubicBezTo>
                    <a:pt x="20431" y="34323"/>
                    <a:pt x="20214" y="33799"/>
                    <a:pt x="19894" y="33799"/>
                  </a:cubicBezTo>
                  <a:cubicBezTo>
                    <a:pt x="19826" y="33799"/>
                    <a:pt x="19754" y="33822"/>
                    <a:pt x="19682" y="33876"/>
                  </a:cubicBezTo>
                  <a:cubicBezTo>
                    <a:pt x="16937" y="35970"/>
                    <a:pt x="13691" y="37085"/>
                    <a:pt x="10318" y="37085"/>
                  </a:cubicBezTo>
                  <a:cubicBezTo>
                    <a:pt x="9433" y="37085"/>
                    <a:pt x="8540" y="37009"/>
                    <a:pt x="7644" y="36853"/>
                  </a:cubicBezTo>
                  <a:cubicBezTo>
                    <a:pt x="7615" y="36847"/>
                    <a:pt x="7585" y="36844"/>
                    <a:pt x="7557" y="36844"/>
                  </a:cubicBezTo>
                  <a:cubicBezTo>
                    <a:pt x="7528" y="36844"/>
                    <a:pt x="7502" y="36847"/>
                    <a:pt x="7478" y="36853"/>
                  </a:cubicBezTo>
                  <a:cubicBezTo>
                    <a:pt x="9478" y="33019"/>
                    <a:pt x="11693" y="29281"/>
                    <a:pt x="13943" y="25578"/>
                  </a:cubicBezTo>
                  <a:cubicBezTo>
                    <a:pt x="14872" y="24042"/>
                    <a:pt x="15812" y="22518"/>
                    <a:pt x="16741" y="20982"/>
                  </a:cubicBezTo>
                  <a:cubicBezTo>
                    <a:pt x="16788" y="21006"/>
                    <a:pt x="16848" y="21018"/>
                    <a:pt x="16919" y="21018"/>
                  </a:cubicBezTo>
                  <a:cubicBezTo>
                    <a:pt x="20956" y="20768"/>
                    <a:pt x="24861" y="19946"/>
                    <a:pt x="28659" y="18553"/>
                  </a:cubicBezTo>
                  <a:cubicBezTo>
                    <a:pt x="29087" y="18393"/>
                    <a:pt x="28967" y="17753"/>
                    <a:pt x="28585" y="17753"/>
                  </a:cubicBezTo>
                  <a:cubicBezTo>
                    <a:pt x="28542" y="17753"/>
                    <a:pt x="28495" y="17761"/>
                    <a:pt x="28445" y="17779"/>
                  </a:cubicBezTo>
                  <a:cubicBezTo>
                    <a:pt x="24813" y="19113"/>
                    <a:pt x="21087" y="19910"/>
                    <a:pt x="17229" y="20184"/>
                  </a:cubicBezTo>
                  <a:cubicBezTo>
                    <a:pt x="21075" y="13874"/>
                    <a:pt x="24944" y="7564"/>
                    <a:pt x="28790" y="1265"/>
                  </a:cubicBezTo>
                  <a:cubicBezTo>
                    <a:pt x="28979" y="953"/>
                    <a:pt x="28702" y="663"/>
                    <a:pt x="28427" y="663"/>
                  </a:cubicBezTo>
                  <a:cubicBezTo>
                    <a:pt x="28303" y="663"/>
                    <a:pt x="28180" y="721"/>
                    <a:pt x="28099" y="860"/>
                  </a:cubicBezTo>
                  <a:cubicBezTo>
                    <a:pt x="25790" y="4635"/>
                    <a:pt x="23468" y="8409"/>
                    <a:pt x="21158" y="12183"/>
                  </a:cubicBezTo>
                  <a:cubicBezTo>
                    <a:pt x="21134" y="8242"/>
                    <a:pt x="21313" y="4313"/>
                    <a:pt x="21741" y="384"/>
                  </a:cubicBezTo>
                  <a:cubicBezTo>
                    <a:pt x="21771" y="128"/>
                    <a:pt x="21584" y="0"/>
                    <a:pt x="21381" y="0"/>
                  </a:cubicBezTo>
                  <a:close/>
                </a:path>
              </a:pathLst>
            </a:custGeom>
            <a:solidFill>
              <a:srgbClr val="449E8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36" name="Google Shape;236;p23"/>
          <p:cNvGrpSpPr/>
          <p:nvPr/>
        </p:nvGrpSpPr>
        <p:grpSpPr>
          <a:xfrm>
            <a:off x="6704539" y="3934149"/>
            <a:ext cx="878448" cy="863379"/>
            <a:chOff x="-5358445" y="839844"/>
            <a:chExt cx="1391711" cy="1367837"/>
          </a:xfrm>
        </p:grpSpPr>
        <p:sp>
          <p:nvSpPr>
            <p:cNvPr id="237" name="Google Shape;237;p23"/>
            <p:cNvSpPr/>
            <p:nvPr/>
          </p:nvSpPr>
          <p:spPr>
            <a:xfrm>
              <a:off x="-5358445" y="839844"/>
              <a:ext cx="1391711" cy="1367419"/>
            </a:xfrm>
            <a:custGeom>
              <a:avLst/>
              <a:gdLst/>
              <a:ahLst/>
              <a:cxnLst/>
              <a:rect l="l" t="t" r="r" b="b"/>
              <a:pathLst>
                <a:path w="49900" h="49029" extrusionOk="0">
                  <a:moveTo>
                    <a:pt x="1057" y="0"/>
                  </a:moveTo>
                  <a:cubicBezTo>
                    <a:pt x="781" y="0"/>
                    <a:pt x="673" y="296"/>
                    <a:pt x="750" y="529"/>
                  </a:cubicBezTo>
                  <a:cubicBezTo>
                    <a:pt x="560" y="529"/>
                    <a:pt x="369" y="648"/>
                    <a:pt x="357" y="886"/>
                  </a:cubicBezTo>
                  <a:cubicBezTo>
                    <a:pt x="0" y="7708"/>
                    <a:pt x="1596" y="14340"/>
                    <a:pt x="3798" y="20746"/>
                  </a:cubicBezTo>
                  <a:cubicBezTo>
                    <a:pt x="5870" y="26770"/>
                    <a:pt x="8204" y="32854"/>
                    <a:pt x="12788" y="37450"/>
                  </a:cubicBezTo>
                  <a:cubicBezTo>
                    <a:pt x="17157" y="41820"/>
                    <a:pt x="22789" y="44689"/>
                    <a:pt x="28575" y="46678"/>
                  </a:cubicBezTo>
                  <a:cubicBezTo>
                    <a:pt x="32108" y="47894"/>
                    <a:pt x="35925" y="49028"/>
                    <a:pt x="39693" y="49028"/>
                  </a:cubicBezTo>
                  <a:cubicBezTo>
                    <a:pt x="41639" y="49028"/>
                    <a:pt x="43573" y="48726"/>
                    <a:pt x="45446" y="47975"/>
                  </a:cubicBezTo>
                  <a:cubicBezTo>
                    <a:pt x="45589" y="47916"/>
                    <a:pt x="45649" y="47821"/>
                    <a:pt x="45661" y="47725"/>
                  </a:cubicBezTo>
                  <a:cubicBezTo>
                    <a:pt x="45745" y="47795"/>
                    <a:pt x="45857" y="47836"/>
                    <a:pt x="45967" y="47836"/>
                  </a:cubicBezTo>
                  <a:cubicBezTo>
                    <a:pt x="46118" y="47836"/>
                    <a:pt x="46265" y="47757"/>
                    <a:pt x="46327" y="47571"/>
                  </a:cubicBezTo>
                  <a:cubicBezTo>
                    <a:pt x="49899" y="36581"/>
                    <a:pt x="43565" y="23937"/>
                    <a:pt x="36052" y="16126"/>
                  </a:cubicBezTo>
                  <a:cubicBezTo>
                    <a:pt x="26873" y="6589"/>
                    <a:pt x="14014" y="1791"/>
                    <a:pt x="1119" y="5"/>
                  </a:cubicBezTo>
                  <a:cubicBezTo>
                    <a:pt x="1098" y="2"/>
                    <a:pt x="1077" y="0"/>
                    <a:pt x="1057" y="0"/>
                  </a:cubicBezTo>
                  <a:close/>
                </a:path>
              </a:pathLst>
            </a:custGeom>
            <a:solidFill>
              <a:srgbClr val="75D9C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8" name="Google Shape;238;p23"/>
            <p:cNvSpPr/>
            <p:nvPr/>
          </p:nvSpPr>
          <p:spPr>
            <a:xfrm>
              <a:off x="-5168235" y="1050330"/>
              <a:ext cx="1163208" cy="1157351"/>
            </a:xfrm>
            <a:custGeom>
              <a:avLst/>
              <a:gdLst/>
              <a:ahLst/>
              <a:cxnLst/>
              <a:rect l="l" t="t" r="r" b="b"/>
              <a:pathLst>
                <a:path w="41707" h="41497" extrusionOk="0">
                  <a:moveTo>
                    <a:pt x="3415" y="0"/>
                  </a:moveTo>
                  <a:cubicBezTo>
                    <a:pt x="3118" y="0"/>
                    <a:pt x="2838" y="377"/>
                    <a:pt x="3098" y="673"/>
                  </a:cubicBezTo>
                  <a:cubicBezTo>
                    <a:pt x="5968" y="4043"/>
                    <a:pt x="8825" y="7424"/>
                    <a:pt x="11694" y="10794"/>
                  </a:cubicBezTo>
                  <a:cubicBezTo>
                    <a:pt x="7944" y="9591"/>
                    <a:pt x="4265" y="8186"/>
                    <a:pt x="669" y="6567"/>
                  </a:cubicBezTo>
                  <a:cubicBezTo>
                    <a:pt x="612" y="6541"/>
                    <a:pt x="557" y="6529"/>
                    <a:pt x="507" y="6529"/>
                  </a:cubicBezTo>
                  <a:cubicBezTo>
                    <a:pt x="143" y="6529"/>
                    <a:pt x="1" y="7141"/>
                    <a:pt x="419" y="7329"/>
                  </a:cubicBezTo>
                  <a:cubicBezTo>
                    <a:pt x="4158" y="9020"/>
                    <a:pt x="12564" y="12008"/>
                    <a:pt x="12730" y="12008"/>
                  </a:cubicBezTo>
                  <a:cubicBezTo>
                    <a:pt x="15826" y="15651"/>
                    <a:pt x="18922" y="19283"/>
                    <a:pt x="22029" y="22914"/>
                  </a:cubicBezTo>
                  <a:cubicBezTo>
                    <a:pt x="22303" y="23224"/>
                    <a:pt x="22577" y="23533"/>
                    <a:pt x="22851" y="23855"/>
                  </a:cubicBezTo>
                  <a:cubicBezTo>
                    <a:pt x="22003" y="23918"/>
                    <a:pt x="21159" y="23950"/>
                    <a:pt x="20319" y="23950"/>
                  </a:cubicBezTo>
                  <a:cubicBezTo>
                    <a:pt x="16565" y="23950"/>
                    <a:pt x="12884" y="23317"/>
                    <a:pt x="9313" y="22033"/>
                  </a:cubicBezTo>
                  <a:cubicBezTo>
                    <a:pt x="9266" y="22017"/>
                    <a:pt x="9220" y="22010"/>
                    <a:pt x="9178" y="22010"/>
                  </a:cubicBezTo>
                  <a:cubicBezTo>
                    <a:pt x="8783" y="22010"/>
                    <a:pt x="8623" y="22646"/>
                    <a:pt x="9063" y="22807"/>
                  </a:cubicBezTo>
                  <a:cubicBezTo>
                    <a:pt x="12688" y="24102"/>
                    <a:pt x="16421" y="24755"/>
                    <a:pt x="20225" y="24755"/>
                  </a:cubicBezTo>
                  <a:cubicBezTo>
                    <a:pt x="21144" y="24755"/>
                    <a:pt x="22067" y="24717"/>
                    <a:pt x="22993" y="24641"/>
                  </a:cubicBezTo>
                  <a:cubicBezTo>
                    <a:pt x="23160" y="24629"/>
                    <a:pt x="23267" y="24534"/>
                    <a:pt x="23339" y="24414"/>
                  </a:cubicBezTo>
                  <a:cubicBezTo>
                    <a:pt x="27149" y="28820"/>
                    <a:pt x="31090" y="33106"/>
                    <a:pt x="35424" y="36964"/>
                  </a:cubicBezTo>
                  <a:cubicBezTo>
                    <a:pt x="34186" y="37165"/>
                    <a:pt x="32949" y="37265"/>
                    <a:pt x="31719" y="37265"/>
                  </a:cubicBezTo>
                  <a:cubicBezTo>
                    <a:pt x="28655" y="37265"/>
                    <a:pt x="25636" y="36641"/>
                    <a:pt x="22755" y="35392"/>
                  </a:cubicBezTo>
                  <a:cubicBezTo>
                    <a:pt x="22701" y="35369"/>
                    <a:pt x="22650" y="35359"/>
                    <a:pt x="22602" y="35359"/>
                  </a:cubicBezTo>
                  <a:cubicBezTo>
                    <a:pt x="22232" y="35359"/>
                    <a:pt x="22083" y="35987"/>
                    <a:pt x="22505" y="36166"/>
                  </a:cubicBezTo>
                  <a:cubicBezTo>
                    <a:pt x="25470" y="37439"/>
                    <a:pt x="28583" y="38077"/>
                    <a:pt x="31737" y="38077"/>
                  </a:cubicBezTo>
                  <a:cubicBezTo>
                    <a:pt x="33155" y="38077"/>
                    <a:pt x="34582" y="37948"/>
                    <a:pt x="36007" y="37690"/>
                  </a:cubicBezTo>
                  <a:cubicBezTo>
                    <a:pt x="36078" y="37678"/>
                    <a:pt x="36126" y="37654"/>
                    <a:pt x="36174" y="37630"/>
                  </a:cubicBezTo>
                  <a:cubicBezTo>
                    <a:pt x="37698" y="38952"/>
                    <a:pt x="39269" y="40226"/>
                    <a:pt x="40912" y="41417"/>
                  </a:cubicBezTo>
                  <a:cubicBezTo>
                    <a:pt x="40988" y="41473"/>
                    <a:pt x="41064" y="41497"/>
                    <a:pt x="41137" y="41497"/>
                  </a:cubicBezTo>
                  <a:cubicBezTo>
                    <a:pt x="41464" y="41497"/>
                    <a:pt x="41706" y="41003"/>
                    <a:pt x="41365" y="40750"/>
                  </a:cubicBezTo>
                  <a:cubicBezTo>
                    <a:pt x="37745" y="38107"/>
                    <a:pt x="34447" y="35130"/>
                    <a:pt x="31328" y="31951"/>
                  </a:cubicBezTo>
                  <a:cubicBezTo>
                    <a:pt x="31423" y="31951"/>
                    <a:pt x="31530" y="31892"/>
                    <a:pt x="31590" y="31773"/>
                  </a:cubicBezTo>
                  <a:cubicBezTo>
                    <a:pt x="33745" y="27724"/>
                    <a:pt x="34150" y="23129"/>
                    <a:pt x="32638" y="18795"/>
                  </a:cubicBezTo>
                  <a:cubicBezTo>
                    <a:pt x="32568" y="18591"/>
                    <a:pt x="32389" y="18501"/>
                    <a:pt x="32216" y="18501"/>
                  </a:cubicBezTo>
                  <a:cubicBezTo>
                    <a:pt x="31975" y="18501"/>
                    <a:pt x="31748" y="18677"/>
                    <a:pt x="31852" y="18961"/>
                  </a:cubicBezTo>
                  <a:cubicBezTo>
                    <a:pt x="33280" y="23081"/>
                    <a:pt x="32971" y="27474"/>
                    <a:pt x="30923" y="31320"/>
                  </a:cubicBezTo>
                  <a:cubicBezTo>
                    <a:pt x="30887" y="31380"/>
                    <a:pt x="30875" y="31439"/>
                    <a:pt x="30875" y="31487"/>
                  </a:cubicBezTo>
                  <a:cubicBezTo>
                    <a:pt x="27851" y="28391"/>
                    <a:pt x="24982" y="25117"/>
                    <a:pt x="22172" y="21831"/>
                  </a:cubicBezTo>
                  <a:cubicBezTo>
                    <a:pt x="21005" y="20462"/>
                    <a:pt x="19838" y="19092"/>
                    <a:pt x="18683" y="17735"/>
                  </a:cubicBezTo>
                  <a:cubicBezTo>
                    <a:pt x="18719" y="17687"/>
                    <a:pt x="18743" y="17640"/>
                    <a:pt x="18767" y="17568"/>
                  </a:cubicBezTo>
                  <a:cubicBezTo>
                    <a:pt x="19779" y="13663"/>
                    <a:pt x="20231" y="9698"/>
                    <a:pt x="20088" y="5662"/>
                  </a:cubicBezTo>
                  <a:cubicBezTo>
                    <a:pt x="20076" y="5390"/>
                    <a:pt x="19854" y="5249"/>
                    <a:pt x="19646" y="5249"/>
                  </a:cubicBezTo>
                  <a:cubicBezTo>
                    <a:pt x="19454" y="5249"/>
                    <a:pt x="19273" y="5369"/>
                    <a:pt x="19279" y="5615"/>
                  </a:cubicBezTo>
                  <a:cubicBezTo>
                    <a:pt x="19422" y="9484"/>
                    <a:pt x="19017" y="13270"/>
                    <a:pt x="18064" y="17021"/>
                  </a:cubicBezTo>
                  <a:cubicBezTo>
                    <a:pt x="13278" y="11401"/>
                    <a:pt x="8492" y="5769"/>
                    <a:pt x="3693" y="138"/>
                  </a:cubicBezTo>
                  <a:cubicBezTo>
                    <a:pt x="3611" y="41"/>
                    <a:pt x="3512" y="0"/>
                    <a:pt x="3415" y="0"/>
                  </a:cubicBezTo>
                  <a:close/>
                </a:path>
              </a:pathLst>
            </a:custGeom>
            <a:solidFill>
              <a:srgbClr val="449E8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39" name="Google Shape;239;p23"/>
          <p:cNvGrpSpPr/>
          <p:nvPr/>
        </p:nvGrpSpPr>
        <p:grpSpPr>
          <a:xfrm rot="-1263781">
            <a:off x="7715407" y="4030012"/>
            <a:ext cx="890375" cy="822935"/>
            <a:chOff x="-1855532" y="1600966"/>
            <a:chExt cx="890361" cy="822923"/>
          </a:xfrm>
        </p:grpSpPr>
        <p:sp>
          <p:nvSpPr>
            <p:cNvPr id="240" name="Google Shape;240;p23"/>
            <p:cNvSpPr/>
            <p:nvPr/>
          </p:nvSpPr>
          <p:spPr>
            <a:xfrm>
              <a:off x="-1855532" y="1600966"/>
              <a:ext cx="890361" cy="822923"/>
            </a:xfrm>
            <a:custGeom>
              <a:avLst/>
              <a:gdLst/>
              <a:ahLst/>
              <a:cxnLst/>
              <a:rect l="l" t="t" r="r" b="b"/>
              <a:pathLst>
                <a:path w="58461" h="54033" extrusionOk="0">
                  <a:moveTo>
                    <a:pt x="47321" y="1"/>
                  </a:moveTo>
                  <a:cubicBezTo>
                    <a:pt x="40441" y="1"/>
                    <a:pt x="37679" y="10881"/>
                    <a:pt x="33040" y="10881"/>
                  </a:cubicBezTo>
                  <a:cubicBezTo>
                    <a:pt x="32537" y="10881"/>
                    <a:pt x="32012" y="10754"/>
                    <a:pt x="31457" y="10470"/>
                  </a:cubicBezTo>
                  <a:cubicBezTo>
                    <a:pt x="28833" y="9132"/>
                    <a:pt x="29046" y="767"/>
                    <a:pt x="24301" y="767"/>
                  </a:cubicBezTo>
                  <a:cubicBezTo>
                    <a:pt x="23556" y="767"/>
                    <a:pt x="22689" y="973"/>
                    <a:pt x="21670" y="1445"/>
                  </a:cubicBezTo>
                  <a:cubicBezTo>
                    <a:pt x="14944" y="4554"/>
                    <a:pt x="18014" y="15188"/>
                    <a:pt x="14423" y="15188"/>
                  </a:cubicBezTo>
                  <a:cubicBezTo>
                    <a:pt x="14149" y="15188"/>
                    <a:pt x="13837" y="15126"/>
                    <a:pt x="13479" y="14994"/>
                  </a:cubicBezTo>
                  <a:cubicBezTo>
                    <a:pt x="13466" y="14995"/>
                    <a:pt x="13454" y="14995"/>
                    <a:pt x="13442" y="14995"/>
                  </a:cubicBezTo>
                  <a:cubicBezTo>
                    <a:pt x="13056" y="14995"/>
                    <a:pt x="12597" y="14648"/>
                    <a:pt x="12193" y="14601"/>
                  </a:cubicBezTo>
                  <a:cubicBezTo>
                    <a:pt x="11921" y="14565"/>
                    <a:pt x="11656" y="14547"/>
                    <a:pt x="11398" y="14547"/>
                  </a:cubicBezTo>
                  <a:cubicBezTo>
                    <a:pt x="5868" y="14547"/>
                    <a:pt x="3575" y="22683"/>
                    <a:pt x="2596" y="26960"/>
                  </a:cubicBezTo>
                  <a:cubicBezTo>
                    <a:pt x="1" y="38140"/>
                    <a:pt x="3632" y="48629"/>
                    <a:pt x="3704" y="48677"/>
                  </a:cubicBezTo>
                  <a:cubicBezTo>
                    <a:pt x="8356" y="51599"/>
                    <a:pt x="14802" y="54033"/>
                    <a:pt x="20602" y="54033"/>
                  </a:cubicBezTo>
                  <a:cubicBezTo>
                    <a:pt x="22862" y="54033"/>
                    <a:pt x="25025" y="53663"/>
                    <a:pt x="26945" y="52809"/>
                  </a:cubicBezTo>
                  <a:cubicBezTo>
                    <a:pt x="34374" y="49499"/>
                    <a:pt x="30564" y="43272"/>
                    <a:pt x="30445" y="42355"/>
                  </a:cubicBezTo>
                  <a:cubicBezTo>
                    <a:pt x="30087" y="39653"/>
                    <a:pt x="31775" y="39051"/>
                    <a:pt x="33805" y="39051"/>
                  </a:cubicBezTo>
                  <a:cubicBezTo>
                    <a:pt x="35353" y="39051"/>
                    <a:pt x="37101" y="39402"/>
                    <a:pt x="38291" y="39438"/>
                  </a:cubicBezTo>
                  <a:cubicBezTo>
                    <a:pt x="38426" y="39442"/>
                    <a:pt x="38560" y="39444"/>
                    <a:pt x="38694" y="39444"/>
                  </a:cubicBezTo>
                  <a:cubicBezTo>
                    <a:pt x="43697" y="39444"/>
                    <a:pt x="48722" y="36430"/>
                    <a:pt x="47864" y="30830"/>
                  </a:cubicBezTo>
                  <a:cubicBezTo>
                    <a:pt x="47185" y="26484"/>
                    <a:pt x="43578" y="24353"/>
                    <a:pt x="49531" y="18495"/>
                  </a:cubicBezTo>
                  <a:cubicBezTo>
                    <a:pt x="58461" y="9708"/>
                    <a:pt x="54186" y="695"/>
                    <a:pt x="48043" y="40"/>
                  </a:cubicBezTo>
                  <a:cubicBezTo>
                    <a:pt x="47797" y="14"/>
                    <a:pt x="47556" y="1"/>
                    <a:pt x="47321" y="1"/>
                  </a:cubicBezTo>
                  <a:close/>
                </a:path>
              </a:pathLst>
            </a:custGeom>
            <a:solidFill>
              <a:srgbClr val="75D9C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1" name="Google Shape;241;p23"/>
            <p:cNvSpPr/>
            <p:nvPr/>
          </p:nvSpPr>
          <p:spPr>
            <a:xfrm>
              <a:off x="-1801299" y="1673750"/>
              <a:ext cx="648448" cy="672557"/>
            </a:xfrm>
            <a:custGeom>
              <a:avLst/>
              <a:gdLst/>
              <a:ahLst/>
              <a:cxnLst/>
              <a:rect l="l" t="t" r="r" b="b"/>
              <a:pathLst>
                <a:path w="42577" h="44160" extrusionOk="0">
                  <a:moveTo>
                    <a:pt x="20562" y="1"/>
                  </a:moveTo>
                  <a:cubicBezTo>
                    <a:pt x="20402" y="1"/>
                    <a:pt x="20242" y="87"/>
                    <a:pt x="20181" y="286"/>
                  </a:cubicBezTo>
                  <a:cubicBezTo>
                    <a:pt x="19014" y="4024"/>
                    <a:pt x="18645" y="7906"/>
                    <a:pt x="18645" y="11823"/>
                  </a:cubicBezTo>
                  <a:cubicBezTo>
                    <a:pt x="18645" y="16121"/>
                    <a:pt x="19026" y="20431"/>
                    <a:pt x="17776" y="24622"/>
                  </a:cubicBezTo>
                  <a:cubicBezTo>
                    <a:pt x="17752" y="24705"/>
                    <a:pt x="17752" y="24789"/>
                    <a:pt x="17776" y="24848"/>
                  </a:cubicBezTo>
                  <a:cubicBezTo>
                    <a:pt x="12656" y="28956"/>
                    <a:pt x="7822" y="33397"/>
                    <a:pt x="3762" y="38528"/>
                  </a:cubicBezTo>
                  <a:cubicBezTo>
                    <a:pt x="4298" y="35540"/>
                    <a:pt x="3631" y="32516"/>
                    <a:pt x="3465" y="29492"/>
                  </a:cubicBezTo>
                  <a:cubicBezTo>
                    <a:pt x="3262" y="25693"/>
                    <a:pt x="3607" y="21931"/>
                    <a:pt x="5060" y="18395"/>
                  </a:cubicBezTo>
                  <a:cubicBezTo>
                    <a:pt x="5175" y="18100"/>
                    <a:pt x="4939" y="17910"/>
                    <a:pt x="4689" y="17910"/>
                  </a:cubicBezTo>
                  <a:cubicBezTo>
                    <a:pt x="4524" y="17910"/>
                    <a:pt x="4354" y="17992"/>
                    <a:pt x="4274" y="18181"/>
                  </a:cubicBezTo>
                  <a:cubicBezTo>
                    <a:pt x="2988" y="21348"/>
                    <a:pt x="2548" y="24693"/>
                    <a:pt x="2607" y="28098"/>
                  </a:cubicBezTo>
                  <a:cubicBezTo>
                    <a:pt x="2679" y="31885"/>
                    <a:pt x="3822" y="35814"/>
                    <a:pt x="2703" y="39517"/>
                  </a:cubicBezTo>
                  <a:cubicBezTo>
                    <a:pt x="2667" y="39659"/>
                    <a:pt x="2691" y="39767"/>
                    <a:pt x="2762" y="39862"/>
                  </a:cubicBezTo>
                  <a:cubicBezTo>
                    <a:pt x="1869" y="41064"/>
                    <a:pt x="1000" y="42291"/>
                    <a:pt x="190" y="43565"/>
                  </a:cubicBezTo>
                  <a:cubicBezTo>
                    <a:pt x="0" y="43871"/>
                    <a:pt x="281" y="44160"/>
                    <a:pt x="562" y="44160"/>
                  </a:cubicBezTo>
                  <a:cubicBezTo>
                    <a:pt x="686" y="44160"/>
                    <a:pt x="809" y="44104"/>
                    <a:pt x="893" y="43969"/>
                  </a:cubicBezTo>
                  <a:cubicBezTo>
                    <a:pt x="1988" y="42219"/>
                    <a:pt x="3203" y="40540"/>
                    <a:pt x="4477" y="38933"/>
                  </a:cubicBezTo>
                  <a:cubicBezTo>
                    <a:pt x="4665" y="38923"/>
                    <a:pt x="4852" y="38919"/>
                    <a:pt x="5039" y="38919"/>
                  </a:cubicBezTo>
                  <a:cubicBezTo>
                    <a:pt x="8447" y="38919"/>
                    <a:pt x="11650" y="40492"/>
                    <a:pt x="15025" y="40910"/>
                  </a:cubicBezTo>
                  <a:cubicBezTo>
                    <a:pt x="15977" y="41029"/>
                    <a:pt x="16929" y="41086"/>
                    <a:pt x="17878" y="41086"/>
                  </a:cubicBezTo>
                  <a:cubicBezTo>
                    <a:pt x="19862" y="41086"/>
                    <a:pt x="21836" y="40837"/>
                    <a:pt x="23777" y="40386"/>
                  </a:cubicBezTo>
                  <a:cubicBezTo>
                    <a:pt x="24256" y="40274"/>
                    <a:pt x="24099" y="39590"/>
                    <a:pt x="23657" y="39590"/>
                  </a:cubicBezTo>
                  <a:cubicBezTo>
                    <a:pt x="23627" y="39590"/>
                    <a:pt x="23595" y="39593"/>
                    <a:pt x="23562" y="39600"/>
                  </a:cubicBezTo>
                  <a:cubicBezTo>
                    <a:pt x="21684" y="40042"/>
                    <a:pt x="19777" y="40275"/>
                    <a:pt x="17868" y="40275"/>
                  </a:cubicBezTo>
                  <a:cubicBezTo>
                    <a:pt x="16281" y="40275"/>
                    <a:pt x="14694" y="40114"/>
                    <a:pt x="13120" y="39778"/>
                  </a:cubicBezTo>
                  <a:cubicBezTo>
                    <a:pt x="10418" y="39207"/>
                    <a:pt x="7882" y="38147"/>
                    <a:pt x="5119" y="38124"/>
                  </a:cubicBezTo>
                  <a:cubicBezTo>
                    <a:pt x="9632" y="32647"/>
                    <a:pt x="15037" y="27991"/>
                    <a:pt x="20657" y="23622"/>
                  </a:cubicBezTo>
                  <a:cubicBezTo>
                    <a:pt x="20693" y="23634"/>
                    <a:pt x="20717" y="23657"/>
                    <a:pt x="20764" y="23669"/>
                  </a:cubicBezTo>
                  <a:cubicBezTo>
                    <a:pt x="23741" y="24158"/>
                    <a:pt x="26479" y="25479"/>
                    <a:pt x="29503" y="25872"/>
                  </a:cubicBezTo>
                  <a:cubicBezTo>
                    <a:pt x="30510" y="26003"/>
                    <a:pt x="31519" y="26065"/>
                    <a:pt x="32526" y="26065"/>
                  </a:cubicBezTo>
                  <a:cubicBezTo>
                    <a:pt x="34258" y="26065"/>
                    <a:pt x="35986" y="25882"/>
                    <a:pt x="37695" y="25551"/>
                  </a:cubicBezTo>
                  <a:cubicBezTo>
                    <a:pt x="38177" y="25461"/>
                    <a:pt x="38015" y="24769"/>
                    <a:pt x="37566" y="24769"/>
                  </a:cubicBezTo>
                  <a:cubicBezTo>
                    <a:pt x="37539" y="24769"/>
                    <a:pt x="37510" y="24771"/>
                    <a:pt x="37481" y="24777"/>
                  </a:cubicBezTo>
                  <a:cubicBezTo>
                    <a:pt x="35839" y="25091"/>
                    <a:pt x="34184" y="25260"/>
                    <a:pt x="32529" y="25260"/>
                  </a:cubicBezTo>
                  <a:cubicBezTo>
                    <a:pt x="31109" y="25260"/>
                    <a:pt x="29689" y="25136"/>
                    <a:pt x="28277" y="24872"/>
                  </a:cubicBezTo>
                  <a:cubicBezTo>
                    <a:pt x="25955" y="24431"/>
                    <a:pt x="23788" y="23455"/>
                    <a:pt x="21479" y="22991"/>
                  </a:cubicBezTo>
                  <a:cubicBezTo>
                    <a:pt x="21872" y="22693"/>
                    <a:pt x="22253" y="22395"/>
                    <a:pt x="22645" y="22098"/>
                  </a:cubicBezTo>
                  <a:cubicBezTo>
                    <a:pt x="29956" y="16538"/>
                    <a:pt x="37481" y="10965"/>
                    <a:pt x="42386" y="3036"/>
                  </a:cubicBezTo>
                  <a:cubicBezTo>
                    <a:pt x="42576" y="2730"/>
                    <a:pt x="42301" y="2441"/>
                    <a:pt x="42023" y="2441"/>
                  </a:cubicBezTo>
                  <a:cubicBezTo>
                    <a:pt x="41901" y="2441"/>
                    <a:pt x="41779" y="2497"/>
                    <a:pt x="41695" y="2631"/>
                  </a:cubicBezTo>
                  <a:cubicBezTo>
                    <a:pt x="36385" y="11192"/>
                    <a:pt x="27991" y="16954"/>
                    <a:pt x="20145" y="22991"/>
                  </a:cubicBezTo>
                  <a:cubicBezTo>
                    <a:pt x="19681" y="23360"/>
                    <a:pt x="19216" y="23717"/>
                    <a:pt x="18740" y="24086"/>
                  </a:cubicBezTo>
                  <a:cubicBezTo>
                    <a:pt x="19645" y="20538"/>
                    <a:pt x="19514" y="16919"/>
                    <a:pt x="19467" y="13263"/>
                  </a:cubicBezTo>
                  <a:cubicBezTo>
                    <a:pt x="19395" y="8941"/>
                    <a:pt x="19669" y="4655"/>
                    <a:pt x="20955" y="500"/>
                  </a:cubicBezTo>
                  <a:cubicBezTo>
                    <a:pt x="21048" y="199"/>
                    <a:pt x="20804" y="1"/>
                    <a:pt x="20562" y="1"/>
                  </a:cubicBezTo>
                  <a:close/>
                </a:path>
              </a:pathLst>
            </a:custGeom>
            <a:solidFill>
              <a:srgbClr val="449E8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42" name="Google Shape;242;p23"/>
          <p:cNvGrpSpPr/>
          <p:nvPr/>
        </p:nvGrpSpPr>
        <p:grpSpPr>
          <a:xfrm>
            <a:off x="1" y="2854047"/>
            <a:ext cx="9144001" cy="2289456"/>
            <a:chOff x="271750" y="2423875"/>
            <a:chExt cx="7077400" cy="1772025"/>
          </a:xfrm>
        </p:grpSpPr>
        <p:sp>
          <p:nvSpPr>
            <p:cNvPr id="243" name="Google Shape;243;p23"/>
            <p:cNvSpPr/>
            <p:nvPr/>
          </p:nvSpPr>
          <p:spPr>
            <a:xfrm>
              <a:off x="277700" y="2423875"/>
              <a:ext cx="7071450" cy="1772025"/>
            </a:xfrm>
            <a:custGeom>
              <a:avLst/>
              <a:gdLst/>
              <a:ahLst/>
              <a:cxnLst/>
              <a:rect l="l" t="t" r="r" b="b"/>
              <a:pathLst>
                <a:path w="282858" h="70881" extrusionOk="0">
                  <a:moveTo>
                    <a:pt x="57528" y="1"/>
                  </a:moveTo>
                  <a:cubicBezTo>
                    <a:pt x="37107" y="1"/>
                    <a:pt x="17867" y="6326"/>
                    <a:pt x="1" y="16029"/>
                  </a:cubicBezTo>
                  <a:lnTo>
                    <a:pt x="1" y="70881"/>
                  </a:lnTo>
                  <a:lnTo>
                    <a:pt x="282857" y="70881"/>
                  </a:lnTo>
                  <a:lnTo>
                    <a:pt x="282857" y="53831"/>
                  </a:lnTo>
                  <a:cubicBezTo>
                    <a:pt x="276183" y="53941"/>
                    <a:pt x="269511" y="54030"/>
                    <a:pt x="262852" y="54030"/>
                  </a:cubicBezTo>
                  <a:cubicBezTo>
                    <a:pt x="230491" y="54030"/>
                    <a:pt x="198425" y="51930"/>
                    <a:pt x="167736" y="39913"/>
                  </a:cubicBezTo>
                  <a:cubicBezTo>
                    <a:pt x="131005" y="25530"/>
                    <a:pt x="101025" y="967"/>
                    <a:pt x="59794" y="27"/>
                  </a:cubicBezTo>
                  <a:cubicBezTo>
                    <a:pt x="59037" y="10"/>
                    <a:pt x="58282" y="1"/>
                    <a:pt x="57528" y="1"/>
                  </a:cubicBezTo>
                  <a:close/>
                </a:path>
              </a:pathLst>
            </a:custGeom>
            <a:solidFill>
              <a:srgbClr val="A0EB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4" name="Google Shape;244;p23"/>
            <p:cNvSpPr/>
            <p:nvPr/>
          </p:nvSpPr>
          <p:spPr>
            <a:xfrm>
              <a:off x="271750" y="3380525"/>
              <a:ext cx="1876450" cy="815375"/>
            </a:xfrm>
            <a:custGeom>
              <a:avLst/>
              <a:gdLst/>
              <a:ahLst/>
              <a:cxnLst/>
              <a:rect l="l" t="t" r="r" b="b"/>
              <a:pathLst>
                <a:path w="75058" h="32615" extrusionOk="0">
                  <a:moveTo>
                    <a:pt x="26971" y="1"/>
                  </a:moveTo>
                  <a:cubicBezTo>
                    <a:pt x="16792" y="1"/>
                    <a:pt x="7040" y="5763"/>
                    <a:pt x="2429" y="15589"/>
                  </a:cubicBezTo>
                  <a:cubicBezTo>
                    <a:pt x="2382" y="15684"/>
                    <a:pt x="2358" y="15779"/>
                    <a:pt x="2310" y="15875"/>
                  </a:cubicBezTo>
                  <a:cubicBezTo>
                    <a:pt x="1453" y="16946"/>
                    <a:pt x="679" y="18065"/>
                    <a:pt x="0" y="19244"/>
                  </a:cubicBezTo>
                  <a:lnTo>
                    <a:pt x="0" y="32615"/>
                  </a:lnTo>
                  <a:lnTo>
                    <a:pt x="75057" y="32615"/>
                  </a:lnTo>
                  <a:cubicBezTo>
                    <a:pt x="73819" y="28007"/>
                    <a:pt x="70640" y="23959"/>
                    <a:pt x="65985" y="21768"/>
                  </a:cubicBezTo>
                  <a:cubicBezTo>
                    <a:pt x="63680" y="20692"/>
                    <a:pt x="61256" y="20183"/>
                    <a:pt x="58871" y="20183"/>
                  </a:cubicBezTo>
                  <a:cubicBezTo>
                    <a:pt x="56981" y="20183"/>
                    <a:pt x="55116" y="20503"/>
                    <a:pt x="53352" y="21113"/>
                  </a:cubicBezTo>
                  <a:cubicBezTo>
                    <a:pt x="51566" y="13255"/>
                    <a:pt x="46328" y="6266"/>
                    <a:pt x="38470" y="2575"/>
                  </a:cubicBezTo>
                  <a:cubicBezTo>
                    <a:pt x="34746" y="828"/>
                    <a:pt x="30828" y="1"/>
                    <a:pt x="26971" y="1"/>
                  </a:cubicBezTo>
                  <a:close/>
                </a:path>
              </a:pathLst>
            </a:custGeom>
            <a:solidFill>
              <a:srgbClr val="5AD19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5" name="Google Shape;245;p23"/>
            <p:cNvSpPr/>
            <p:nvPr/>
          </p:nvSpPr>
          <p:spPr>
            <a:xfrm>
              <a:off x="1828200" y="3808500"/>
              <a:ext cx="1499600" cy="387400"/>
            </a:xfrm>
            <a:custGeom>
              <a:avLst/>
              <a:gdLst/>
              <a:ahLst/>
              <a:cxnLst/>
              <a:rect l="l" t="t" r="r" b="b"/>
              <a:pathLst>
                <a:path w="59984" h="15496" extrusionOk="0">
                  <a:moveTo>
                    <a:pt x="8620" y="0"/>
                  </a:moveTo>
                  <a:cubicBezTo>
                    <a:pt x="6622" y="0"/>
                    <a:pt x="4637" y="834"/>
                    <a:pt x="3227" y="2459"/>
                  </a:cubicBezTo>
                  <a:cubicBezTo>
                    <a:pt x="988" y="5042"/>
                    <a:pt x="941" y="8769"/>
                    <a:pt x="2893" y="11400"/>
                  </a:cubicBezTo>
                  <a:cubicBezTo>
                    <a:pt x="2608" y="11662"/>
                    <a:pt x="2334" y="11948"/>
                    <a:pt x="2072" y="12245"/>
                  </a:cubicBezTo>
                  <a:cubicBezTo>
                    <a:pt x="1203" y="13246"/>
                    <a:pt x="512" y="14341"/>
                    <a:pt x="0" y="15496"/>
                  </a:cubicBezTo>
                  <a:lnTo>
                    <a:pt x="59984" y="15496"/>
                  </a:lnTo>
                  <a:cubicBezTo>
                    <a:pt x="58853" y="11960"/>
                    <a:pt x="56781" y="8685"/>
                    <a:pt x="53769" y="6066"/>
                  </a:cubicBezTo>
                  <a:cubicBezTo>
                    <a:pt x="49777" y="2603"/>
                    <a:pt x="44856" y="905"/>
                    <a:pt x="39958" y="905"/>
                  </a:cubicBezTo>
                  <a:cubicBezTo>
                    <a:pt x="34060" y="905"/>
                    <a:pt x="28196" y="3367"/>
                    <a:pt x="24027" y="8174"/>
                  </a:cubicBezTo>
                  <a:cubicBezTo>
                    <a:pt x="23967" y="8233"/>
                    <a:pt x="23932" y="8304"/>
                    <a:pt x="23872" y="8364"/>
                  </a:cubicBezTo>
                  <a:cubicBezTo>
                    <a:pt x="22789" y="9138"/>
                    <a:pt x="21777" y="9995"/>
                    <a:pt x="20860" y="10960"/>
                  </a:cubicBezTo>
                  <a:cubicBezTo>
                    <a:pt x="20848" y="10948"/>
                    <a:pt x="20836" y="10936"/>
                    <a:pt x="20824" y="10924"/>
                  </a:cubicBezTo>
                  <a:cubicBezTo>
                    <a:pt x="19288" y="9578"/>
                    <a:pt x="17526" y="8674"/>
                    <a:pt x="15681" y="8162"/>
                  </a:cubicBezTo>
                  <a:cubicBezTo>
                    <a:pt x="16014" y="5840"/>
                    <a:pt x="15216" y="3399"/>
                    <a:pt x="13311" y="1756"/>
                  </a:cubicBezTo>
                  <a:cubicBezTo>
                    <a:pt x="11954" y="577"/>
                    <a:pt x="10283" y="0"/>
                    <a:pt x="8620" y="0"/>
                  </a:cubicBezTo>
                  <a:close/>
                </a:path>
              </a:pathLst>
            </a:custGeom>
            <a:solidFill>
              <a:srgbClr val="FFFFFF">
                <a:alpha val="4469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46" name="Google Shape;246;p23"/>
          <p:cNvSpPr txBox="1">
            <a:spLocks noGrp="1"/>
          </p:cNvSpPr>
          <p:nvPr>
            <p:ph type="title"/>
          </p:nvPr>
        </p:nvSpPr>
        <p:spPr>
          <a:xfrm>
            <a:off x="717525" y="552990"/>
            <a:ext cx="7708800" cy="572700"/>
          </a:xfrm>
          <a:prstGeom prst="rect">
            <a:avLst/>
          </a:prstGeom>
        </p:spPr>
        <p:txBody>
          <a:bodyPr spcFirstLastPara="1" wrap="square" lIns="91425" tIns="91425" rIns="91425" bIns="91425" anchor="t" anchorCtr="0">
            <a:noAutofit/>
          </a:bodyPr>
          <a:lstStyle>
            <a:lvl1pPr lvl="0" algn="r" rtl="0">
              <a:spcBef>
                <a:spcPts val="0"/>
              </a:spcBef>
              <a:spcAft>
                <a:spcPts val="0"/>
              </a:spcAft>
              <a:buSzPts val="2400"/>
              <a:buNone/>
              <a:defRPr sz="2400">
                <a:solidFill>
                  <a:srgbClr val="053B5C"/>
                </a:solidFill>
              </a:defRPr>
            </a:lvl1pPr>
            <a:lvl2pPr lvl="1" algn="r" rtl="0">
              <a:spcBef>
                <a:spcPts val="0"/>
              </a:spcBef>
              <a:spcAft>
                <a:spcPts val="0"/>
              </a:spcAft>
              <a:buSzPts val="2400"/>
              <a:buNone/>
              <a:defRPr sz="2400"/>
            </a:lvl2pPr>
            <a:lvl3pPr lvl="2" algn="r" rtl="0">
              <a:spcBef>
                <a:spcPts val="0"/>
              </a:spcBef>
              <a:spcAft>
                <a:spcPts val="0"/>
              </a:spcAft>
              <a:buSzPts val="2400"/>
              <a:buNone/>
              <a:defRPr sz="2400"/>
            </a:lvl3pPr>
            <a:lvl4pPr lvl="3" algn="r" rtl="0">
              <a:spcBef>
                <a:spcPts val="0"/>
              </a:spcBef>
              <a:spcAft>
                <a:spcPts val="0"/>
              </a:spcAft>
              <a:buSzPts val="2400"/>
              <a:buNone/>
              <a:defRPr sz="2400"/>
            </a:lvl4pPr>
            <a:lvl5pPr lvl="4" algn="r" rtl="0">
              <a:spcBef>
                <a:spcPts val="0"/>
              </a:spcBef>
              <a:spcAft>
                <a:spcPts val="0"/>
              </a:spcAft>
              <a:buSzPts val="2400"/>
              <a:buNone/>
              <a:defRPr sz="2400"/>
            </a:lvl5pPr>
            <a:lvl6pPr lvl="5" algn="r" rtl="0">
              <a:spcBef>
                <a:spcPts val="0"/>
              </a:spcBef>
              <a:spcAft>
                <a:spcPts val="0"/>
              </a:spcAft>
              <a:buSzPts val="2400"/>
              <a:buNone/>
              <a:defRPr sz="2400"/>
            </a:lvl6pPr>
            <a:lvl7pPr lvl="6" algn="r" rtl="0">
              <a:spcBef>
                <a:spcPts val="0"/>
              </a:spcBef>
              <a:spcAft>
                <a:spcPts val="0"/>
              </a:spcAft>
              <a:buSzPts val="2400"/>
              <a:buNone/>
              <a:defRPr sz="2400"/>
            </a:lvl7pPr>
            <a:lvl8pPr lvl="7" algn="r" rtl="0">
              <a:spcBef>
                <a:spcPts val="0"/>
              </a:spcBef>
              <a:spcAft>
                <a:spcPts val="0"/>
              </a:spcAft>
              <a:buSzPts val="2400"/>
              <a:buNone/>
              <a:defRPr sz="2400"/>
            </a:lvl8pPr>
            <a:lvl9pPr lvl="8" algn="r" rtl="0">
              <a:spcBef>
                <a:spcPts val="0"/>
              </a:spcBef>
              <a:spcAft>
                <a:spcPts val="0"/>
              </a:spcAft>
              <a:buSzPts val="2400"/>
              <a:buNone/>
              <a:defRPr sz="2400"/>
            </a:lvl9pPr>
          </a:lstStyle>
          <a:p>
            <a:endParaRPr/>
          </a:p>
        </p:txBody>
      </p:sp>
      <p:sp>
        <p:nvSpPr>
          <p:cNvPr id="247" name="Google Shape;247;p23"/>
          <p:cNvSpPr txBox="1">
            <a:spLocks noGrp="1"/>
          </p:cNvSpPr>
          <p:nvPr>
            <p:ph type="title" idx="2"/>
          </p:nvPr>
        </p:nvSpPr>
        <p:spPr>
          <a:xfrm>
            <a:off x="3673625" y="1682250"/>
            <a:ext cx="1813800" cy="492600"/>
          </a:xfrm>
          <a:prstGeom prst="rect">
            <a:avLst/>
          </a:prstGeom>
          <a:noFill/>
        </p:spPr>
        <p:txBody>
          <a:bodyPr spcFirstLastPara="1" wrap="square" lIns="91425" tIns="91425" rIns="91425" bIns="91425" anchor="b" anchorCtr="0">
            <a:noAutofit/>
          </a:bodyPr>
          <a:lstStyle>
            <a:lvl1pPr lvl="0" algn="r" rtl="0">
              <a:spcBef>
                <a:spcPts val="0"/>
              </a:spcBef>
              <a:spcAft>
                <a:spcPts val="0"/>
              </a:spcAft>
              <a:buNone/>
              <a:defRPr sz="2000"/>
            </a:lvl1pPr>
            <a:lvl2pPr lvl="1" algn="r" rtl="0">
              <a:spcBef>
                <a:spcPts val="0"/>
              </a:spcBef>
              <a:spcAft>
                <a:spcPts val="0"/>
              </a:spcAft>
              <a:buNone/>
              <a:defRPr sz="2000"/>
            </a:lvl2pPr>
            <a:lvl3pPr lvl="2" algn="r" rtl="0">
              <a:spcBef>
                <a:spcPts val="0"/>
              </a:spcBef>
              <a:spcAft>
                <a:spcPts val="0"/>
              </a:spcAft>
              <a:buNone/>
              <a:defRPr sz="2000"/>
            </a:lvl3pPr>
            <a:lvl4pPr lvl="3" algn="r" rtl="0">
              <a:spcBef>
                <a:spcPts val="0"/>
              </a:spcBef>
              <a:spcAft>
                <a:spcPts val="0"/>
              </a:spcAft>
              <a:buNone/>
              <a:defRPr sz="2000"/>
            </a:lvl4pPr>
            <a:lvl5pPr lvl="4" algn="r" rtl="0">
              <a:spcBef>
                <a:spcPts val="0"/>
              </a:spcBef>
              <a:spcAft>
                <a:spcPts val="0"/>
              </a:spcAft>
              <a:buNone/>
              <a:defRPr sz="2000"/>
            </a:lvl5pPr>
            <a:lvl6pPr lvl="5" algn="r" rtl="0">
              <a:spcBef>
                <a:spcPts val="0"/>
              </a:spcBef>
              <a:spcAft>
                <a:spcPts val="0"/>
              </a:spcAft>
              <a:buNone/>
              <a:defRPr sz="2000"/>
            </a:lvl6pPr>
            <a:lvl7pPr lvl="6" algn="r" rtl="0">
              <a:spcBef>
                <a:spcPts val="0"/>
              </a:spcBef>
              <a:spcAft>
                <a:spcPts val="0"/>
              </a:spcAft>
              <a:buNone/>
              <a:defRPr sz="2000"/>
            </a:lvl7pPr>
            <a:lvl8pPr lvl="7" algn="r" rtl="0">
              <a:spcBef>
                <a:spcPts val="0"/>
              </a:spcBef>
              <a:spcAft>
                <a:spcPts val="0"/>
              </a:spcAft>
              <a:buNone/>
              <a:defRPr sz="2000"/>
            </a:lvl8pPr>
            <a:lvl9pPr lvl="8" algn="r" rtl="0">
              <a:spcBef>
                <a:spcPts val="0"/>
              </a:spcBef>
              <a:spcAft>
                <a:spcPts val="0"/>
              </a:spcAft>
              <a:buNone/>
              <a:defRPr sz="2000"/>
            </a:lvl9pPr>
          </a:lstStyle>
          <a:p>
            <a:endParaRPr/>
          </a:p>
        </p:txBody>
      </p:sp>
      <p:sp>
        <p:nvSpPr>
          <p:cNvPr id="248" name="Google Shape;248;p23"/>
          <p:cNvSpPr txBox="1">
            <a:spLocks noGrp="1"/>
          </p:cNvSpPr>
          <p:nvPr>
            <p:ph type="subTitle" idx="1"/>
          </p:nvPr>
        </p:nvSpPr>
        <p:spPr>
          <a:xfrm>
            <a:off x="3576125" y="2161750"/>
            <a:ext cx="1911300" cy="1461000"/>
          </a:xfrm>
          <a:prstGeom prst="rect">
            <a:avLst/>
          </a:prstGeom>
          <a:noFill/>
        </p:spPr>
        <p:txBody>
          <a:bodyPr spcFirstLastPara="1" wrap="square" lIns="91425" tIns="91425" rIns="91425" bIns="91425" anchor="t" anchorCtr="0">
            <a:noAutofit/>
          </a:bodyPr>
          <a:lstStyle>
            <a:lvl1pPr lvl="0" algn="r" rtl="0">
              <a:spcBef>
                <a:spcPts val="0"/>
              </a:spcBef>
              <a:spcAft>
                <a:spcPts val="0"/>
              </a:spcAft>
              <a:buNone/>
              <a:defRPr>
                <a:solidFill>
                  <a:srgbClr val="053B5C"/>
                </a:solidFill>
              </a:defRPr>
            </a:lvl1pPr>
            <a:lvl2pPr lvl="1" algn="r" rtl="0">
              <a:spcBef>
                <a:spcPts val="1600"/>
              </a:spcBef>
              <a:spcAft>
                <a:spcPts val="0"/>
              </a:spcAft>
              <a:buNone/>
              <a:defRPr>
                <a:solidFill>
                  <a:srgbClr val="053B5C"/>
                </a:solidFill>
              </a:defRPr>
            </a:lvl2pPr>
            <a:lvl3pPr lvl="2" algn="r" rtl="0">
              <a:spcBef>
                <a:spcPts val="1600"/>
              </a:spcBef>
              <a:spcAft>
                <a:spcPts val="0"/>
              </a:spcAft>
              <a:buNone/>
              <a:defRPr>
                <a:solidFill>
                  <a:srgbClr val="053B5C"/>
                </a:solidFill>
              </a:defRPr>
            </a:lvl3pPr>
            <a:lvl4pPr lvl="3" algn="r" rtl="0">
              <a:spcBef>
                <a:spcPts val="1600"/>
              </a:spcBef>
              <a:spcAft>
                <a:spcPts val="0"/>
              </a:spcAft>
              <a:buNone/>
              <a:defRPr>
                <a:solidFill>
                  <a:srgbClr val="053B5C"/>
                </a:solidFill>
              </a:defRPr>
            </a:lvl4pPr>
            <a:lvl5pPr lvl="4" algn="r" rtl="0">
              <a:spcBef>
                <a:spcPts val="1600"/>
              </a:spcBef>
              <a:spcAft>
                <a:spcPts val="0"/>
              </a:spcAft>
              <a:buNone/>
              <a:defRPr>
                <a:solidFill>
                  <a:srgbClr val="053B5C"/>
                </a:solidFill>
              </a:defRPr>
            </a:lvl5pPr>
            <a:lvl6pPr lvl="5" algn="r" rtl="0">
              <a:spcBef>
                <a:spcPts val="1600"/>
              </a:spcBef>
              <a:spcAft>
                <a:spcPts val="0"/>
              </a:spcAft>
              <a:buNone/>
              <a:defRPr>
                <a:solidFill>
                  <a:srgbClr val="053B5C"/>
                </a:solidFill>
              </a:defRPr>
            </a:lvl6pPr>
            <a:lvl7pPr lvl="6" algn="r" rtl="0">
              <a:spcBef>
                <a:spcPts val="1600"/>
              </a:spcBef>
              <a:spcAft>
                <a:spcPts val="0"/>
              </a:spcAft>
              <a:buNone/>
              <a:defRPr>
                <a:solidFill>
                  <a:srgbClr val="053B5C"/>
                </a:solidFill>
              </a:defRPr>
            </a:lvl7pPr>
            <a:lvl8pPr lvl="7" algn="r" rtl="0">
              <a:spcBef>
                <a:spcPts val="1600"/>
              </a:spcBef>
              <a:spcAft>
                <a:spcPts val="0"/>
              </a:spcAft>
              <a:buNone/>
              <a:defRPr>
                <a:solidFill>
                  <a:srgbClr val="053B5C"/>
                </a:solidFill>
              </a:defRPr>
            </a:lvl8pPr>
            <a:lvl9pPr lvl="8" algn="r" rtl="0">
              <a:spcBef>
                <a:spcPts val="1600"/>
              </a:spcBef>
              <a:spcAft>
                <a:spcPts val="1600"/>
              </a:spcAft>
              <a:buNone/>
              <a:defRPr>
                <a:solidFill>
                  <a:srgbClr val="053B5C"/>
                </a:solidFill>
              </a:defRPr>
            </a:lvl9pPr>
          </a:lstStyle>
          <a:p>
            <a:endParaRPr/>
          </a:p>
        </p:txBody>
      </p:sp>
      <p:sp>
        <p:nvSpPr>
          <p:cNvPr id="249" name="Google Shape;249;p23"/>
          <p:cNvSpPr txBox="1">
            <a:spLocks noGrp="1"/>
          </p:cNvSpPr>
          <p:nvPr>
            <p:ph type="title" idx="3"/>
          </p:nvPr>
        </p:nvSpPr>
        <p:spPr>
          <a:xfrm>
            <a:off x="6251400" y="1682250"/>
            <a:ext cx="1813800" cy="492600"/>
          </a:xfrm>
          <a:prstGeom prst="rect">
            <a:avLst/>
          </a:prstGeom>
          <a:noFill/>
        </p:spPr>
        <p:txBody>
          <a:bodyPr spcFirstLastPara="1" wrap="square" lIns="91425" tIns="91425" rIns="91425" bIns="91425" anchor="b" anchorCtr="0">
            <a:noAutofit/>
          </a:bodyPr>
          <a:lstStyle>
            <a:lvl1pPr lvl="0" algn="r" rtl="0">
              <a:spcBef>
                <a:spcPts val="0"/>
              </a:spcBef>
              <a:spcAft>
                <a:spcPts val="0"/>
              </a:spcAft>
              <a:buNone/>
              <a:defRPr sz="2000"/>
            </a:lvl1pPr>
            <a:lvl2pPr lvl="1" algn="r" rtl="0">
              <a:spcBef>
                <a:spcPts val="0"/>
              </a:spcBef>
              <a:spcAft>
                <a:spcPts val="0"/>
              </a:spcAft>
              <a:buNone/>
              <a:defRPr sz="2000"/>
            </a:lvl2pPr>
            <a:lvl3pPr lvl="2" algn="r" rtl="0">
              <a:spcBef>
                <a:spcPts val="0"/>
              </a:spcBef>
              <a:spcAft>
                <a:spcPts val="0"/>
              </a:spcAft>
              <a:buNone/>
              <a:defRPr sz="2000"/>
            </a:lvl3pPr>
            <a:lvl4pPr lvl="3" algn="r" rtl="0">
              <a:spcBef>
                <a:spcPts val="0"/>
              </a:spcBef>
              <a:spcAft>
                <a:spcPts val="0"/>
              </a:spcAft>
              <a:buNone/>
              <a:defRPr sz="2000"/>
            </a:lvl4pPr>
            <a:lvl5pPr lvl="4" algn="r" rtl="0">
              <a:spcBef>
                <a:spcPts val="0"/>
              </a:spcBef>
              <a:spcAft>
                <a:spcPts val="0"/>
              </a:spcAft>
              <a:buNone/>
              <a:defRPr sz="2000"/>
            </a:lvl5pPr>
            <a:lvl6pPr lvl="5" algn="r" rtl="0">
              <a:spcBef>
                <a:spcPts val="0"/>
              </a:spcBef>
              <a:spcAft>
                <a:spcPts val="0"/>
              </a:spcAft>
              <a:buNone/>
              <a:defRPr sz="2000"/>
            </a:lvl6pPr>
            <a:lvl7pPr lvl="6" algn="r" rtl="0">
              <a:spcBef>
                <a:spcPts val="0"/>
              </a:spcBef>
              <a:spcAft>
                <a:spcPts val="0"/>
              </a:spcAft>
              <a:buNone/>
              <a:defRPr sz="2000"/>
            </a:lvl7pPr>
            <a:lvl8pPr lvl="7" algn="r" rtl="0">
              <a:spcBef>
                <a:spcPts val="0"/>
              </a:spcBef>
              <a:spcAft>
                <a:spcPts val="0"/>
              </a:spcAft>
              <a:buNone/>
              <a:defRPr sz="2000"/>
            </a:lvl8pPr>
            <a:lvl9pPr lvl="8" algn="r" rtl="0">
              <a:spcBef>
                <a:spcPts val="0"/>
              </a:spcBef>
              <a:spcAft>
                <a:spcPts val="0"/>
              </a:spcAft>
              <a:buNone/>
              <a:defRPr sz="2000"/>
            </a:lvl9pPr>
          </a:lstStyle>
          <a:p>
            <a:endParaRPr/>
          </a:p>
        </p:txBody>
      </p:sp>
      <p:sp>
        <p:nvSpPr>
          <p:cNvPr id="250" name="Google Shape;250;p23"/>
          <p:cNvSpPr txBox="1">
            <a:spLocks noGrp="1"/>
          </p:cNvSpPr>
          <p:nvPr>
            <p:ph type="subTitle" idx="4"/>
          </p:nvPr>
        </p:nvSpPr>
        <p:spPr>
          <a:xfrm>
            <a:off x="6154025" y="2161750"/>
            <a:ext cx="1911300" cy="1461000"/>
          </a:xfrm>
          <a:prstGeom prst="rect">
            <a:avLst/>
          </a:prstGeom>
          <a:noFill/>
        </p:spPr>
        <p:txBody>
          <a:bodyPr spcFirstLastPara="1" wrap="square" lIns="91425" tIns="91425" rIns="91425" bIns="91425" anchor="t" anchorCtr="0">
            <a:noAutofit/>
          </a:bodyPr>
          <a:lstStyle>
            <a:lvl1pPr lvl="0" algn="r" rtl="0">
              <a:spcBef>
                <a:spcPts val="0"/>
              </a:spcBef>
              <a:spcAft>
                <a:spcPts val="0"/>
              </a:spcAft>
              <a:buNone/>
              <a:defRPr>
                <a:solidFill>
                  <a:srgbClr val="053B5C"/>
                </a:solidFill>
              </a:defRPr>
            </a:lvl1pPr>
            <a:lvl2pPr lvl="1" algn="r" rtl="0">
              <a:spcBef>
                <a:spcPts val="1600"/>
              </a:spcBef>
              <a:spcAft>
                <a:spcPts val="0"/>
              </a:spcAft>
              <a:buNone/>
              <a:defRPr>
                <a:solidFill>
                  <a:srgbClr val="053B5C"/>
                </a:solidFill>
              </a:defRPr>
            </a:lvl2pPr>
            <a:lvl3pPr lvl="2" algn="r" rtl="0">
              <a:spcBef>
                <a:spcPts val="1600"/>
              </a:spcBef>
              <a:spcAft>
                <a:spcPts val="0"/>
              </a:spcAft>
              <a:buNone/>
              <a:defRPr>
                <a:solidFill>
                  <a:srgbClr val="053B5C"/>
                </a:solidFill>
              </a:defRPr>
            </a:lvl3pPr>
            <a:lvl4pPr lvl="3" algn="r" rtl="0">
              <a:spcBef>
                <a:spcPts val="1600"/>
              </a:spcBef>
              <a:spcAft>
                <a:spcPts val="0"/>
              </a:spcAft>
              <a:buNone/>
              <a:defRPr>
                <a:solidFill>
                  <a:srgbClr val="053B5C"/>
                </a:solidFill>
              </a:defRPr>
            </a:lvl4pPr>
            <a:lvl5pPr lvl="4" algn="r" rtl="0">
              <a:spcBef>
                <a:spcPts val="1600"/>
              </a:spcBef>
              <a:spcAft>
                <a:spcPts val="0"/>
              </a:spcAft>
              <a:buNone/>
              <a:defRPr>
                <a:solidFill>
                  <a:srgbClr val="053B5C"/>
                </a:solidFill>
              </a:defRPr>
            </a:lvl5pPr>
            <a:lvl6pPr lvl="5" algn="r" rtl="0">
              <a:spcBef>
                <a:spcPts val="1600"/>
              </a:spcBef>
              <a:spcAft>
                <a:spcPts val="0"/>
              </a:spcAft>
              <a:buNone/>
              <a:defRPr>
                <a:solidFill>
                  <a:srgbClr val="053B5C"/>
                </a:solidFill>
              </a:defRPr>
            </a:lvl6pPr>
            <a:lvl7pPr lvl="6" algn="r" rtl="0">
              <a:spcBef>
                <a:spcPts val="1600"/>
              </a:spcBef>
              <a:spcAft>
                <a:spcPts val="0"/>
              </a:spcAft>
              <a:buNone/>
              <a:defRPr>
                <a:solidFill>
                  <a:srgbClr val="053B5C"/>
                </a:solidFill>
              </a:defRPr>
            </a:lvl7pPr>
            <a:lvl8pPr lvl="7" algn="r" rtl="0">
              <a:spcBef>
                <a:spcPts val="1600"/>
              </a:spcBef>
              <a:spcAft>
                <a:spcPts val="0"/>
              </a:spcAft>
              <a:buNone/>
              <a:defRPr>
                <a:solidFill>
                  <a:srgbClr val="053B5C"/>
                </a:solidFill>
              </a:defRPr>
            </a:lvl8pPr>
            <a:lvl9pPr lvl="8" algn="r" rtl="0">
              <a:spcBef>
                <a:spcPts val="1600"/>
              </a:spcBef>
              <a:spcAft>
                <a:spcPts val="1600"/>
              </a:spcAft>
              <a:buNone/>
              <a:defRPr>
                <a:solidFill>
                  <a:srgbClr val="053B5C"/>
                </a:solidFill>
              </a:defRPr>
            </a:lvl9pPr>
          </a:lstStyle>
          <a:p>
            <a:endParaRPr/>
          </a:p>
        </p:txBody>
      </p:sp>
    </p:spTree>
    <p:extLst>
      <p:ext uri="{BB962C8B-B14F-4D97-AF65-F5344CB8AC3E}">
        <p14:creationId xmlns:p14="http://schemas.microsoft.com/office/powerpoint/2010/main" val="276708825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Six Columns">
  <p:cSld name="Six Columns">
    <p:bg>
      <p:bgPr>
        <a:solidFill>
          <a:schemeClr val="dk2"/>
        </a:solidFill>
        <a:effectLst/>
      </p:bgPr>
    </p:bg>
    <p:spTree>
      <p:nvGrpSpPr>
        <p:cNvPr id="1" name="Shape 251"/>
        <p:cNvGrpSpPr/>
        <p:nvPr/>
      </p:nvGrpSpPr>
      <p:grpSpPr>
        <a:xfrm>
          <a:off x="0" y="0"/>
          <a:ext cx="0" cy="0"/>
          <a:chOff x="0" y="0"/>
          <a:chExt cx="0" cy="0"/>
        </a:xfrm>
      </p:grpSpPr>
      <p:sp>
        <p:nvSpPr>
          <p:cNvPr id="252" name="Google Shape;252;p24"/>
          <p:cNvSpPr txBox="1">
            <a:spLocks noGrp="1"/>
          </p:cNvSpPr>
          <p:nvPr>
            <p:ph type="title"/>
          </p:nvPr>
        </p:nvSpPr>
        <p:spPr>
          <a:xfrm>
            <a:off x="717525" y="552990"/>
            <a:ext cx="7708800" cy="5727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400"/>
              <a:buNone/>
              <a:defRPr sz="2400">
                <a:solidFill>
                  <a:srgbClr val="053B5C"/>
                </a:solidFill>
              </a:defRPr>
            </a:lvl1pPr>
            <a:lvl2pPr lvl="1" algn="ctr" rtl="0">
              <a:spcBef>
                <a:spcPts val="0"/>
              </a:spcBef>
              <a:spcAft>
                <a:spcPts val="0"/>
              </a:spcAft>
              <a:buSzPts val="2400"/>
              <a:buNone/>
              <a:defRPr sz="2400"/>
            </a:lvl2pPr>
            <a:lvl3pPr lvl="2" algn="ctr" rtl="0">
              <a:spcBef>
                <a:spcPts val="0"/>
              </a:spcBef>
              <a:spcAft>
                <a:spcPts val="0"/>
              </a:spcAft>
              <a:buSzPts val="2400"/>
              <a:buNone/>
              <a:defRPr sz="2400"/>
            </a:lvl3pPr>
            <a:lvl4pPr lvl="3" algn="ctr" rtl="0">
              <a:spcBef>
                <a:spcPts val="0"/>
              </a:spcBef>
              <a:spcAft>
                <a:spcPts val="0"/>
              </a:spcAft>
              <a:buSzPts val="2400"/>
              <a:buNone/>
              <a:defRPr sz="2400"/>
            </a:lvl4pPr>
            <a:lvl5pPr lvl="4" algn="ctr" rtl="0">
              <a:spcBef>
                <a:spcPts val="0"/>
              </a:spcBef>
              <a:spcAft>
                <a:spcPts val="0"/>
              </a:spcAft>
              <a:buSzPts val="2400"/>
              <a:buNone/>
              <a:defRPr sz="2400"/>
            </a:lvl5pPr>
            <a:lvl6pPr lvl="5" algn="ctr" rtl="0">
              <a:spcBef>
                <a:spcPts val="0"/>
              </a:spcBef>
              <a:spcAft>
                <a:spcPts val="0"/>
              </a:spcAft>
              <a:buSzPts val="2400"/>
              <a:buNone/>
              <a:defRPr sz="2400"/>
            </a:lvl6pPr>
            <a:lvl7pPr lvl="6" algn="ctr" rtl="0">
              <a:spcBef>
                <a:spcPts val="0"/>
              </a:spcBef>
              <a:spcAft>
                <a:spcPts val="0"/>
              </a:spcAft>
              <a:buSzPts val="2400"/>
              <a:buNone/>
              <a:defRPr sz="2400"/>
            </a:lvl7pPr>
            <a:lvl8pPr lvl="7" algn="ctr" rtl="0">
              <a:spcBef>
                <a:spcPts val="0"/>
              </a:spcBef>
              <a:spcAft>
                <a:spcPts val="0"/>
              </a:spcAft>
              <a:buSzPts val="2400"/>
              <a:buNone/>
              <a:defRPr sz="2400"/>
            </a:lvl8pPr>
            <a:lvl9pPr lvl="8" algn="ctr" rtl="0">
              <a:spcBef>
                <a:spcPts val="0"/>
              </a:spcBef>
              <a:spcAft>
                <a:spcPts val="0"/>
              </a:spcAft>
              <a:buSzPts val="2400"/>
              <a:buNone/>
              <a:defRPr sz="2400"/>
            </a:lvl9pPr>
          </a:lstStyle>
          <a:p>
            <a:endParaRPr/>
          </a:p>
        </p:txBody>
      </p:sp>
      <p:sp>
        <p:nvSpPr>
          <p:cNvPr id="253" name="Google Shape;253;p24"/>
          <p:cNvSpPr txBox="1">
            <a:spLocks noGrp="1"/>
          </p:cNvSpPr>
          <p:nvPr>
            <p:ph type="title" idx="2"/>
          </p:nvPr>
        </p:nvSpPr>
        <p:spPr>
          <a:xfrm>
            <a:off x="1137388" y="1532175"/>
            <a:ext cx="1984800" cy="492600"/>
          </a:xfrm>
          <a:prstGeom prst="rect">
            <a:avLst/>
          </a:prstGeom>
        </p:spPr>
        <p:txBody>
          <a:bodyPr spcFirstLastPara="1" wrap="square" lIns="91425" tIns="91425" rIns="91425" bIns="91425" anchor="b" anchorCtr="0">
            <a:noAutofit/>
          </a:bodyPr>
          <a:lstStyle>
            <a:lvl1pPr lvl="0" algn="ctr" rtl="0">
              <a:spcBef>
                <a:spcPts val="0"/>
              </a:spcBef>
              <a:spcAft>
                <a:spcPts val="0"/>
              </a:spcAft>
              <a:buNone/>
              <a:defRPr sz="1800">
                <a:solidFill>
                  <a:srgbClr val="053B5C"/>
                </a:solidFill>
              </a:defRPr>
            </a:lvl1pPr>
            <a:lvl2pPr lvl="1" algn="ctr" rtl="0">
              <a:spcBef>
                <a:spcPts val="0"/>
              </a:spcBef>
              <a:spcAft>
                <a:spcPts val="0"/>
              </a:spcAft>
              <a:buNone/>
              <a:defRPr sz="1800">
                <a:solidFill>
                  <a:srgbClr val="053B5C"/>
                </a:solidFill>
              </a:defRPr>
            </a:lvl2pPr>
            <a:lvl3pPr lvl="2" algn="ctr" rtl="0">
              <a:spcBef>
                <a:spcPts val="0"/>
              </a:spcBef>
              <a:spcAft>
                <a:spcPts val="0"/>
              </a:spcAft>
              <a:buNone/>
              <a:defRPr sz="1800">
                <a:solidFill>
                  <a:srgbClr val="053B5C"/>
                </a:solidFill>
              </a:defRPr>
            </a:lvl3pPr>
            <a:lvl4pPr lvl="3" algn="ctr" rtl="0">
              <a:spcBef>
                <a:spcPts val="0"/>
              </a:spcBef>
              <a:spcAft>
                <a:spcPts val="0"/>
              </a:spcAft>
              <a:buNone/>
              <a:defRPr sz="1800">
                <a:solidFill>
                  <a:srgbClr val="053B5C"/>
                </a:solidFill>
              </a:defRPr>
            </a:lvl4pPr>
            <a:lvl5pPr lvl="4" algn="ctr" rtl="0">
              <a:spcBef>
                <a:spcPts val="0"/>
              </a:spcBef>
              <a:spcAft>
                <a:spcPts val="0"/>
              </a:spcAft>
              <a:buNone/>
              <a:defRPr sz="1800">
                <a:solidFill>
                  <a:srgbClr val="053B5C"/>
                </a:solidFill>
              </a:defRPr>
            </a:lvl5pPr>
            <a:lvl6pPr lvl="5" algn="ctr" rtl="0">
              <a:spcBef>
                <a:spcPts val="0"/>
              </a:spcBef>
              <a:spcAft>
                <a:spcPts val="0"/>
              </a:spcAft>
              <a:buNone/>
              <a:defRPr sz="1800">
                <a:solidFill>
                  <a:srgbClr val="053B5C"/>
                </a:solidFill>
              </a:defRPr>
            </a:lvl6pPr>
            <a:lvl7pPr lvl="6" algn="ctr" rtl="0">
              <a:spcBef>
                <a:spcPts val="0"/>
              </a:spcBef>
              <a:spcAft>
                <a:spcPts val="0"/>
              </a:spcAft>
              <a:buNone/>
              <a:defRPr sz="1800">
                <a:solidFill>
                  <a:srgbClr val="053B5C"/>
                </a:solidFill>
              </a:defRPr>
            </a:lvl7pPr>
            <a:lvl8pPr lvl="7" algn="ctr" rtl="0">
              <a:spcBef>
                <a:spcPts val="0"/>
              </a:spcBef>
              <a:spcAft>
                <a:spcPts val="0"/>
              </a:spcAft>
              <a:buNone/>
              <a:defRPr sz="1800">
                <a:solidFill>
                  <a:srgbClr val="053B5C"/>
                </a:solidFill>
              </a:defRPr>
            </a:lvl8pPr>
            <a:lvl9pPr lvl="8" algn="ctr" rtl="0">
              <a:spcBef>
                <a:spcPts val="0"/>
              </a:spcBef>
              <a:spcAft>
                <a:spcPts val="0"/>
              </a:spcAft>
              <a:buNone/>
              <a:defRPr sz="1800">
                <a:solidFill>
                  <a:srgbClr val="053B5C"/>
                </a:solidFill>
              </a:defRPr>
            </a:lvl9pPr>
          </a:lstStyle>
          <a:p>
            <a:endParaRPr/>
          </a:p>
        </p:txBody>
      </p:sp>
      <p:sp>
        <p:nvSpPr>
          <p:cNvPr id="254" name="Google Shape;254;p24"/>
          <p:cNvSpPr txBox="1">
            <a:spLocks noGrp="1"/>
          </p:cNvSpPr>
          <p:nvPr>
            <p:ph type="subTitle" idx="1"/>
          </p:nvPr>
        </p:nvSpPr>
        <p:spPr>
          <a:xfrm>
            <a:off x="1137400" y="1935475"/>
            <a:ext cx="1984800" cy="774600"/>
          </a:xfrm>
          <a:prstGeom prst="rect">
            <a:avLst/>
          </a:prstGeom>
        </p:spPr>
        <p:txBody>
          <a:bodyPr spcFirstLastPara="1" wrap="square" lIns="91425" tIns="91425" rIns="91425" bIns="91425" anchor="t" anchorCtr="0">
            <a:noAutofit/>
          </a:bodyPr>
          <a:lstStyle>
            <a:lvl1pPr lvl="0" algn="ctr" rtl="0">
              <a:spcBef>
                <a:spcPts val="0"/>
              </a:spcBef>
              <a:spcAft>
                <a:spcPts val="0"/>
              </a:spcAft>
              <a:buNone/>
              <a:defRPr sz="1200">
                <a:solidFill>
                  <a:srgbClr val="053B5C"/>
                </a:solidFill>
              </a:defRPr>
            </a:lvl1pPr>
            <a:lvl2pPr lvl="1" algn="ctr" rtl="0">
              <a:spcBef>
                <a:spcPts val="1600"/>
              </a:spcBef>
              <a:spcAft>
                <a:spcPts val="0"/>
              </a:spcAft>
              <a:buNone/>
              <a:defRPr sz="1200">
                <a:solidFill>
                  <a:srgbClr val="053B5C"/>
                </a:solidFill>
              </a:defRPr>
            </a:lvl2pPr>
            <a:lvl3pPr lvl="2" algn="ctr" rtl="0">
              <a:spcBef>
                <a:spcPts val="1600"/>
              </a:spcBef>
              <a:spcAft>
                <a:spcPts val="0"/>
              </a:spcAft>
              <a:buNone/>
              <a:defRPr sz="1200">
                <a:solidFill>
                  <a:srgbClr val="053B5C"/>
                </a:solidFill>
              </a:defRPr>
            </a:lvl3pPr>
            <a:lvl4pPr lvl="3" algn="ctr" rtl="0">
              <a:spcBef>
                <a:spcPts val="1600"/>
              </a:spcBef>
              <a:spcAft>
                <a:spcPts val="0"/>
              </a:spcAft>
              <a:buNone/>
              <a:defRPr sz="1200">
                <a:solidFill>
                  <a:srgbClr val="053B5C"/>
                </a:solidFill>
              </a:defRPr>
            </a:lvl4pPr>
            <a:lvl5pPr lvl="4" algn="ctr" rtl="0">
              <a:spcBef>
                <a:spcPts val="1600"/>
              </a:spcBef>
              <a:spcAft>
                <a:spcPts val="0"/>
              </a:spcAft>
              <a:buNone/>
              <a:defRPr sz="1200">
                <a:solidFill>
                  <a:srgbClr val="053B5C"/>
                </a:solidFill>
              </a:defRPr>
            </a:lvl5pPr>
            <a:lvl6pPr lvl="5" algn="ctr" rtl="0">
              <a:spcBef>
                <a:spcPts val="1600"/>
              </a:spcBef>
              <a:spcAft>
                <a:spcPts val="0"/>
              </a:spcAft>
              <a:buNone/>
              <a:defRPr sz="1200">
                <a:solidFill>
                  <a:srgbClr val="053B5C"/>
                </a:solidFill>
              </a:defRPr>
            </a:lvl6pPr>
            <a:lvl7pPr lvl="6" algn="ctr" rtl="0">
              <a:spcBef>
                <a:spcPts val="1600"/>
              </a:spcBef>
              <a:spcAft>
                <a:spcPts val="0"/>
              </a:spcAft>
              <a:buNone/>
              <a:defRPr sz="1200">
                <a:solidFill>
                  <a:srgbClr val="053B5C"/>
                </a:solidFill>
              </a:defRPr>
            </a:lvl7pPr>
            <a:lvl8pPr lvl="7" algn="ctr" rtl="0">
              <a:spcBef>
                <a:spcPts val="1600"/>
              </a:spcBef>
              <a:spcAft>
                <a:spcPts val="0"/>
              </a:spcAft>
              <a:buNone/>
              <a:defRPr sz="1200">
                <a:solidFill>
                  <a:srgbClr val="053B5C"/>
                </a:solidFill>
              </a:defRPr>
            </a:lvl8pPr>
            <a:lvl9pPr lvl="8" algn="ctr" rtl="0">
              <a:spcBef>
                <a:spcPts val="1600"/>
              </a:spcBef>
              <a:spcAft>
                <a:spcPts val="1600"/>
              </a:spcAft>
              <a:buNone/>
              <a:defRPr sz="1200">
                <a:solidFill>
                  <a:srgbClr val="053B5C"/>
                </a:solidFill>
              </a:defRPr>
            </a:lvl9pPr>
          </a:lstStyle>
          <a:p>
            <a:endParaRPr/>
          </a:p>
        </p:txBody>
      </p:sp>
      <p:sp>
        <p:nvSpPr>
          <p:cNvPr id="255" name="Google Shape;255;p24"/>
          <p:cNvSpPr txBox="1">
            <a:spLocks noGrp="1"/>
          </p:cNvSpPr>
          <p:nvPr>
            <p:ph type="title" idx="3"/>
          </p:nvPr>
        </p:nvSpPr>
        <p:spPr>
          <a:xfrm>
            <a:off x="3579602" y="1532175"/>
            <a:ext cx="1984800" cy="492600"/>
          </a:xfrm>
          <a:prstGeom prst="rect">
            <a:avLst/>
          </a:prstGeom>
        </p:spPr>
        <p:txBody>
          <a:bodyPr spcFirstLastPara="1" wrap="square" lIns="91425" tIns="91425" rIns="91425" bIns="91425" anchor="b" anchorCtr="0">
            <a:noAutofit/>
          </a:bodyPr>
          <a:lstStyle>
            <a:lvl1pPr lvl="0" algn="ctr" rtl="0">
              <a:spcBef>
                <a:spcPts val="0"/>
              </a:spcBef>
              <a:spcAft>
                <a:spcPts val="0"/>
              </a:spcAft>
              <a:buNone/>
              <a:defRPr sz="1800">
                <a:solidFill>
                  <a:srgbClr val="053B5C"/>
                </a:solidFill>
              </a:defRPr>
            </a:lvl1pPr>
            <a:lvl2pPr lvl="1" algn="ctr" rtl="0">
              <a:spcBef>
                <a:spcPts val="0"/>
              </a:spcBef>
              <a:spcAft>
                <a:spcPts val="0"/>
              </a:spcAft>
              <a:buNone/>
              <a:defRPr sz="1800">
                <a:solidFill>
                  <a:srgbClr val="053B5C"/>
                </a:solidFill>
              </a:defRPr>
            </a:lvl2pPr>
            <a:lvl3pPr lvl="2" algn="ctr" rtl="0">
              <a:spcBef>
                <a:spcPts val="0"/>
              </a:spcBef>
              <a:spcAft>
                <a:spcPts val="0"/>
              </a:spcAft>
              <a:buNone/>
              <a:defRPr sz="1800">
                <a:solidFill>
                  <a:srgbClr val="053B5C"/>
                </a:solidFill>
              </a:defRPr>
            </a:lvl3pPr>
            <a:lvl4pPr lvl="3" algn="ctr" rtl="0">
              <a:spcBef>
                <a:spcPts val="0"/>
              </a:spcBef>
              <a:spcAft>
                <a:spcPts val="0"/>
              </a:spcAft>
              <a:buNone/>
              <a:defRPr sz="1800">
                <a:solidFill>
                  <a:srgbClr val="053B5C"/>
                </a:solidFill>
              </a:defRPr>
            </a:lvl4pPr>
            <a:lvl5pPr lvl="4" algn="ctr" rtl="0">
              <a:spcBef>
                <a:spcPts val="0"/>
              </a:spcBef>
              <a:spcAft>
                <a:spcPts val="0"/>
              </a:spcAft>
              <a:buNone/>
              <a:defRPr sz="1800">
                <a:solidFill>
                  <a:srgbClr val="053B5C"/>
                </a:solidFill>
              </a:defRPr>
            </a:lvl5pPr>
            <a:lvl6pPr lvl="5" algn="ctr" rtl="0">
              <a:spcBef>
                <a:spcPts val="0"/>
              </a:spcBef>
              <a:spcAft>
                <a:spcPts val="0"/>
              </a:spcAft>
              <a:buNone/>
              <a:defRPr sz="1800">
                <a:solidFill>
                  <a:srgbClr val="053B5C"/>
                </a:solidFill>
              </a:defRPr>
            </a:lvl6pPr>
            <a:lvl7pPr lvl="6" algn="ctr" rtl="0">
              <a:spcBef>
                <a:spcPts val="0"/>
              </a:spcBef>
              <a:spcAft>
                <a:spcPts val="0"/>
              </a:spcAft>
              <a:buNone/>
              <a:defRPr sz="1800">
                <a:solidFill>
                  <a:srgbClr val="053B5C"/>
                </a:solidFill>
              </a:defRPr>
            </a:lvl7pPr>
            <a:lvl8pPr lvl="7" algn="ctr" rtl="0">
              <a:spcBef>
                <a:spcPts val="0"/>
              </a:spcBef>
              <a:spcAft>
                <a:spcPts val="0"/>
              </a:spcAft>
              <a:buNone/>
              <a:defRPr sz="1800">
                <a:solidFill>
                  <a:srgbClr val="053B5C"/>
                </a:solidFill>
              </a:defRPr>
            </a:lvl8pPr>
            <a:lvl9pPr lvl="8" algn="ctr" rtl="0">
              <a:spcBef>
                <a:spcPts val="0"/>
              </a:spcBef>
              <a:spcAft>
                <a:spcPts val="0"/>
              </a:spcAft>
              <a:buNone/>
              <a:defRPr sz="1800">
                <a:solidFill>
                  <a:srgbClr val="053B5C"/>
                </a:solidFill>
              </a:defRPr>
            </a:lvl9pPr>
          </a:lstStyle>
          <a:p>
            <a:endParaRPr/>
          </a:p>
        </p:txBody>
      </p:sp>
      <p:sp>
        <p:nvSpPr>
          <p:cNvPr id="256" name="Google Shape;256;p24"/>
          <p:cNvSpPr txBox="1">
            <a:spLocks noGrp="1"/>
          </p:cNvSpPr>
          <p:nvPr>
            <p:ph type="subTitle" idx="4"/>
          </p:nvPr>
        </p:nvSpPr>
        <p:spPr>
          <a:xfrm>
            <a:off x="3579613" y="1935475"/>
            <a:ext cx="1984800" cy="774600"/>
          </a:xfrm>
          <a:prstGeom prst="rect">
            <a:avLst/>
          </a:prstGeom>
        </p:spPr>
        <p:txBody>
          <a:bodyPr spcFirstLastPara="1" wrap="square" lIns="91425" tIns="91425" rIns="91425" bIns="91425" anchor="t" anchorCtr="0">
            <a:noAutofit/>
          </a:bodyPr>
          <a:lstStyle>
            <a:lvl1pPr lvl="0" algn="ctr" rtl="0">
              <a:spcBef>
                <a:spcPts val="0"/>
              </a:spcBef>
              <a:spcAft>
                <a:spcPts val="0"/>
              </a:spcAft>
              <a:buNone/>
              <a:defRPr sz="1200">
                <a:solidFill>
                  <a:srgbClr val="053B5C"/>
                </a:solidFill>
              </a:defRPr>
            </a:lvl1pPr>
            <a:lvl2pPr lvl="1" algn="ctr" rtl="0">
              <a:spcBef>
                <a:spcPts val="1600"/>
              </a:spcBef>
              <a:spcAft>
                <a:spcPts val="0"/>
              </a:spcAft>
              <a:buNone/>
              <a:defRPr sz="1200">
                <a:solidFill>
                  <a:srgbClr val="053B5C"/>
                </a:solidFill>
              </a:defRPr>
            </a:lvl2pPr>
            <a:lvl3pPr lvl="2" algn="ctr" rtl="0">
              <a:spcBef>
                <a:spcPts val="1600"/>
              </a:spcBef>
              <a:spcAft>
                <a:spcPts val="0"/>
              </a:spcAft>
              <a:buNone/>
              <a:defRPr sz="1200">
                <a:solidFill>
                  <a:srgbClr val="053B5C"/>
                </a:solidFill>
              </a:defRPr>
            </a:lvl3pPr>
            <a:lvl4pPr lvl="3" algn="ctr" rtl="0">
              <a:spcBef>
                <a:spcPts val="1600"/>
              </a:spcBef>
              <a:spcAft>
                <a:spcPts val="0"/>
              </a:spcAft>
              <a:buNone/>
              <a:defRPr sz="1200">
                <a:solidFill>
                  <a:srgbClr val="053B5C"/>
                </a:solidFill>
              </a:defRPr>
            </a:lvl4pPr>
            <a:lvl5pPr lvl="4" algn="ctr" rtl="0">
              <a:spcBef>
                <a:spcPts val="1600"/>
              </a:spcBef>
              <a:spcAft>
                <a:spcPts val="0"/>
              </a:spcAft>
              <a:buNone/>
              <a:defRPr sz="1200">
                <a:solidFill>
                  <a:srgbClr val="053B5C"/>
                </a:solidFill>
              </a:defRPr>
            </a:lvl5pPr>
            <a:lvl6pPr lvl="5" algn="ctr" rtl="0">
              <a:spcBef>
                <a:spcPts val="1600"/>
              </a:spcBef>
              <a:spcAft>
                <a:spcPts val="0"/>
              </a:spcAft>
              <a:buNone/>
              <a:defRPr sz="1200">
                <a:solidFill>
                  <a:srgbClr val="053B5C"/>
                </a:solidFill>
              </a:defRPr>
            </a:lvl6pPr>
            <a:lvl7pPr lvl="6" algn="ctr" rtl="0">
              <a:spcBef>
                <a:spcPts val="1600"/>
              </a:spcBef>
              <a:spcAft>
                <a:spcPts val="0"/>
              </a:spcAft>
              <a:buNone/>
              <a:defRPr sz="1200">
                <a:solidFill>
                  <a:srgbClr val="053B5C"/>
                </a:solidFill>
              </a:defRPr>
            </a:lvl7pPr>
            <a:lvl8pPr lvl="7" algn="ctr" rtl="0">
              <a:spcBef>
                <a:spcPts val="1600"/>
              </a:spcBef>
              <a:spcAft>
                <a:spcPts val="0"/>
              </a:spcAft>
              <a:buNone/>
              <a:defRPr sz="1200">
                <a:solidFill>
                  <a:srgbClr val="053B5C"/>
                </a:solidFill>
              </a:defRPr>
            </a:lvl8pPr>
            <a:lvl9pPr lvl="8" algn="ctr" rtl="0">
              <a:spcBef>
                <a:spcPts val="1600"/>
              </a:spcBef>
              <a:spcAft>
                <a:spcPts val="1600"/>
              </a:spcAft>
              <a:buNone/>
              <a:defRPr sz="1200">
                <a:solidFill>
                  <a:srgbClr val="053B5C"/>
                </a:solidFill>
              </a:defRPr>
            </a:lvl9pPr>
          </a:lstStyle>
          <a:p>
            <a:endParaRPr/>
          </a:p>
        </p:txBody>
      </p:sp>
      <p:sp>
        <p:nvSpPr>
          <p:cNvPr id="257" name="Google Shape;257;p24"/>
          <p:cNvSpPr txBox="1">
            <a:spLocks noGrp="1"/>
          </p:cNvSpPr>
          <p:nvPr>
            <p:ph type="title" idx="5"/>
          </p:nvPr>
        </p:nvSpPr>
        <p:spPr>
          <a:xfrm>
            <a:off x="6021817" y="1532175"/>
            <a:ext cx="1984800" cy="492600"/>
          </a:xfrm>
          <a:prstGeom prst="rect">
            <a:avLst/>
          </a:prstGeom>
        </p:spPr>
        <p:txBody>
          <a:bodyPr spcFirstLastPara="1" wrap="square" lIns="91425" tIns="91425" rIns="91425" bIns="91425" anchor="b" anchorCtr="0">
            <a:noAutofit/>
          </a:bodyPr>
          <a:lstStyle>
            <a:lvl1pPr lvl="0" algn="ctr" rtl="0">
              <a:spcBef>
                <a:spcPts val="0"/>
              </a:spcBef>
              <a:spcAft>
                <a:spcPts val="0"/>
              </a:spcAft>
              <a:buNone/>
              <a:defRPr sz="1800">
                <a:solidFill>
                  <a:srgbClr val="053B5C"/>
                </a:solidFill>
              </a:defRPr>
            </a:lvl1pPr>
            <a:lvl2pPr lvl="1" algn="ctr" rtl="0">
              <a:spcBef>
                <a:spcPts val="0"/>
              </a:spcBef>
              <a:spcAft>
                <a:spcPts val="0"/>
              </a:spcAft>
              <a:buNone/>
              <a:defRPr sz="1800">
                <a:solidFill>
                  <a:srgbClr val="053B5C"/>
                </a:solidFill>
              </a:defRPr>
            </a:lvl2pPr>
            <a:lvl3pPr lvl="2" algn="ctr" rtl="0">
              <a:spcBef>
                <a:spcPts val="0"/>
              </a:spcBef>
              <a:spcAft>
                <a:spcPts val="0"/>
              </a:spcAft>
              <a:buNone/>
              <a:defRPr sz="1800">
                <a:solidFill>
                  <a:srgbClr val="053B5C"/>
                </a:solidFill>
              </a:defRPr>
            </a:lvl3pPr>
            <a:lvl4pPr lvl="3" algn="ctr" rtl="0">
              <a:spcBef>
                <a:spcPts val="0"/>
              </a:spcBef>
              <a:spcAft>
                <a:spcPts val="0"/>
              </a:spcAft>
              <a:buNone/>
              <a:defRPr sz="1800">
                <a:solidFill>
                  <a:srgbClr val="053B5C"/>
                </a:solidFill>
              </a:defRPr>
            </a:lvl4pPr>
            <a:lvl5pPr lvl="4" algn="ctr" rtl="0">
              <a:spcBef>
                <a:spcPts val="0"/>
              </a:spcBef>
              <a:spcAft>
                <a:spcPts val="0"/>
              </a:spcAft>
              <a:buNone/>
              <a:defRPr sz="1800">
                <a:solidFill>
                  <a:srgbClr val="053B5C"/>
                </a:solidFill>
              </a:defRPr>
            </a:lvl5pPr>
            <a:lvl6pPr lvl="5" algn="ctr" rtl="0">
              <a:spcBef>
                <a:spcPts val="0"/>
              </a:spcBef>
              <a:spcAft>
                <a:spcPts val="0"/>
              </a:spcAft>
              <a:buNone/>
              <a:defRPr sz="1800">
                <a:solidFill>
                  <a:srgbClr val="053B5C"/>
                </a:solidFill>
              </a:defRPr>
            </a:lvl6pPr>
            <a:lvl7pPr lvl="6" algn="ctr" rtl="0">
              <a:spcBef>
                <a:spcPts val="0"/>
              </a:spcBef>
              <a:spcAft>
                <a:spcPts val="0"/>
              </a:spcAft>
              <a:buNone/>
              <a:defRPr sz="1800">
                <a:solidFill>
                  <a:srgbClr val="053B5C"/>
                </a:solidFill>
              </a:defRPr>
            </a:lvl7pPr>
            <a:lvl8pPr lvl="7" algn="ctr" rtl="0">
              <a:spcBef>
                <a:spcPts val="0"/>
              </a:spcBef>
              <a:spcAft>
                <a:spcPts val="0"/>
              </a:spcAft>
              <a:buNone/>
              <a:defRPr sz="1800">
                <a:solidFill>
                  <a:srgbClr val="053B5C"/>
                </a:solidFill>
              </a:defRPr>
            </a:lvl8pPr>
            <a:lvl9pPr lvl="8" algn="ctr" rtl="0">
              <a:spcBef>
                <a:spcPts val="0"/>
              </a:spcBef>
              <a:spcAft>
                <a:spcPts val="0"/>
              </a:spcAft>
              <a:buNone/>
              <a:defRPr sz="1800">
                <a:solidFill>
                  <a:srgbClr val="053B5C"/>
                </a:solidFill>
              </a:defRPr>
            </a:lvl9pPr>
          </a:lstStyle>
          <a:p>
            <a:endParaRPr/>
          </a:p>
        </p:txBody>
      </p:sp>
      <p:sp>
        <p:nvSpPr>
          <p:cNvPr id="258" name="Google Shape;258;p24"/>
          <p:cNvSpPr txBox="1">
            <a:spLocks noGrp="1"/>
          </p:cNvSpPr>
          <p:nvPr>
            <p:ph type="subTitle" idx="6"/>
          </p:nvPr>
        </p:nvSpPr>
        <p:spPr>
          <a:xfrm>
            <a:off x="6021826" y="1935475"/>
            <a:ext cx="1984800" cy="774600"/>
          </a:xfrm>
          <a:prstGeom prst="rect">
            <a:avLst/>
          </a:prstGeom>
        </p:spPr>
        <p:txBody>
          <a:bodyPr spcFirstLastPara="1" wrap="square" lIns="91425" tIns="91425" rIns="91425" bIns="91425" anchor="t" anchorCtr="0">
            <a:noAutofit/>
          </a:bodyPr>
          <a:lstStyle>
            <a:lvl1pPr lvl="0" algn="ctr" rtl="0">
              <a:spcBef>
                <a:spcPts val="0"/>
              </a:spcBef>
              <a:spcAft>
                <a:spcPts val="0"/>
              </a:spcAft>
              <a:buNone/>
              <a:defRPr sz="1200">
                <a:solidFill>
                  <a:srgbClr val="053B5C"/>
                </a:solidFill>
              </a:defRPr>
            </a:lvl1pPr>
            <a:lvl2pPr lvl="1" algn="ctr" rtl="0">
              <a:spcBef>
                <a:spcPts val="1600"/>
              </a:spcBef>
              <a:spcAft>
                <a:spcPts val="0"/>
              </a:spcAft>
              <a:buNone/>
              <a:defRPr sz="1200">
                <a:solidFill>
                  <a:srgbClr val="053B5C"/>
                </a:solidFill>
              </a:defRPr>
            </a:lvl2pPr>
            <a:lvl3pPr lvl="2" algn="ctr" rtl="0">
              <a:spcBef>
                <a:spcPts val="1600"/>
              </a:spcBef>
              <a:spcAft>
                <a:spcPts val="0"/>
              </a:spcAft>
              <a:buNone/>
              <a:defRPr sz="1200">
                <a:solidFill>
                  <a:srgbClr val="053B5C"/>
                </a:solidFill>
              </a:defRPr>
            </a:lvl3pPr>
            <a:lvl4pPr lvl="3" algn="ctr" rtl="0">
              <a:spcBef>
                <a:spcPts val="1600"/>
              </a:spcBef>
              <a:spcAft>
                <a:spcPts val="0"/>
              </a:spcAft>
              <a:buNone/>
              <a:defRPr sz="1200">
                <a:solidFill>
                  <a:srgbClr val="053B5C"/>
                </a:solidFill>
              </a:defRPr>
            </a:lvl4pPr>
            <a:lvl5pPr lvl="4" algn="ctr" rtl="0">
              <a:spcBef>
                <a:spcPts val="1600"/>
              </a:spcBef>
              <a:spcAft>
                <a:spcPts val="0"/>
              </a:spcAft>
              <a:buNone/>
              <a:defRPr sz="1200">
                <a:solidFill>
                  <a:srgbClr val="053B5C"/>
                </a:solidFill>
              </a:defRPr>
            </a:lvl5pPr>
            <a:lvl6pPr lvl="5" algn="ctr" rtl="0">
              <a:spcBef>
                <a:spcPts val="1600"/>
              </a:spcBef>
              <a:spcAft>
                <a:spcPts val="0"/>
              </a:spcAft>
              <a:buNone/>
              <a:defRPr sz="1200">
                <a:solidFill>
                  <a:srgbClr val="053B5C"/>
                </a:solidFill>
              </a:defRPr>
            </a:lvl6pPr>
            <a:lvl7pPr lvl="6" algn="ctr" rtl="0">
              <a:spcBef>
                <a:spcPts val="1600"/>
              </a:spcBef>
              <a:spcAft>
                <a:spcPts val="0"/>
              </a:spcAft>
              <a:buNone/>
              <a:defRPr sz="1200">
                <a:solidFill>
                  <a:srgbClr val="053B5C"/>
                </a:solidFill>
              </a:defRPr>
            </a:lvl7pPr>
            <a:lvl8pPr lvl="7" algn="ctr" rtl="0">
              <a:spcBef>
                <a:spcPts val="1600"/>
              </a:spcBef>
              <a:spcAft>
                <a:spcPts val="0"/>
              </a:spcAft>
              <a:buNone/>
              <a:defRPr sz="1200">
                <a:solidFill>
                  <a:srgbClr val="053B5C"/>
                </a:solidFill>
              </a:defRPr>
            </a:lvl8pPr>
            <a:lvl9pPr lvl="8" algn="ctr" rtl="0">
              <a:spcBef>
                <a:spcPts val="1600"/>
              </a:spcBef>
              <a:spcAft>
                <a:spcPts val="1600"/>
              </a:spcAft>
              <a:buNone/>
              <a:defRPr sz="1200">
                <a:solidFill>
                  <a:srgbClr val="053B5C"/>
                </a:solidFill>
              </a:defRPr>
            </a:lvl9pPr>
          </a:lstStyle>
          <a:p>
            <a:endParaRPr/>
          </a:p>
        </p:txBody>
      </p:sp>
      <p:sp>
        <p:nvSpPr>
          <p:cNvPr id="259" name="Google Shape;259;p24"/>
          <p:cNvSpPr txBox="1">
            <a:spLocks noGrp="1"/>
          </p:cNvSpPr>
          <p:nvPr>
            <p:ph type="title" idx="7"/>
          </p:nvPr>
        </p:nvSpPr>
        <p:spPr>
          <a:xfrm>
            <a:off x="1137388" y="3153475"/>
            <a:ext cx="1984800" cy="492600"/>
          </a:xfrm>
          <a:prstGeom prst="rect">
            <a:avLst/>
          </a:prstGeom>
        </p:spPr>
        <p:txBody>
          <a:bodyPr spcFirstLastPara="1" wrap="square" lIns="91425" tIns="91425" rIns="91425" bIns="91425" anchor="b" anchorCtr="0">
            <a:noAutofit/>
          </a:bodyPr>
          <a:lstStyle>
            <a:lvl1pPr lvl="0" algn="ctr" rtl="0">
              <a:spcBef>
                <a:spcPts val="0"/>
              </a:spcBef>
              <a:spcAft>
                <a:spcPts val="0"/>
              </a:spcAft>
              <a:buNone/>
              <a:defRPr sz="1800">
                <a:solidFill>
                  <a:srgbClr val="053B5C"/>
                </a:solidFill>
              </a:defRPr>
            </a:lvl1pPr>
            <a:lvl2pPr lvl="1" algn="ctr" rtl="0">
              <a:spcBef>
                <a:spcPts val="0"/>
              </a:spcBef>
              <a:spcAft>
                <a:spcPts val="0"/>
              </a:spcAft>
              <a:buNone/>
              <a:defRPr sz="1800">
                <a:solidFill>
                  <a:srgbClr val="053B5C"/>
                </a:solidFill>
              </a:defRPr>
            </a:lvl2pPr>
            <a:lvl3pPr lvl="2" algn="ctr" rtl="0">
              <a:spcBef>
                <a:spcPts val="0"/>
              </a:spcBef>
              <a:spcAft>
                <a:spcPts val="0"/>
              </a:spcAft>
              <a:buNone/>
              <a:defRPr sz="1800">
                <a:solidFill>
                  <a:srgbClr val="053B5C"/>
                </a:solidFill>
              </a:defRPr>
            </a:lvl3pPr>
            <a:lvl4pPr lvl="3" algn="ctr" rtl="0">
              <a:spcBef>
                <a:spcPts val="0"/>
              </a:spcBef>
              <a:spcAft>
                <a:spcPts val="0"/>
              </a:spcAft>
              <a:buNone/>
              <a:defRPr sz="1800">
                <a:solidFill>
                  <a:srgbClr val="053B5C"/>
                </a:solidFill>
              </a:defRPr>
            </a:lvl4pPr>
            <a:lvl5pPr lvl="4" algn="ctr" rtl="0">
              <a:spcBef>
                <a:spcPts val="0"/>
              </a:spcBef>
              <a:spcAft>
                <a:spcPts val="0"/>
              </a:spcAft>
              <a:buNone/>
              <a:defRPr sz="1800">
                <a:solidFill>
                  <a:srgbClr val="053B5C"/>
                </a:solidFill>
              </a:defRPr>
            </a:lvl5pPr>
            <a:lvl6pPr lvl="5" algn="ctr" rtl="0">
              <a:spcBef>
                <a:spcPts val="0"/>
              </a:spcBef>
              <a:spcAft>
                <a:spcPts val="0"/>
              </a:spcAft>
              <a:buNone/>
              <a:defRPr sz="1800">
                <a:solidFill>
                  <a:srgbClr val="053B5C"/>
                </a:solidFill>
              </a:defRPr>
            </a:lvl6pPr>
            <a:lvl7pPr lvl="6" algn="ctr" rtl="0">
              <a:spcBef>
                <a:spcPts val="0"/>
              </a:spcBef>
              <a:spcAft>
                <a:spcPts val="0"/>
              </a:spcAft>
              <a:buNone/>
              <a:defRPr sz="1800">
                <a:solidFill>
                  <a:srgbClr val="053B5C"/>
                </a:solidFill>
              </a:defRPr>
            </a:lvl7pPr>
            <a:lvl8pPr lvl="7" algn="ctr" rtl="0">
              <a:spcBef>
                <a:spcPts val="0"/>
              </a:spcBef>
              <a:spcAft>
                <a:spcPts val="0"/>
              </a:spcAft>
              <a:buNone/>
              <a:defRPr sz="1800">
                <a:solidFill>
                  <a:srgbClr val="053B5C"/>
                </a:solidFill>
              </a:defRPr>
            </a:lvl8pPr>
            <a:lvl9pPr lvl="8" algn="ctr" rtl="0">
              <a:spcBef>
                <a:spcPts val="0"/>
              </a:spcBef>
              <a:spcAft>
                <a:spcPts val="0"/>
              </a:spcAft>
              <a:buNone/>
              <a:defRPr sz="1800">
                <a:solidFill>
                  <a:srgbClr val="053B5C"/>
                </a:solidFill>
              </a:defRPr>
            </a:lvl9pPr>
          </a:lstStyle>
          <a:p>
            <a:endParaRPr/>
          </a:p>
        </p:txBody>
      </p:sp>
      <p:sp>
        <p:nvSpPr>
          <p:cNvPr id="260" name="Google Shape;260;p24"/>
          <p:cNvSpPr txBox="1">
            <a:spLocks noGrp="1"/>
          </p:cNvSpPr>
          <p:nvPr>
            <p:ph type="subTitle" idx="8"/>
          </p:nvPr>
        </p:nvSpPr>
        <p:spPr>
          <a:xfrm>
            <a:off x="1137400" y="3556775"/>
            <a:ext cx="1984800" cy="774600"/>
          </a:xfrm>
          <a:prstGeom prst="rect">
            <a:avLst/>
          </a:prstGeom>
        </p:spPr>
        <p:txBody>
          <a:bodyPr spcFirstLastPara="1" wrap="square" lIns="91425" tIns="91425" rIns="91425" bIns="91425" anchor="t" anchorCtr="0">
            <a:noAutofit/>
          </a:bodyPr>
          <a:lstStyle>
            <a:lvl1pPr lvl="0" algn="ctr" rtl="0">
              <a:spcBef>
                <a:spcPts val="0"/>
              </a:spcBef>
              <a:spcAft>
                <a:spcPts val="0"/>
              </a:spcAft>
              <a:buNone/>
              <a:defRPr sz="1200">
                <a:solidFill>
                  <a:srgbClr val="053B5C"/>
                </a:solidFill>
              </a:defRPr>
            </a:lvl1pPr>
            <a:lvl2pPr lvl="1" algn="ctr" rtl="0">
              <a:spcBef>
                <a:spcPts val="1600"/>
              </a:spcBef>
              <a:spcAft>
                <a:spcPts val="0"/>
              </a:spcAft>
              <a:buNone/>
              <a:defRPr sz="1200">
                <a:solidFill>
                  <a:srgbClr val="053B5C"/>
                </a:solidFill>
              </a:defRPr>
            </a:lvl2pPr>
            <a:lvl3pPr lvl="2" algn="ctr" rtl="0">
              <a:spcBef>
                <a:spcPts val="1600"/>
              </a:spcBef>
              <a:spcAft>
                <a:spcPts val="0"/>
              </a:spcAft>
              <a:buNone/>
              <a:defRPr sz="1200">
                <a:solidFill>
                  <a:srgbClr val="053B5C"/>
                </a:solidFill>
              </a:defRPr>
            </a:lvl3pPr>
            <a:lvl4pPr lvl="3" algn="ctr" rtl="0">
              <a:spcBef>
                <a:spcPts val="1600"/>
              </a:spcBef>
              <a:spcAft>
                <a:spcPts val="0"/>
              </a:spcAft>
              <a:buNone/>
              <a:defRPr sz="1200">
                <a:solidFill>
                  <a:srgbClr val="053B5C"/>
                </a:solidFill>
              </a:defRPr>
            </a:lvl4pPr>
            <a:lvl5pPr lvl="4" algn="ctr" rtl="0">
              <a:spcBef>
                <a:spcPts val="1600"/>
              </a:spcBef>
              <a:spcAft>
                <a:spcPts val="0"/>
              </a:spcAft>
              <a:buNone/>
              <a:defRPr sz="1200">
                <a:solidFill>
                  <a:srgbClr val="053B5C"/>
                </a:solidFill>
              </a:defRPr>
            </a:lvl5pPr>
            <a:lvl6pPr lvl="5" algn="ctr" rtl="0">
              <a:spcBef>
                <a:spcPts val="1600"/>
              </a:spcBef>
              <a:spcAft>
                <a:spcPts val="0"/>
              </a:spcAft>
              <a:buNone/>
              <a:defRPr sz="1200">
                <a:solidFill>
                  <a:srgbClr val="053B5C"/>
                </a:solidFill>
              </a:defRPr>
            </a:lvl6pPr>
            <a:lvl7pPr lvl="6" algn="ctr" rtl="0">
              <a:spcBef>
                <a:spcPts val="1600"/>
              </a:spcBef>
              <a:spcAft>
                <a:spcPts val="0"/>
              </a:spcAft>
              <a:buNone/>
              <a:defRPr sz="1200">
                <a:solidFill>
                  <a:srgbClr val="053B5C"/>
                </a:solidFill>
              </a:defRPr>
            </a:lvl7pPr>
            <a:lvl8pPr lvl="7" algn="ctr" rtl="0">
              <a:spcBef>
                <a:spcPts val="1600"/>
              </a:spcBef>
              <a:spcAft>
                <a:spcPts val="0"/>
              </a:spcAft>
              <a:buNone/>
              <a:defRPr sz="1200">
                <a:solidFill>
                  <a:srgbClr val="053B5C"/>
                </a:solidFill>
              </a:defRPr>
            </a:lvl8pPr>
            <a:lvl9pPr lvl="8" algn="ctr" rtl="0">
              <a:spcBef>
                <a:spcPts val="1600"/>
              </a:spcBef>
              <a:spcAft>
                <a:spcPts val="1600"/>
              </a:spcAft>
              <a:buNone/>
              <a:defRPr sz="1200">
                <a:solidFill>
                  <a:srgbClr val="053B5C"/>
                </a:solidFill>
              </a:defRPr>
            </a:lvl9pPr>
          </a:lstStyle>
          <a:p>
            <a:endParaRPr/>
          </a:p>
        </p:txBody>
      </p:sp>
      <p:sp>
        <p:nvSpPr>
          <p:cNvPr id="261" name="Google Shape;261;p24"/>
          <p:cNvSpPr txBox="1">
            <a:spLocks noGrp="1"/>
          </p:cNvSpPr>
          <p:nvPr>
            <p:ph type="title" idx="9"/>
          </p:nvPr>
        </p:nvSpPr>
        <p:spPr>
          <a:xfrm>
            <a:off x="3579602" y="3153475"/>
            <a:ext cx="1984800" cy="492600"/>
          </a:xfrm>
          <a:prstGeom prst="rect">
            <a:avLst/>
          </a:prstGeom>
        </p:spPr>
        <p:txBody>
          <a:bodyPr spcFirstLastPara="1" wrap="square" lIns="91425" tIns="91425" rIns="91425" bIns="91425" anchor="b" anchorCtr="0">
            <a:noAutofit/>
          </a:bodyPr>
          <a:lstStyle>
            <a:lvl1pPr lvl="0" algn="ctr" rtl="0">
              <a:spcBef>
                <a:spcPts val="0"/>
              </a:spcBef>
              <a:spcAft>
                <a:spcPts val="0"/>
              </a:spcAft>
              <a:buNone/>
              <a:defRPr sz="1800">
                <a:solidFill>
                  <a:srgbClr val="053B5C"/>
                </a:solidFill>
              </a:defRPr>
            </a:lvl1pPr>
            <a:lvl2pPr lvl="1" algn="ctr" rtl="0">
              <a:spcBef>
                <a:spcPts val="0"/>
              </a:spcBef>
              <a:spcAft>
                <a:spcPts val="0"/>
              </a:spcAft>
              <a:buNone/>
              <a:defRPr sz="1800">
                <a:solidFill>
                  <a:srgbClr val="053B5C"/>
                </a:solidFill>
              </a:defRPr>
            </a:lvl2pPr>
            <a:lvl3pPr lvl="2" algn="ctr" rtl="0">
              <a:spcBef>
                <a:spcPts val="0"/>
              </a:spcBef>
              <a:spcAft>
                <a:spcPts val="0"/>
              </a:spcAft>
              <a:buNone/>
              <a:defRPr sz="1800">
                <a:solidFill>
                  <a:srgbClr val="053B5C"/>
                </a:solidFill>
              </a:defRPr>
            </a:lvl3pPr>
            <a:lvl4pPr lvl="3" algn="ctr" rtl="0">
              <a:spcBef>
                <a:spcPts val="0"/>
              </a:spcBef>
              <a:spcAft>
                <a:spcPts val="0"/>
              </a:spcAft>
              <a:buNone/>
              <a:defRPr sz="1800">
                <a:solidFill>
                  <a:srgbClr val="053B5C"/>
                </a:solidFill>
              </a:defRPr>
            </a:lvl4pPr>
            <a:lvl5pPr lvl="4" algn="ctr" rtl="0">
              <a:spcBef>
                <a:spcPts val="0"/>
              </a:spcBef>
              <a:spcAft>
                <a:spcPts val="0"/>
              </a:spcAft>
              <a:buNone/>
              <a:defRPr sz="1800">
                <a:solidFill>
                  <a:srgbClr val="053B5C"/>
                </a:solidFill>
              </a:defRPr>
            </a:lvl5pPr>
            <a:lvl6pPr lvl="5" algn="ctr" rtl="0">
              <a:spcBef>
                <a:spcPts val="0"/>
              </a:spcBef>
              <a:spcAft>
                <a:spcPts val="0"/>
              </a:spcAft>
              <a:buNone/>
              <a:defRPr sz="1800">
                <a:solidFill>
                  <a:srgbClr val="053B5C"/>
                </a:solidFill>
              </a:defRPr>
            </a:lvl6pPr>
            <a:lvl7pPr lvl="6" algn="ctr" rtl="0">
              <a:spcBef>
                <a:spcPts val="0"/>
              </a:spcBef>
              <a:spcAft>
                <a:spcPts val="0"/>
              </a:spcAft>
              <a:buNone/>
              <a:defRPr sz="1800">
                <a:solidFill>
                  <a:srgbClr val="053B5C"/>
                </a:solidFill>
              </a:defRPr>
            </a:lvl7pPr>
            <a:lvl8pPr lvl="7" algn="ctr" rtl="0">
              <a:spcBef>
                <a:spcPts val="0"/>
              </a:spcBef>
              <a:spcAft>
                <a:spcPts val="0"/>
              </a:spcAft>
              <a:buNone/>
              <a:defRPr sz="1800">
                <a:solidFill>
                  <a:srgbClr val="053B5C"/>
                </a:solidFill>
              </a:defRPr>
            </a:lvl8pPr>
            <a:lvl9pPr lvl="8" algn="ctr" rtl="0">
              <a:spcBef>
                <a:spcPts val="0"/>
              </a:spcBef>
              <a:spcAft>
                <a:spcPts val="0"/>
              </a:spcAft>
              <a:buNone/>
              <a:defRPr sz="1800">
                <a:solidFill>
                  <a:srgbClr val="053B5C"/>
                </a:solidFill>
              </a:defRPr>
            </a:lvl9pPr>
          </a:lstStyle>
          <a:p>
            <a:endParaRPr/>
          </a:p>
        </p:txBody>
      </p:sp>
      <p:sp>
        <p:nvSpPr>
          <p:cNvPr id="262" name="Google Shape;262;p24"/>
          <p:cNvSpPr txBox="1">
            <a:spLocks noGrp="1"/>
          </p:cNvSpPr>
          <p:nvPr>
            <p:ph type="subTitle" idx="13"/>
          </p:nvPr>
        </p:nvSpPr>
        <p:spPr>
          <a:xfrm>
            <a:off x="3579613" y="3556775"/>
            <a:ext cx="1984800" cy="774600"/>
          </a:xfrm>
          <a:prstGeom prst="rect">
            <a:avLst/>
          </a:prstGeom>
        </p:spPr>
        <p:txBody>
          <a:bodyPr spcFirstLastPara="1" wrap="square" lIns="91425" tIns="91425" rIns="91425" bIns="91425" anchor="t" anchorCtr="0">
            <a:noAutofit/>
          </a:bodyPr>
          <a:lstStyle>
            <a:lvl1pPr lvl="0" algn="ctr" rtl="0">
              <a:spcBef>
                <a:spcPts val="0"/>
              </a:spcBef>
              <a:spcAft>
                <a:spcPts val="0"/>
              </a:spcAft>
              <a:buNone/>
              <a:defRPr sz="1200">
                <a:solidFill>
                  <a:srgbClr val="053B5C"/>
                </a:solidFill>
              </a:defRPr>
            </a:lvl1pPr>
            <a:lvl2pPr lvl="1" algn="ctr" rtl="0">
              <a:spcBef>
                <a:spcPts val="1600"/>
              </a:spcBef>
              <a:spcAft>
                <a:spcPts val="0"/>
              </a:spcAft>
              <a:buNone/>
              <a:defRPr sz="1200">
                <a:solidFill>
                  <a:srgbClr val="053B5C"/>
                </a:solidFill>
              </a:defRPr>
            </a:lvl2pPr>
            <a:lvl3pPr lvl="2" algn="ctr" rtl="0">
              <a:spcBef>
                <a:spcPts val="1600"/>
              </a:spcBef>
              <a:spcAft>
                <a:spcPts val="0"/>
              </a:spcAft>
              <a:buNone/>
              <a:defRPr sz="1200">
                <a:solidFill>
                  <a:srgbClr val="053B5C"/>
                </a:solidFill>
              </a:defRPr>
            </a:lvl3pPr>
            <a:lvl4pPr lvl="3" algn="ctr" rtl="0">
              <a:spcBef>
                <a:spcPts val="1600"/>
              </a:spcBef>
              <a:spcAft>
                <a:spcPts val="0"/>
              </a:spcAft>
              <a:buNone/>
              <a:defRPr sz="1200">
                <a:solidFill>
                  <a:srgbClr val="053B5C"/>
                </a:solidFill>
              </a:defRPr>
            </a:lvl4pPr>
            <a:lvl5pPr lvl="4" algn="ctr" rtl="0">
              <a:spcBef>
                <a:spcPts val="1600"/>
              </a:spcBef>
              <a:spcAft>
                <a:spcPts val="0"/>
              </a:spcAft>
              <a:buNone/>
              <a:defRPr sz="1200">
                <a:solidFill>
                  <a:srgbClr val="053B5C"/>
                </a:solidFill>
              </a:defRPr>
            </a:lvl5pPr>
            <a:lvl6pPr lvl="5" algn="ctr" rtl="0">
              <a:spcBef>
                <a:spcPts val="1600"/>
              </a:spcBef>
              <a:spcAft>
                <a:spcPts val="0"/>
              </a:spcAft>
              <a:buNone/>
              <a:defRPr sz="1200">
                <a:solidFill>
                  <a:srgbClr val="053B5C"/>
                </a:solidFill>
              </a:defRPr>
            </a:lvl6pPr>
            <a:lvl7pPr lvl="6" algn="ctr" rtl="0">
              <a:spcBef>
                <a:spcPts val="1600"/>
              </a:spcBef>
              <a:spcAft>
                <a:spcPts val="0"/>
              </a:spcAft>
              <a:buNone/>
              <a:defRPr sz="1200">
                <a:solidFill>
                  <a:srgbClr val="053B5C"/>
                </a:solidFill>
              </a:defRPr>
            </a:lvl7pPr>
            <a:lvl8pPr lvl="7" algn="ctr" rtl="0">
              <a:spcBef>
                <a:spcPts val="1600"/>
              </a:spcBef>
              <a:spcAft>
                <a:spcPts val="0"/>
              </a:spcAft>
              <a:buNone/>
              <a:defRPr sz="1200">
                <a:solidFill>
                  <a:srgbClr val="053B5C"/>
                </a:solidFill>
              </a:defRPr>
            </a:lvl8pPr>
            <a:lvl9pPr lvl="8" algn="ctr" rtl="0">
              <a:spcBef>
                <a:spcPts val="1600"/>
              </a:spcBef>
              <a:spcAft>
                <a:spcPts val="1600"/>
              </a:spcAft>
              <a:buNone/>
              <a:defRPr sz="1200">
                <a:solidFill>
                  <a:srgbClr val="053B5C"/>
                </a:solidFill>
              </a:defRPr>
            </a:lvl9pPr>
          </a:lstStyle>
          <a:p>
            <a:endParaRPr/>
          </a:p>
        </p:txBody>
      </p:sp>
      <p:sp>
        <p:nvSpPr>
          <p:cNvPr id="263" name="Google Shape;263;p24"/>
          <p:cNvSpPr txBox="1">
            <a:spLocks noGrp="1"/>
          </p:cNvSpPr>
          <p:nvPr>
            <p:ph type="title" idx="14"/>
          </p:nvPr>
        </p:nvSpPr>
        <p:spPr>
          <a:xfrm>
            <a:off x="6021817" y="3153475"/>
            <a:ext cx="1984800" cy="492600"/>
          </a:xfrm>
          <a:prstGeom prst="rect">
            <a:avLst/>
          </a:prstGeom>
        </p:spPr>
        <p:txBody>
          <a:bodyPr spcFirstLastPara="1" wrap="square" lIns="91425" tIns="91425" rIns="91425" bIns="91425" anchor="b" anchorCtr="0">
            <a:noAutofit/>
          </a:bodyPr>
          <a:lstStyle>
            <a:lvl1pPr lvl="0" algn="ctr" rtl="0">
              <a:spcBef>
                <a:spcPts val="0"/>
              </a:spcBef>
              <a:spcAft>
                <a:spcPts val="0"/>
              </a:spcAft>
              <a:buNone/>
              <a:defRPr sz="1800">
                <a:solidFill>
                  <a:srgbClr val="053B5C"/>
                </a:solidFill>
              </a:defRPr>
            </a:lvl1pPr>
            <a:lvl2pPr lvl="1" algn="ctr" rtl="0">
              <a:spcBef>
                <a:spcPts val="0"/>
              </a:spcBef>
              <a:spcAft>
                <a:spcPts val="0"/>
              </a:spcAft>
              <a:buNone/>
              <a:defRPr sz="1800">
                <a:solidFill>
                  <a:srgbClr val="053B5C"/>
                </a:solidFill>
              </a:defRPr>
            </a:lvl2pPr>
            <a:lvl3pPr lvl="2" algn="ctr" rtl="0">
              <a:spcBef>
                <a:spcPts val="0"/>
              </a:spcBef>
              <a:spcAft>
                <a:spcPts val="0"/>
              </a:spcAft>
              <a:buNone/>
              <a:defRPr sz="1800">
                <a:solidFill>
                  <a:srgbClr val="053B5C"/>
                </a:solidFill>
              </a:defRPr>
            </a:lvl3pPr>
            <a:lvl4pPr lvl="3" algn="ctr" rtl="0">
              <a:spcBef>
                <a:spcPts val="0"/>
              </a:spcBef>
              <a:spcAft>
                <a:spcPts val="0"/>
              </a:spcAft>
              <a:buNone/>
              <a:defRPr sz="1800">
                <a:solidFill>
                  <a:srgbClr val="053B5C"/>
                </a:solidFill>
              </a:defRPr>
            </a:lvl4pPr>
            <a:lvl5pPr lvl="4" algn="ctr" rtl="0">
              <a:spcBef>
                <a:spcPts val="0"/>
              </a:spcBef>
              <a:spcAft>
                <a:spcPts val="0"/>
              </a:spcAft>
              <a:buNone/>
              <a:defRPr sz="1800">
                <a:solidFill>
                  <a:srgbClr val="053B5C"/>
                </a:solidFill>
              </a:defRPr>
            </a:lvl5pPr>
            <a:lvl6pPr lvl="5" algn="ctr" rtl="0">
              <a:spcBef>
                <a:spcPts val="0"/>
              </a:spcBef>
              <a:spcAft>
                <a:spcPts val="0"/>
              </a:spcAft>
              <a:buNone/>
              <a:defRPr sz="1800">
                <a:solidFill>
                  <a:srgbClr val="053B5C"/>
                </a:solidFill>
              </a:defRPr>
            </a:lvl6pPr>
            <a:lvl7pPr lvl="6" algn="ctr" rtl="0">
              <a:spcBef>
                <a:spcPts val="0"/>
              </a:spcBef>
              <a:spcAft>
                <a:spcPts val="0"/>
              </a:spcAft>
              <a:buNone/>
              <a:defRPr sz="1800">
                <a:solidFill>
                  <a:srgbClr val="053B5C"/>
                </a:solidFill>
              </a:defRPr>
            </a:lvl7pPr>
            <a:lvl8pPr lvl="7" algn="ctr" rtl="0">
              <a:spcBef>
                <a:spcPts val="0"/>
              </a:spcBef>
              <a:spcAft>
                <a:spcPts val="0"/>
              </a:spcAft>
              <a:buNone/>
              <a:defRPr sz="1800">
                <a:solidFill>
                  <a:srgbClr val="053B5C"/>
                </a:solidFill>
              </a:defRPr>
            </a:lvl8pPr>
            <a:lvl9pPr lvl="8" algn="ctr" rtl="0">
              <a:spcBef>
                <a:spcPts val="0"/>
              </a:spcBef>
              <a:spcAft>
                <a:spcPts val="0"/>
              </a:spcAft>
              <a:buNone/>
              <a:defRPr sz="1800">
                <a:solidFill>
                  <a:srgbClr val="053B5C"/>
                </a:solidFill>
              </a:defRPr>
            </a:lvl9pPr>
          </a:lstStyle>
          <a:p>
            <a:endParaRPr/>
          </a:p>
        </p:txBody>
      </p:sp>
      <p:sp>
        <p:nvSpPr>
          <p:cNvPr id="264" name="Google Shape;264;p24"/>
          <p:cNvSpPr txBox="1">
            <a:spLocks noGrp="1"/>
          </p:cNvSpPr>
          <p:nvPr>
            <p:ph type="subTitle" idx="15"/>
          </p:nvPr>
        </p:nvSpPr>
        <p:spPr>
          <a:xfrm>
            <a:off x="6021826" y="3556775"/>
            <a:ext cx="1984800" cy="774600"/>
          </a:xfrm>
          <a:prstGeom prst="rect">
            <a:avLst/>
          </a:prstGeom>
        </p:spPr>
        <p:txBody>
          <a:bodyPr spcFirstLastPara="1" wrap="square" lIns="91425" tIns="91425" rIns="91425" bIns="91425" anchor="t" anchorCtr="0">
            <a:noAutofit/>
          </a:bodyPr>
          <a:lstStyle>
            <a:lvl1pPr lvl="0" algn="ctr" rtl="0">
              <a:spcBef>
                <a:spcPts val="0"/>
              </a:spcBef>
              <a:spcAft>
                <a:spcPts val="0"/>
              </a:spcAft>
              <a:buNone/>
              <a:defRPr sz="1200">
                <a:solidFill>
                  <a:srgbClr val="053B5C"/>
                </a:solidFill>
              </a:defRPr>
            </a:lvl1pPr>
            <a:lvl2pPr lvl="1" algn="ctr" rtl="0">
              <a:spcBef>
                <a:spcPts val="1600"/>
              </a:spcBef>
              <a:spcAft>
                <a:spcPts val="0"/>
              </a:spcAft>
              <a:buNone/>
              <a:defRPr sz="1200">
                <a:solidFill>
                  <a:srgbClr val="053B5C"/>
                </a:solidFill>
              </a:defRPr>
            </a:lvl2pPr>
            <a:lvl3pPr lvl="2" algn="ctr" rtl="0">
              <a:spcBef>
                <a:spcPts val="1600"/>
              </a:spcBef>
              <a:spcAft>
                <a:spcPts val="0"/>
              </a:spcAft>
              <a:buNone/>
              <a:defRPr sz="1200">
                <a:solidFill>
                  <a:srgbClr val="053B5C"/>
                </a:solidFill>
              </a:defRPr>
            </a:lvl3pPr>
            <a:lvl4pPr lvl="3" algn="ctr" rtl="0">
              <a:spcBef>
                <a:spcPts val="1600"/>
              </a:spcBef>
              <a:spcAft>
                <a:spcPts val="0"/>
              </a:spcAft>
              <a:buNone/>
              <a:defRPr sz="1200">
                <a:solidFill>
                  <a:srgbClr val="053B5C"/>
                </a:solidFill>
              </a:defRPr>
            </a:lvl4pPr>
            <a:lvl5pPr lvl="4" algn="ctr" rtl="0">
              <a:spcBef>
                <a:spcPts val="1600"/>
              </a:spcBef>
              <a:spcAft>
                <a:spcPts val="0"/>
              </a:spcAft>
              <a:buNone/>
              <a:defRPr sz="1200">
                <a:solidFill>
                  <a:srgbClr val="053B5C"/>
                </a:solidFill>
              </a:defRPr>
            </a:lvl5pPr>
            <a:lvl6pPr lvl="5" algn="ctr" rtl="0">
              <a:spcBef>
                <a:spcPts val="1600"/>
              </a:spcBef>
              <a:spcAft>
                <a:spcPts val="0"/>
              </a:spcAft>
              <a:buNone/>
              <a:defRPr sz="1200">
                <a:solidFill>
                  <a:srgbClr val="053B5C"/>
                </a:solidFill>
              </a:defRPr>
            </a:lvl6pPr>
            <a:lvl7pPr lvl="6" algn="ctr" rtl="0">
              <a:spcBef>
                <a:spcPts val="1600"/>
              </a:spcBef>
              <a:spcAft>
                <a:spcPts val="0"/>
              </a:spcAft>
              <a:buNone/>
              <a:defRPr sz="1200">
                <a:solidFill>
                  <a:srgbClr val="053B5C"/>
                </a:solidFill>
              </a:defRPr>
            </a:lvl7pPr>
            <a:lvl8pPr lvl="7" algn="ctr" rtl="0">
              <a:spcBef>
                <a:spcPts val="1600"/>
              </a:spcBef>
              <a:spcAft>
                <a:spcPts val="0"/>
              </a:spcAft>
              <a:buNone/>
              <a:defRPr sz="1200">
                <a:solidFill>
                  <a:srgbClr val="053B5C"/>
                </a:solidFill>
              </a:defRPr>
            </a:lvl8pPr>
            <a:lvl9pPr lvl="8" algn="ctr" rtl="0">
              <a:spcBef>
                <a:spcPts val="1600"/>
              </a:spcBef>
              <a:spcAft>
                <a:spcPts val="1600"/>
              </a:spcAft>
              <a:buNone/>
              <a:defRPr sz="1200">
                <a:solidFill>
                  <a:srgbClr val="053B5C"/>
                </a:solidFill>
              </a:defRPr>
            </a:lvl9pPr>
          </a:lstStyle>
          <a:p>
            <a:endParaRPr/>
          </a:p>
        </p:txBody>
      </p:sp>
      <p:sp>
        <p:nvSpPr>
          <p:cNvPr id="265" name="Google Shape;265;p24"/>
          <p:cNvSpPr/>
          <p:nvPr/>
        </p:nvSpPr>
        <p:spPr>
          <a:xfrm>
            <a:off x="1" y="4090039"/>
            <a:ext cx="2424373" cy="1053465"/>
          </a:xfrm>
          <a:custGeom>
            <a:avLst/>
            <a:gdLst/>
            <a:ahLst/>
            <a:cxnLst/>
            <a:rect l="l" t="t" r="r" b="b"/>
            <a:pathLst>
              <a:path w="75058" h="32615" extrusionOk="0">
                <a:moveTo>
                  <a:pt x="26971" y="1"/>
                </a:moveTo>
                <a:cubicBezTo>
                  <a:pt x="16792" y="1"/>
                  <a:pt x="7040" y="5763"/>
                  <a:pt x="2429" y="15589"/>
                </a:cubicBezTo>
                <a:cubicBezTo>
                  <a:pt x="2382" y="15684"/>
                  <a:pt x="2358" y="15779"/>
                  <a:pt x="2310" y="15875"/>
                </a:cubicBezTo>
                <a:cubicBezTo>
                  <a:pt x="1453" y="16946"/>
                  <a:pt x="679" y="18065"/>
                  <a:pt x="0" y="19244"/>
                </a:cubicBezTo>
                <a:lnTo>
                  <a:pt x="0" y="32615"/>
                </a:lnTo>
                <a:lnTo>
                  <a:pt x="75057" y="32615"/>
                </a:lnTo>
                <a:cubicBezTo>
                  <a:pt x="73819" y="28007"/>
                  <a:pt x="70640" y="23959"/>
                  <a:pt x="65985" y="21768"/>
                </a:cubicBezTo>
                <a:cubicBezTo>
                  <a:pt x="63680" y="20692"/>
                  <a:pt x="61256" y="20183"/>
                  <a:pt x="58871" y="20183"/>
                </a:cubicBezTo>
                <a:cubicBezTo>
                  <a:pt x="56981" y="20183"/>
                  <a:pt x="55116" y="20503"/>
                  <a:pt x="53352" y="21113"/>
                </a:cubicBezTo>
                <a:cubicBezTo>
                  <a:pt x="51566" y="13255"/>
                  <a:pt x="46328" y="6266"/>
                  <a:pt x="38470" y="2575"/>
                </a:cubicBezTo>
                <a:cubicBezTo>
                  <a:pt x="34746" y="828"/>
                  <a:pt x="30828" y="1"/>
                  <a:pt x="26971" y="1"/>
                </a:cubicBezTo>
                <a:close/>
              </a:path>
            </a:pathLst>
          </a:custGeom>
          <a:solidFill>
            <a:srgbClr val="FFFFFF">
              <a:alpha val="4469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6" name="Google Shape;266;p24"/>
          <p:cNvSpPr/>
          <p:nvPr/>
        </p:nvSpPr>
        <p:spPr>
          <a:xfrm>
            <a:off x="2010934" y="4642982"/>
            <a:ext cx="1937483" cy="500521"/>
          </a:xfrm>
          <a:custGeom>
            <a:avLst/>
            <a:gdLst/>
            <a:ahLst/>
            <a:cxnLst/>
            <a:rect l="l" t="t" r="r" b="b"/>
            <a:pathLst>
              <a:path w="59984" h="15496" extrusionOk="0">
                <a:moveTo>
                  <a:pt x="8620" y="0"/>
                </a:moveTo>
                <a:cubicBezTo>
                  <a:pt x="6622" y="0"/>
                  <a:pt x="4637" y="834"/>
                  <a:pt x="3227" y="2459"/>
                </a:cubicBezTo>
                <a:cubicBezTo>
                  <a:pt x="988" y="5042"/>
                  <a:pt x="941" y="8769"/>
                  <a:pt x="2893" y="11400"/>
                </a:cubicBezTo>
                <a:cubicBezTo>
                  <a:pt x="2608" y="11662"/>
                  <a:pt x="2334" y="11948"/>
                  <a:pt x="2072" y="12245"/>
                </a:cubicBezTo>
                <a:cubicBezTo>
                  <a:pt x="1203" y="13246"/>
                  <a:pt x="512" y="14341"/>
                  <a:pt x="0" y="15496"/>
                </a:cubicBezTo>
                <a:lnTo>
                  <a:pt x="59984" y="15496"/>
                </a:lnTo>
                <a:cubicBezTo>
                  <a:pt x="58853" y="11960"/>
                  <a:pt x="56781" y="8685"/>
                  <a:pt x="53769" y="6066"/>
                </a:cubicBezTo>
                <a:cubicBezTo>
                  <a:pt x="49777" y="2603"/>
                  <a:pt x="44856" y="905"/>
                  <a:pt x="39958" y="905"/>
                </a:cubicBezTo>
                <a:cubicBezTo>
                  <a:pt x="34060" y="905"/>
                  <a:pt x="28196" y="3367"/>
                  <a:pt x="24027" y="8174"/>
                </a:cubicBezTo>
                <a:cubicBezTo>
                  <a:pt x="23967" y="8233"/>
                  <a:pt x="23932" y="8304"/>
                  <a:pt x="23872" y="8364"/>
                </a:cubicBezTo>
                <a:cubicBezTo>
                  <a:pt x="22789" y="9138"/>
                  <a:pt x="21777" y="9995"/>
                  <a:pt x="20860" y="10960"/>
                </a:cubicBezTo>
                <a:cubicBezTo>
                  <a:pt x="20848" y="10948"/>
                  <a:pt x="20836" y="10936"/>
                  <a:pt x="20824" y="10924"/>
                </a:cubicBezTo>
                <a:cubicBezTo>
                  <a:pt x="19288" y="9578"/>
                  <a:pt x="17526" y="8674"/>
                  <a:pt x="15681" y="8162"/>
                </a:cubicBezTo>
                <a:cubicBezTo>
                  <a:pt x="16014" y="5840"/>
                  <a:pt x="15216" y="3399"/>
                  <a:pt x="13311" y="1756"/>
                </a:cubicBezTo>
                <a:cubicBezTo>
                  <a:pt x="11954" y="577"/>
                  <a:pt x="10283" y="0"/>
                  <a:pt x="8620" y="0"/>
                </a:cubicBezTo>
                <a:close/>
              </a:path>
            </a:pathLst>
          </a:custGeom>
          <a:solidFill>
            <a:srgbClr val="FFFFFF">
              <a:alpha val="4469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67" name="Google Shape;267;p24"/>
          <p:cNvGrpSpPr/>
          <p:nvPr/>
        </p:nvGrpSpPr>
        <p:grpSpPr>
          <a:xfrm flipH="1">
            <a:off x="8087888" y="3307425"/>
            <a:ext cx="935500" cy="1873825"/>
            <a:chOff x="8208488" y="3307425"/>
            <a:chExt cx="935500" cy="1873825"/>
          </a:xfrm>
        </p:grpSpPr>
        <p:sp>
          <p:nvSpPr>
            <p:cNvPr id="268" name="Google Shape;268;p24"/>
            <p:cNvSpPr/>
            <p:nvPr/>
          </p:nvSpPr>
          <p:spPr>
            <a:xfrm>
              <a:off x="8644188" y="3606050"/>
              <a:ext cx="499800" cy="1162300"/>
            </a:xfrm>
            <a:custGeom>
              <a:avLst/>
              <a:gdLst/>
              <a:ahLst/>
              <a:cxnLst/>
              <a:rect l="l" t="t" r="r" b="b"/>
              <a:pathLst>
                <a:path w="19992" h="46492" extrusionOk="0">
                  <a:moveTo>
                    <a:pt x="10035" y="0"/>
                  </a:moveTo>
                  <a:cubicBezTo>
                    <a:pt x="8386" y="0"/>
                    <a:pt x="6741" y="963"/>
                    <a:pt x="6002" y="2441"/>
                  </a:cubicBezTo>
                  <a:cubicBezTo>
                    <a:pt x="4954" y="4548"/>
                    <a:pt x="5740" y="7120"/>
                    <a:pt x="5025" y="9358"/>
                  </a:cubicBezTo>
                  <a:cubicBezTo>
                    <a:pt x="4120" y="12204"/>
                    <a:pt x="930" y="14026"/>
                    <a:pt x="489" y="16978"/>
                  </a:cubicBezTo>
                  <a:cubicBezTo>
                    <a:pt x="1" y="20181"/>
                    <a:pt x="2906" y="22848"/>
                    <a:pt x="3668" y="25991"/>
                  </a:cubicBezTo>
                  <a:cubicBezTo>
                    <a:pt x="4370" y="28861"/>
                    <a:pt x="3227" y="31814"/>
                    <a:pt x="2227" y="34600"/>
                  </a:cubicBezTo>
                  <a:cubicBezTo>
                    <a:pt x="1811" y="35719"/>
                    <a:pt x="1418" y="36874"/>
                    <a:pt x="1418" y="38076"/>
                  </a:cubicBezTo>
                  <a:cubicBezTo>
                    <a:pt x="1430" y="39624"/>
                    <a:pt x="2108" y="41112"/>
                    <a:pt x="3049" y="42339"/>
                  </a:cubicBezTo>
                  <a:cubicBezTo>
                    <a:pt x="4951" y="44839"/>
                    <a:pt x="7973" y="46492"/>
                    <a:pt x="11087" y="46492"/>
                  </a:cubicBezTo>
                  <a:cubicBezTo>
                    <a:pt x="12242" y="46492"/>
                    <a:pt x="13410" y="46264"/>
                    <a:pt x="14538" y="45768"/>
                  </a:cubicBezTo>
                  <a:cubicBezTo>
                    <a:pt x="16979" y="44696"/>
                    <a:pt x="18741" y="42351"/>
                    <a:pt x="19360" y="39755"/>
                  </a:cubicBezTo>
                  <a:cubicBezTo>
                    <a:pt x="19991" y="37171"/>
                    <a:pt x="19539" y="34397"/>
                    <a:pt x="18396" y="31992"/>
                  </a:cubicBezTo>
                  <a:cubicBezTo>
                    <a:pt x="17813" y="30766"/>
                    <a:pt x="17051" y="29635"/>
                    <a:pt x="16527" y="28385"/>
                  </a:cubicBezTo>
                  <a:cubicBezTo>
                    <a:pt x="15991" y="27134"/>
                    <a:pt x="15717" y="25706"/>
                    <a:pt x="16146" y="24420"/>
                  </a:cubicBezTo>
                  <a:cubicBezTo>
                    <a:pt x="16562" y="23182"/>
                    <a:pt x="17575" y="22253"/>
                    <a:pt x="18194" y="21110"/>
                  </a:cubicBezTo>
                  <a:cubicBezTo>
                    <a:pt x="18968" y="19717"/>
                    <a:pt x="19134" y="18086"/>
                    <a:pt x="19134" y="16502"/>
                  </a:cubicBezTo>
                  <a:cubicBezTo>
                    <a:pt x="19134" y="15502"/>
                    <a:pt x="19075" y="14478"/>
                    <a:pt x="18670" y="13561"/>
                  </a:cubicBezTo>
                  <a:cubicBezTo>
                    <a:pt x="17991" y="12002"/>
                    <a:pt x="16432" y="10990"/>
                    <a:pt x="15681" y="9466"/>
                  </a:cubicBezTo>
                  <a:cubicBezTo>
                    <a:pt x="14693" y="7477"/>
                    <a:pt x="15253" y="5013"/>
                    <a:pt x="14407" y="2977"/>
                  </a:cubicBezTo>
                  <a:cubicBezTo>
                    <a:pt x="13729" y="1346"/>
                    <a:pt x="12110" y="143"/>
                    <a:pt x="10347" y="12"/>
                  </a:cubicBezTo>
                  <a:cubicBezTo>
                    <a:pt x="10244" y="4"/>
                    <a:pt x="10139" y="0"/>
                    <a:pt x="10035" y="0"/>
                  </a:cubicBezTo>
                  <a:close/>
                </a:path>
              </a:pathLst>
            </a:custGeom>
            <a:solidFill>
              <a:srgbClr val="59D09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 name="Google Shape;269;p24"/>
            <p:cNvSpPr/>
            <p:nvPr/>
          </p:nvSpPr>
          <p:spPr>
            <a:xfrm>
              <a:off x="8896613" y="3682825"/>
              <a:ext cx="25" cy="1498425"/>
            </a:xfrm>
            <a:custGeom>
              <a:avLst/>
              <a:gdLst/>
              <a:ahLst/>
              <a:cxnLst/>
              <a:rect l="l" t="t" r="r" b="b"/>
              <a:pathLst>
                <a:path w="1" h="59937" fill="none" extrusionOk="0">
                  <a:moveTo>
                    <a:pt x="0" y="1"/>
                  </a:moveTo>
                  <a:lnTo>
                    <a:pt x="0" y="59937"/>
                  </a:lnTo>
                </a:path>
              </a:pathLst>
            </a:custGeom>
            <a:noFill/>
            <a:ln w="22025" cap="flat" cmpd="sng">
              <a:solidFill>
                <a:srgbClr val="439D8A"/>
              </a:solidFill>
              <a:prstDash val="solid"/>
              <a:miter lim="1190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0" name="Google Shape;270;p24"/>
            <p:cNvSpPr/>
            <p:nvPr/>
          </p:nvSpPr>
          <p:spPr>
            <a:xfrm>
              <a:off x="8896613" y="3917975"/>
              <a:ext cx="161650" cy="150650"/>
            </a:xfrm>
            <a:custGeom>
              <a:avLst/>
              <a:gdLst/>
              <a:ahLst/>
              <a:cxnLst/>
              <a:rect l="l" t="t" r="r" b="b"/>
              <a:pathLst>
                <a:path w="6466" h="6026" fill="none" extrusionOk="0">
                  <a:moveTo>
                    <a:pt x="6465" y="1"/>
                  </a:moveTo>
                  <a:lnTo>
                    <a:pt x="0" y="6025"/>
                  </a:lnTo>
                </a:path>
              </a:pathLst>
            </a:custGeom>
            <a:noFill/>
            <a:ln w="22025" cap="flat" cmpd="sng">
              <a:solidFill>
                <a:srgbClr val="439D8A"/>
              </a:solidFill>
              <a:prstDash val="solid"/>
              <a:miter lim="1190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1" name="Google Shape;271;p24"/>
            <p:cNvSpPr/>
            <p:nvPr/>
          </p:nvSpPr>
          <p:spPr>
            <a:xfrm>
              <a:off x="8766238" y="4362375"/>
              <a:ext cx="130400" cy="108375"/>
            </a:xfrm>
            <a:custGeom>
              <a:avLst/>
              <a:gdLst/>
              <a:ahLst/>
              <a:cxnLst/>
              <a:rect l="l" t="t" r="r" b="b"/>
              <a:pathLst>
                <a:path w="5216" h="4335" fill="none" extrusionOk="0">
                  <a:moveTo>
                    <a:pt x="0" y="1"/>
                  </a:moveTo>
                  <a:lnTo>
                    <a:pt x="5215" y="4335"/>
                  </a:lnTo>
                </a:path>
              </a:pathLst>
            </a:custGeom>
            <a:noFill/>
            <a:ln w="22025" cap="flat" cmpd="sng">
              <a:solidFill>
                <a:srgbClr val="439D8A"/>
              </a:solidFill>
              <a:prstDash val="solid"/>
              <a:miter lim="1190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2" name="Google Shape;272;p24"/>
            <p:cNvSpPr/>
            <p:nvPr/>
          </p:nvSpPr>
          <p:spPr>
            <a:xfrm>
              <a:off x="8896613" y="4544250"/>
              <a:ext cx="136050" cy="139325"/>
            </a:xfrm>
            <a:custGeom>
              <a:avLst/>
              <a:gdLst/>
              <a:ahLst/>
              <a:cxnLst/>
              <a:rect l="l" t="t" r="r" b="b"/>
              <a:pathLst>
                <a:path w="5442" h="5573" fill="none" extrusionOk="0">
                  <a:moveTo>
                    <a:pt x="5442" y="1"/>
                  </a:moveTo>
                  <a:lnTo>
                    <a:pt x="0" y="5573"/>
                  </a:lnTo>
                </a:path>
              </a:pathLst>
            </a:custGeom>
            <a:noFill/>
            <a:ln w="22025" cap="flat" cmpd="sng">
              <a:solidFill>
                <a:srgbClr val="439D8A"/>
              </a:solidFill>
              <a:prstDash val="solid"/>
              <a:miter lim="1190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3" name="Google Shape;273;p24"/>
            <p:cNvSpPr/>
            <p:nvPr/>
          </p:nvSpPr>
          <p:spPr>
            <a:xfrm>
              <a:off x="8898388" y="4490975"/>
              <a:ext cx="114025" cy="110150"/>
            </a:xfrm>
            <a:custGeom>
              <a:avLst/>
              <a:gdLst/>
              <a:ahLst/>
              <a:cxnLst/>
              <a:rect l="l" t="t" r="r" b="b"/>
              <a:pathLst>
                <a:path w="4561" h="4406" fill="none" extrusionOk="0">
                  <a:moveTo>
                    <a:pt x="4561" y="0"/>
                  </a:moveTo>
                  <a:lnTo>
                    <a:pt x="1" y="4406"/>
                  </a:lnTo>
                </a:path>
              </a:pathLst>
            </a:custGeom>
            <a:noFill/>
            <a:ln w="22025" cap="flat" cmpd="sng">
              <a:solidFill>
                <a:srgbClr val="439D8A"/>
              </a:solidFill>
              <a:prstDash val="solid"/>
              <a:miter lim="1190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4" name="Google Shape;274;p24"/>
            <p:cNvSpPr/>
            <p:nvPr/>
          </p:nvSpPr>
          <p:spPr>
            <a:xfrm>
              <a:off x="8208488" y="3307425"/>
              <a:ext cx="634325" cy="1474725"/>
            </a:xfrm>
            <a:custGeom>
              <a:avLst/>
              <a:gdLst/>
              <a:ahLst/>
              <a:cxnLst/>
              <a:rect l="l" t="t" r="r" b="b"/>
              <a:pathLst>
                <a:path w="25373" h="58989" extrusionOk="0">
                  <a:moveTo>
                    <a:pt x="12734" y="0"/>
                  </a:moveTo>
                  <a:cubicBezTo>
                    <a:pt x="10638" y="0"/>
                    <a:pt x="8561" y="1218"/>
                    <a:pt x="7620" y="3099"/>
                  </a:cubicBezTo>
                  <a:cubicBezTo>
                    <a:pt x="6287" y="5766"/>
                    <a:pt x="7287" y="9040"/>
                    <a:pt x="6382" y="11874"/>
                  </a:cubicBezTo>
                  <a:cubicBezTo>
                    <a:pt x="5227" y="15481"/>
                    <a:pt x="1191" y="17791"/>
                    <a:pt x="619" y="21542"/>
                  </a:cubicBezTo>
                  <a:cubicBezTo>
                    <a:pt x="0" y="25602"/>
                    <a:pt x="3679" y="28983"/>
                    <a:pt x="4655" y="32972"/>
                  </a:cubicBezTo>
                  <a:cubicBezTo>
                    <a:pt x="5548" y="36615"/>
                    <a:pt x="4108" y="40365"/>
                    <a:pt x="2822" y="43901"/>
                  </a:cubicBezTo>
                  <a:cubicBezTo>
                    <a:pt x="2310" y="45318"/>
                    <a:pt x="1810" y="46795"/>
                    <a:pt x="1810" y="48307"/>
                  </a:cubicBezTo>
                  <a:cubicBezTo>
                    <a:pt x="1810" y="50271"/>
                    <a:pt x="2667" y="52152"/>
                    <a:pt x="3870" y="53724"/>
                  </a:cubicBezTo>
                  <a:cubicBezTo>
                    <a:pt x="6282" y="56900"/>
                    <a:pt x="10111" y="58988"/>
                    <a:pt x="14062" y="58988"/>
                  </a:cubicBezTo>
                  <a:cubicBezTo>
                    <a:pt x="15532" y="58988"/>
                    <a:pt x="17018" y="58699"/>
                    <a:pt x="18455" y="58070"/>
                  </a:cubicBezTo>
                  <a:cubicBezTo>
                    <a:pt x="21539" y="56701"/>
                    <a:pt x="23777" y="53724"/>
                    <a:pt x="24575" y="50450"/>
                  </a:cubicBezTo>
                  <a:cubicBezTo>
                    <a:pt x="25372" y="47164"/>
                    <a:pt x="24801" y="43640"/>
                    <a:pt x="23348" y="40592"/>
                  </a:cubicBezTo>
                  <a:cubicBezTo>
                    <a:pt x="22598" y="39044"/>
                    <a:pt x="21634" y="37591"/>
                    <a:pt x="20967" y="36008"/>
                  </a:cubicBezTo>
                  <a:cubicBezTo>
                    <a:pt x="20300" y="34424"/>
                    <a:pt x="19943" y="32614"/>
                    <a:pt x="20491" y="30983"/>
                  </a:cubicBezTo>
                  <a:cubicBezTo>
                    <a:pt x="21027" y="29412"/>
                    <a:pt x="22301" y="28233"/>
                    <a:pt x="23098" y="26780"/>
                  </a:cubicBezTo>
                  <a:cubicBezTo>
                    <a:pt x="24063" y="25018"/>
                    <a:pt x="24277" y="22946"/>
                    <a:pt x="24289" y="20934"/>
                  </a:cubicBezTo>
                  <a:cubicBezTo>
                    <a:pt x="24289" y="19660"/>
                    <a:pt x="24206" y="18363"/>
                    <a:pt x="23694" y="17196"/>
                  </a:cubicBezTo>
                  <a:cubicBezTo>
                    <a:pt x="22824" y="15231"/>
                    <a:pt x="20848" y="13933"/>
                    <a:pt x="19895" y="12005"/>
                  </a:cubicBezTo>
                  <a:cubicBezTo>
                    <a:pt x="18645" y="9481"/>
                    <a:pt x="19360" y="6361"/>
                    <a:pt x="18276" y="3766"/>
                  </a:cubicBezTo>
                  <a:cubicBezTo>
                    <a:pt x="17419" y="1706"/>
                    <a:pt x="15359" y="170"/>
                    <a:pt x="13133" y="15"/>
                  </a:cubicBezTo>
                  <a:cubicBezTo>
                    <a:pt x="13000" y="5"/>
                    <a:pt x="12867" y="0"/>
                    <a:pt x="12734" y="0"/>
                  </a:cubicBezTo>
                  <a:close/>
                </a:path>
              </a:pathLst>
            </a:custGeom>
            <a:solidFill>
              <a:srgbClr val="74D8C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5" name="Google Shape;275;p24"/>
            <p:cNvSpPr/>
            <p:nvPr/>
          </p:nvSpPr>
          <p:spPr>
            <a:xfrm>
              <a:off x="8523388" y="3349450"/>
              <a:ext cx="25" cy="1830325"/>
            </a:xfrm>
            <a:custGeom>
              <a:avLst/>
              <a:gdLst/>
              <a:ahLst/>
              <a:cxnLst/>
              <a:rect l="l" t="t" r="r" b="b"/>
              <a:pathLst>
                <a:path w="1" h="73213" fill="none" extrusionOk="0">
                  <a:moveTo>
                    <a:pt x="1" y="1"/>
                  </a:moveTo>
                  <a:lnTo>
                    <a:pt x="1" y="73212"/>
                  </a:lnTo>
                </a:path>
              </a:pathLst>
            </a:custGeom>
            <a:noFill/>
            <a:ln w="22025" cap="flat" cmpd="sng">
              <a:solidFill>
                <a:srgbClr val="439D8A"/>
              </a:solidFill>
              <a:prstDash val="solid"/>
              <a:miter lim="1190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6" name="Google Shape;276;p24"/>
            <p:cNvSpPr/>
            <p:nvPr/>
          </p:nvSpPr>
          <p:spPr>
            <a:xfrm>
              <a:off x="8389763" y="3590575"/>
              <a:ext cx="133650" cy="130975"/>
            </a:xfrm>
            <a:custGeom>
              <a:avLst/>
              <a:gdLst/>
              <a:ahLst/>
              <a:cxnLst/>
              <a:rect l="l" t="t" r="r" b="b"/>
              <a:pathLst>
                <a:path w="5346" h="5239" fill="none" extrusionOk="0">
                  <a:moveTo>
                    <a:pt x="0" y="0"/>
                  </a:moveTo>
                  <a:lnTo>
                    <a:pt x="5346" y="5239"/>
                  </a:lnTo>
                </a:path>
              </a:pathLst>
            </a:custGeom>
            <a:noFill/>
            <a:ln w="22025" cap="flat" cmpd="sng">
              <a:solidFill>
                <a:srgbClr val="439D8A"/>
              </a:solidFill>
              <a:prstDash val="solid"/>
              <a:miter lim="1190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7" name="Google Shape;277;p24"/>
            <p:cNvSpPr/>
            <p:nvPr/>
          </p:nvSpPr>
          <p:spPr>
            <a:xfrm>
              <a:off x="8351063" y="3656650"/>
              <a:ext cx="170875" cy="154200"/>
            </a:xfrm>
            <a:custGeom>
              <a:avLst/>
              <a:gdLst/>
              <a:ahLst/>
              <a:cxnLst/>
              <a:rect l="l" t="t" r="r" b="b"/>
              <a:pathLst>
                <a:path w="6835" h="6168" fill="none" extrusionOk="0">
                  <a:moveTo>
                    <a:pt x="0" y="0"/>
                  </a:moveTo>
                  <a:lnTo>
                    <a:pt x="6834" y="6168"/>
                  </a:lnTo>
                </a:path>
              </a:pathLst>
            </a:custGeom>
            <a:noFill/>
            <a:ln w="22025" cap="flat" cmpd="sng">
              <a:solidFill>
                <a:srgbClr val="439D8A"/>
              </a:solidFill>
              <a:prstDash val="solid"/>
              <a:miter lim="1190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8" name="Google Shape;278;p24"/>
            <p:cNvSpPr/>
            <p:nvPr/>
          </p:nvSpPr>
          <p:spPr>
            <a:xfrm>
              <a:off x="8290638" y="3992700"/>
              <a:ext cx="231300" cy="143200"/>
            </a:xfrm>
            <a:custGeom>
              <a:avLst/>
              <a:gdLst/>
              <a:ahLst/>
              <a:cxnLst/>
              <a:rect l="l" t="t" r="r" b="b"/>
              <a:pathLst>
                <a:path w="9252" h="5728" fill="none" extrusionOk="0">
                  <a:moveTo>
                    <a:pt x="0" y="0"/>
                  </a:moveTo>
                  <a:lnTo>
                    <a:pt x="9251" y="5727"/>
                  </a:lnTo>
                </a:path>
              </a:pathLst>
            </a:custGeom>
            <a:noFill/>
            <a:ln w="22025" cap="flat" cmpd="sng">
              <a:solidFill>
                <a:srgbClr val="439D8A"/>
              </a:solidFill>
              <a:prstDash val="solid"/>
              <a:miter lim="1190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9" name="Google Shape;279;p24"/>
            <p:cNvSpPr/>
            <p:nvPr/>
          </p:nvSpPr>
          <p:spPr>
            <a:xfrm>
              <a:off x="8305813" y="4392150"/>
              <a:ext cx="214625" cy="136350"/>
            </a:xfrm>
            <a:custGeom>
              <a:avLst/>
              <a:gdLst/>
              <a:ahLst/>
              <a:cxnLst/>
              <a:rect l="l" t="t" r="r" b="b"/>
              <a:pathLst>
                <a:path w="8585" h="5454" fill="none" extrusionOk="0">
                  <a:moveTo>
                    <a:pt x="0" y="0"/>
                  </a:moveTo>
                  <a:lnTo>
                    <a:pt x="8585" y="5454"/>
                  </a:lnTo>
                </a:path>
              </a:pathLst>
            </a:custGeom>
            <a:noFill/>
            <a:ln w="22025" cap="flat" cmpd="sng">
              <a:solidFill>
                <a:srgbClr val="439D8A"/>
              </a:solidFill>
              <a:prstDash val="solid"/>
              <a:miter lim="1190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0" name="Google Shape;280;p24"/>
            <p:cNvSpPr/>
            <p:nvPr/>
          </p:nvSpPr>
          <p:spPr>
            <a:xfrm>
              <a:off x="8279613" y="4477575"/>
              <a:ext cx="240825" cy="159875"/>
            </a:xfrm>
            <a:custGeom>
              <a:avLst/>
              <a:gdLst/>
              <a:ahLst/>
              <a:cxnLst/>
              <a:rect l="l" t="t" r="r" b="b"/>
              <a:pathLst>
                <a:path w="9633" h="6395" fill="none" extrusionOk="0">
                  <a:moveTo>
                    <a:pt x="1" y="1"/>
                  </a:moveTo>
                  <a:lnTo>
                    <a:pt x="9633" y="6394"/>
                  </a:lnTo>
                </a:path>
              </a:pathLst>
            </a:custGeom>
            <a:noFill/>
            <a:ln w="22025" cap="flat" cmpd="sng">
              <a:solidFill>
                <a:srgbClr val="439D8A"/>
              </a:solidFill>
              <a:prstDash val="solid"/>
              <a:miter lim="1190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1" name="Google Shape;281;p24"/>
            <p:cNvSpPr/>
            <p:nvPr/>
          </p:nvSpPr>
          <p:spPr>
            <a:xfrm>
              <a:off x="8523388" y="3753075"/>
              <a:ext cx="206600" cy="175050"/>
            </a:xfrm>
            <a:custGeom>
              <a:avLst/>
              <a:gdLst/>
              <a:ahLst/>
              <a:cxnLst/>
              <a:rect l="l" t="t" r="r" b="b"/>
              <a:pathLst>
                <a:path w="8264" h="7002" fill="none" extrusionOk="0">
                  <a:moveTo>
                    <a:pt x="1" y="7002"/>
                  </a:moveTo>
                  <a:lnTo>
                    <a:pt x="8264" y="1"/>
                  </a:lnTo>
                </a:path>
              </a:pathLst>
            </a:custGeom>
            <a:noFill/>
            <a:ln w="22025" cap="flat" cmpd="sng">
              <a:solidFill>
                <a:srgbClr val="439D8A"/>
              </a:solidFill>
              <a:prstDash val="solid"/>
              <a:miter lim="1190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2" name="Google Shape;282;p24"/>
            <p:cNvSpPr/>
            <p:nvPr/>
          </p:nvSpPr>
          <p:spPr>
            <a:xfrm>
              <a:off x="8519238" y="4193900"/>
              <a:ext cx="205100" cy="108675"/>
            </a:xfrm>
            <a:custGeom>
              <a:avLst/>
              <a:gdLst/>
              <a:ahLst/>
              <a:cxnLst/>
              <a:rect l="l" t="t" r="r" b="b"/>
              <a:pathLst>
                <a:path w="8204" h="4347" fill="none" extrusionOk="0">
                  <a:moveTo>
                    <a:pt x="0" y="4347"/>
                  </a:moveTo>
                  <a:lnTo>
                    <a:pt x="8204" y="1"/>
                  </a:lnTo>
                </a:path>
              </a:pathLst>
            </a:custGeom>
            <a:noFill/>
            <a:ln w="22025" cap="flat" cmpd="sng">
              <a:solidFill>
                <a:srgbClr val="439D8A"/>
              </a:solidFill>
              <a:prstDash val="solid"/>
              <a:miter lim="1190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3" name="Google Shape;283;p24"/>
            <p:cNvSpPr/>
            <p:nvPr/>
          </p:nvSpPr>
          <p:spPr>
            <a:xfrm>
              <a:off x="8521913" y="4248975"/>
              <a:ext cx="220275" cy="118500"/>
            </a:xfrm>
            <a:custGeom>
              <a:avLst/>
              <a:gdLst/>
              <a:ahLst/>
              <a:cxnLst/>
              <a:rect l="l" t="t" r="r" b="b"/>
              <a:pathLst>
                <a:path w="8811" h="4740" fill="none" extrusionOk="0">
                  <a:moveTo>
                    <a:pt x="0" y="4739"/>
                  </a:moveTo>
                  <a:lnTo>
                    <a:pt x="8811" y="1"/>
                  </a:lnTo>
                </a:path>
              </a:pathLst>
            </a:custGeom>
            <a:noFill/>
            <a:ln w="22025" cap="flat" cmpd="sng">
              <a:solidFill>
                <a:srgbClr val="439D8A"/>
              </a:solidFill>
              <a:prstDash val="solid"/>
              <a:miter lim="1190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extLst>
      <p:ext uri="{BB962C8B-B14F-4D97-AF65-F5344CB8AC3E}">
        <p14:creationId xmlns:p14="http://schemas.microsoft.com/office/powerpoint/2010/main" val="340485774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Only Title 2">
  <p:cSld name="Only Title 2">
    <p:spTree>
      <p:nvGrpSpPr>
        <p:cNvPr id="1" name="Shape 284"/>
        <p:cNvGrpSpPr/>
        <p:nvPr/>
      </p:nvGrpSpPr>
      <p:grpSpPr>
        <a:xfrm>
          <a:off x="0" y="0"/>
          <a:ext cx="0" cy="0"/>
          <a:chOff x="0" y="0"/>
          <a:chExt cx="0" cy="0"/>
        </a:xfrm>
      </p:grpSpPr>
      <p:sp>
        <p:nvSpPr>
          <p:cNvPr id="285" name="Google Shape;285;p25"/>
          <p:cNvSpPr txBox="1">
            <a:spLocks noGrp="1"/>
          </p:cNvSpPr>
          <p:nvPr>
            <p:ph type="title"/>
          </p:nvPr>
        </p:nvSpPr>
        <p:spPr>
          <a:xfrm>
            <a:off x="717525" y="542750"/>
            <a:ext cx="7708800" cy="4839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400"/>
              <a:buNone/>
              <a:defRPr sz="2400"/>
            </a:lvl1pPr>
            <a:lvl2pPr lvl="1" algn="ctr" rtl="0">
              <a:spcBef>
                <a:spcPts val="0"/>
              </a:spcBef>
              <a:spcAft>
                <a:spcPts val="0"/>
              </a:spcAft>
              <a:buSzPts val="2400"/>
              <a:buNone/>
              <a:defRPr sz="2400"/>
            </a:lvl2pPr>
            <a:lvl3pPr lvl="2" algn="ctr" rtl="0">
              <a:spcBef>
                <a:spcPts val="0"/>
              </a:spcBef>
              <a:spcAft>
                <a:spcPts val="0"/>
              </a:spcAft>
              <a:buSzPts val="2400"/>
              <a:buNone/>
              <a:defRPr sz="2400"/>
            </a:lvl3pPr>
            <a:lvl4pPr lvl="3" algn="ctr" rtl="0">
              <a:spcBef>
                <a:spcPts val="0"/>
              </a:spcBef>
              <a:spcAft>
                <a:spcPts val="0"/>
              </a:spcAft>
              <a:buSzPts val="2400"/>
              <a:buNone/>
              <a:defRPr sz="2400"/>
            </a:lvl4pPr>
            <a:lvl5pPr lvl="4" algn="ctr" rtl="0">
              <a:spcBef>
                <a:spcPts val="0"/>
              </a:spcBef>
              <a:spcAft>
                <a:spcPts val="0"/>
              </a:spcAft>
              <a:buSzPts val="2400"/>
              <a:buNone/>
              <a:defRPr sz="2400"/>
            </a:lvl5pPr>
            <a:lvl6pPr lvl="5" algn="ctr" rtl="0">
              <a:spcBef>
                <a:spcPts val="0"/>
              </a:spcBef>
              <a:spcAft>
                <a:spcPts val="0"/>
              </a:spcAft>
              <a:buSzPts val="2400"/>
              <a:buNone/>
              <a:defRPr sz="2400"/>
            </a:lvl6pPr>
            <a:lvl7pPr lvl="6" algn="ctr" rtl="0">
              <a:spcBef>
                <a:spcPts val="0"/>
              </a:spcBef>
              <a:spcAft>
                <a:spcPts val="0"/>
              </a:spcAft>
              <a:buSzPts val="2400"/>
              <a:buNone/>
              <a:defRPr sz="2400"/>
            </a:lvl7pPr>
            <a:lvl8pPr lvl="7" algn="ctr" rtl="0">
              <a:spcBef>
                <a:spcPts val="0"/>
              </a:spcBef>
              <a:spcAft>
                <a:spcPts val="0"/>
              </a:spcAft>
              <a:buSzPts val="2400"/>
              <a:buNone/>
              <a:defRPr sz="2400"/>
            </a:lvl8pPr>
            <a:lvl9pPr lvl="8" algn="ctr" rtl="0">
              <a:spcBef>
                <a:spcPts val="0"/>
              </a:spcBef>
              <a:spcAft>
                <a:spcPts val="0"/>
              </a:spcAft>
              <a:buSzPts val="2400"/>
              <a:buNone/>
              <a:defRPr sz="2400"/>
            </a:lvl9pPr>
          </a:lstStyle>
          <a:p>
            <a:endParaRPr/>
          </a:p>
        </p:txBody>
      </p:sp>
      <p:grpSp>
        <p:nvGrpSpPr>
          <p:cNvPr id="286" name="Google Shape;286;p25"/>
          <p:cNvGrpSpPr/>
          <p:nvPr/>
        </p:nvGrpSpPr>
        <p:grpSpPr>
          <a:xfrm>
            <a:off x="1" y="2854047"/>
            <a:ext cx="9144001" cy="2289456"/>
            <a:chOff x="271750" y="2423875"/>
            <a:chExt cx="7077400" cy="1772025"/>
          </a:xfrm>
        </p:grpSpPr>
        <p:sp>
          <p:nvSpPr>
            <p:cNvPr id="287" name="Google Shape;287;p25"/>
            <p:cNvSpPr/>
            <p:nvPr/>
          </p:nvSpPr>
          <p:spPr>
            <a:xfrm>
              <a:off x="277700" y="2423875"/>
              <a:ext cx="7071450" cy="1772025"/>
            </a:xfrm>
            <a:custGeom>
              <a:avLst/>
              <a:gdLst/>
              <a:ahLst/>
              <a:cxnLst/>
              <a:rect l="l" t="t" r="r" b="b"/>
              <a:pathLst>
                <a:path w="282858" h="70881" extrusionOk="0">
                  <a:moveTo>
                    <a:pt x="57528" y="1"/>
                  </a:moveTo>
                  <a:cubicBezTo>
                    <a:pt x="37107" y="1"/>
                    <a:pt x="17867" y="6326"/>
                    <a:pt x="1" y="16029"/>
                  </a:cubicBezTo>
                  <a:lnTo>
                    <a:pt x="1" y="70881"/>
                  </a:lnTo>
                  <a:lnTo>
                    <a:pt x="282857" y="70881"/>
                  </a:lnTo>
                  <a:lnTo>
                    <a:pt x="282857" y="53831"/>
                  </a:lnTo>
                  <a:cubicBezTo>
                    <a:pt x="276183" y="53941"/>
                    <a:pt x="269511" y="54030"/>
                    <a:pt x="262852" y="54030"/>
                  </a:cubicBezTo>
                  <a:cubicBezTo>
                    <a:pt x="230491" y="54030"/>
                    <a:pt x="198425" y="51930"/>
                    <a:pt x="167736" y="39913"/>
                  </a:cubicBezTo>
                  <a:cubicBezTo>
                    <a:pt x="131005" y="25530"/>
                    <a:pt x="101025" y="967"/>
                    <a:pt x="59794" y="27"/>
                  </a:cubicBezTo>
                  <a:cubicBezTo>
                    <a:pt x="59037" y="10"/>
                    <a:pt x="58282" y="1"/>
                    <a:pt x="57528" y="1"/>
                  </a:cubicBezTo>
                  <a:close/>
                </a:path>
              </a:pathLst>
            </a:custGeom>
            <a:solidFill>
              <a:srgbClr val="A0EB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8" name="Google Shape;288;p25"/>
            <p:cNvSpPr/>
            <p:nvPr/>
          </p:nvSpPr>
          <p:spPr>
            <a:xfrm>
              <a:off x="271750" y="3380525"/>
              <a:ext cx="1876450" cy="815375"/>
            </a:xfrm>
            <a:custGeom>
              <a:avLst/>
              <a:gdLst/>
              <a:ahLst/>
              <a:cxnLst/>
              <a:rect l="l" t="t" r="r" b="b"/>
              <a:pathLst>
                <a:path w="75058" h="32615" extrusionOk="0">
                  <a:moveTo>
                    <a:pt x="26971" y="1"/>
                  </a:moveTo>
                  <a:cubicBezTo>
                    <a:pt x="16792" y="1"/>
                    <a:pt x="7040" y="5763"/>
                    <a:pt x="2429" y="15589"/>
                  </a:cubicBezTo>
                  <a:cubicBezTo>
                    <a:pt x="2382" y="15684"/>
                    <a:pt x="2358" y="15779"/>
                    <a:pt x="2310" y="15875"/>
                  </a:cubicBezTo>
                  <a:cubicBezTo>
                    <a:pt x="1453" y="16946"/>
                    <a:pt x="679" y="18065"/>
                    <a:pt x="0" y="19244"/>
                  </a:cubicBezTo>
                  <a:lnTo>
                    <a:pt x="0" y="32615"/>
                  </a:lnTo>
                  <a:lnTo>
                    <a:pt x="75057" y="32615"/>
                  </a:lnTo>
                  <a:cubicBezTo>
                    <a:pt x="73819" y="28007"/>
                    <a:pt x="70640" y="23959"/>
                    <a:pt x="65985" y="21768"/>
                  </a:cubicBezTo>
                  <a:cubicBezTo>
                    <a:pt x="63680" y="20692"/>
                    <a:pt x="61256" y="20183"/>
                    <a:pt x="58871" y="20183"/>
                  </a:cubicBezTo>
                  <a:cubicBezTo>
                    <a:pt x="56981" y="20183"/>
                    <a:pt x="55116" y="20503"/>
                    <a:pt x="53352" y="21113"/>
                  </a:cubicBezTo>
                  <a:cubicBezTo>
                    <a:pt x="51566" y="13255"/>
                    <a:pt x="46328" y="6266"/>
                    <a:pt x="38470" y="2575"/>
                  </a:cubicBezTo>
                  <a:cubicBezTo>
                    <a:pt x="34746" y="828"/>
                    <a:pt x="30828" y="1"/>
                    <a:pt x="26971" y="1"/>
                  </a:cubicBezTo>
                  <a:close/>
                </a:path>
              </a:pathLst>
            </a:custGeom>
            <a:solidFill>
              <a:srgbClr val="FFFFFF">
                <a:alpha val="4469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9" name="Google Shape;289;p25"/>
            <p:cNvSpPr/>
            <p:nvPr/>
          </p:nvSpPr>
          <p:spPr>
            <a:xfrm>
              <a:off x="1828200" y="3808500"/>
              <a:ext cx="1499600" cy="387400"/>
            </a:xfrm>
            <a:custGeom>
              <a:avLst/>
              <a:gdLst/>
              <a:ahLst/>
              <a:cxnLst/>
              <a:rect l="l" t="t" r="r" b="b"/>
              <a:pathLst>
                <a:path w="59984" h="15496" extrusionOk="0">
                  <a:moveTo>
                    <a:pt x="8620" y="0"/>
                  </a:moveTo>
                  <a:cubicBezTo>
                    <a:pt x="6622" y="0"/>
                    <a:pt x="4637" y="834"/>
                    <a:pt x="3227" y="2459"/>
                  </a:cubicBezTo>
                  <a:cubicBezTo>
                    <a:pt x="988" y="5042"/>
                    <a:pt x="941" y="8769"/>
                    <a:pt x="2893" y="11400"/>
                  </a:cubicBezTo>
                  <a:cubicBezTo>
                    <a:pt x="2608" y="11662"/>
                    <a:pt x="2334" y="11948"/>
                    <a:pt x="2072" y="12245"/>
                  </a:cubicBezTo>
                  <a:cubicBezTo>
                    <a:pt x="1203" y="13246"/>
                    <a:pt x="512" y="14341"/>
                    <a:pt x="0" y="15496"/>
                  </a:cubicBezTo>
                  <a:lnTo>
                    <a:pt x="59984" y="15496"/>
                  </a:lnTo>
                  <a:cubicBezTo>
                    <a:pt x="58853" y="11960"/>
                    <a:pt x="56781" y="8685"/>
                    <a:pt x="53769" y="6066"/>
                  </a:cubicBezTo>
                  <a:cubicBezTo>
                    <a:pt x="49777" y="2603"/>
                    <a:pt x="44856" y="905"/>
                    <a:pt x="39958" y="905"/>
                  </a:cubicBezTo>
                  <a:cubicBezTo>
                    <a:pt x="34060" y="905"/>
                    <a:pt x="28196" y="3367"/>
                    <a:pt x="24027" y="8174"/>
                  </a:cubicBezTo>
                  <a:cubicBezTo>
                    <a:pt x="23967" y="8233"/>
                    <a:pt x="23932" y="8304"/>
                    <a:pt x="23872" y="8364"/>
                  </a:cubicBezTo>
                  <a:cubicBezTo>
                    <a:pt x="22789" y="9138"/>
                    <a:pt x="21777" y="9995"/>
                    <a:pt x="20860" y="10960"/>
                  </a:cubicBezTo>
                  <a:cubicBezTo>
                    <a:pt x="20848" y="10948"/>
                    <a:pt x="20836" y="10936"/>
                    <a:pt x="20824" y="10924"/>
                  </a:cubicBezTo>
                  <a:cubicBezTo>
                    <a:pt x="19288" y="9578"/>
                    <a:pt x="17526" y="8674"/>
                    <a:pt x="15681" y="8162"/>
                  </a:cubicBezTo>
                  <a:cubicBezTo>
                    <a:pt x="16014" y="5840"/>
                    <a:pt x="15216" y="3399"/>
                    <a:pt x="13311" y="1756"/>
                  </a:cubicBezTo>
                  <a:cubicBezTo>
                    <a:pt x="11954" y="577"/>
                    <a:pt x="10283" y="0"/>
                    <a:pt x="8620" y="0"/>
                  </a:cubicBezTo>
                  <a:close/>
                </a:path>
              </a:pathLst>
            </a:custGeom>
            <a:solidFill>
              <a:srgbClr val="FFFFFF">
                <a:alpha val="4469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extLst>
      <p:ext uri="{BB962C8B-B14F-4D97-AF65-F5344CB8AC3E}">
        <p14:creationId xmlns:p14="http://schemas.microsoft.com/office/powerpoint/2010/main" val="150238403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Only Title 3">
  <p:cSld name="Only Title 3">
    <p:spTree>
      <p:nvGrpSpPr>
        <p:cNvPr id="1" name="Shape 290"/>
        <p:cNvGrpSpPr/>
        <p:nvPr/>
      </p:nvGrpSpPr>
      <p:grpSpPr>
        <a:xfrm>
          <a:off x="0" y="0"/>
          <a:ext cx="0" cy="0"/>
          <a:chOff x="0" y="0"/>
          <a:chExt cx="0" cy="0"/>
        </a:xfrm>
      </p:grpSpPr>
      <p:sp>
        <p:nvSpPr>
          <p:cNvPr id="291" name="Google Shape;291;p26"/>
          <p:cNvSpPr txBox="1">
            <a:spLocks noGrp="1"/>
          </p:cNvSpPr>
          <p:nvPr>
            <p:ph type="title"/>
          </p:nvPr>
        </p:nvSpPr>
        <p:spPr>
          <a:xfrm>
            <a:off x="717525" y="552990"/>
            <a:ext cx="7708800" cy="4839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400"/>
              <a:buNone/>
              <a:defRPr sz="2400"/>
            </a:lvl1pPr>
            <a:lvl2pPr lvl="1" algn="ctr" rtl="0">
              <a:spcBef>
                <a:spcPts val="0"/>
              </a:spcBef>
              <a:spcAft>
                <a:spcPts val="0"/>
              </a:spcAft>
              <a:buSzPts val="2400"/>
              <a:buNone/>
              <a:defRPr sz="2400"/>
            </a:lvl2pPr>
            <a:lvl3pPr lvl="2" algn="ctr" rtl="0">
              <a:spcBef>
                <a:spcPts val="0"/>
              </a:spcBef>
              <a:spcAft>
                <a:spcPts val="0"/>
              </a:spcAft>
              <a:buSzPts val="2400"/>
              <a:buNone/>
              <a:defRPr sz="2400"/>
            </a:lvl3pPr>
            <a:lvl4pPr lvl="3" algn="ctr" rtl="0">
              <a:spcBef>
                <a:spcPts val="0"/>
              </a:spcBef>
              <a:spcAft>
                <a:spcPts val="0"/>
              </a:spcAft>
              <a:buSzPts val="2400"/>
              <a:buNone/>
              <a:defRPr sz="2400"/>
            </a:lvl4pPr>
            <a:lvl5pPr lvl="4" algn="ctr" rtl="0">
              <a:spcBef>
                <a:spcPts val="0"/>
              </a:spcBef>
              <a:spcAft>
                <a:spcPts val="0"/>
              </a:spcAft>
              <a:buSzPts val="2400"/>
              <a:buNone/>
              <a:defRPr sz="2400"/>
            </a:lvl5pPr>
            <a:lvl6pPr lvl="5" algn="ctr" rtl="0">
              <a:spcBef>
                <a:spcPts val="0"/>
              </a:spcBef>
              <a:spcAft>
                <a:spcPts val="0"/>
              </a:spcAft>
              <a:buSzPts val="2400"/>
              <a:buNone/>
              <a:defRPr sz="2400"/>
            </a:lvl6pPr>
            <a:lvl7pPr lvl="6" algn="ctr" rtl="0">
              <a:spcBef>
                <a:spcPts val="0"/>
              </a:spcBef>
              <a:spcAft>
                <a:spcPts val="0"/>
              </a:spcAft>
              <a:buSzPts val="2400"/>
              <a:buNone/>
              <a:defRPr sz="2400"/>
            </a:lvl7pPr>
            <a:lvl8pPr lvl="7" algn="ctr" rtl="0">
              <a:spcBef>
                <a:spcPts val="0"/>
              </a:spcBef>
              <a:spcAft>
                <a:spcPts val="0"/>
              </a:spcAft>
              <a:buSzPts val="2400"/>
              <a:buNone/>
              <a:defRPr sz="2400"/>
            </a:lvl8pPr>
            <a:lvl9pPr lvl="8" algn="ctr" rtl="0">
              <a:spcBef>
                <a:spcPts val="0"/>
              </a:spcBef>
              <a:spcAft>
                <a:spcPts val="0"/>
              </a:spcAft>
              <a:buSzPts val="2400"/>
              <a:buNone/>
              <a:defRPr sz="2400"/>
            </a:lvl9pPr>
          </a:lstStyle>
          <a:p>
            <a:endParaRPr/>
          </a:p>
        </p:txBody>
      </p:sp>
      <p:grpSp>
        <p:nvGrpSpPr>
          <p:cNvPr id="292" name="Google Shape;292;p26"/>
          <p:cNvGrpSpPr/>
          <p:nvPr/>
        </p:nvGrpSpPr>
        <p:grpSpPr>
          <a:xfrm rot="-3108865">
            <a:off x="377868" y="4286613"/>
            <a:ext cx="448943" cy="711247"/>
            <a:chOff x="-1904298" y="1056455"/>
            <a:chExt cx="581725" cy="921611"/>
          </a:xfrm>
        </p:grpSpPr>
        <p:sp>
          <p:nvSpPr>
            <p:cNvPr id="293" name="Google Shape;293;p26"/>
            <p:cNvSpPr/>
            <p:nvPr/>
          </p:nvSpPr>
          <p:spPr>
            <a:xfrm>
              <a:off x="-1904298" y="1056455"/>
              <a:ext cx="581725" cy="887132"/>
            </a:xfrm>
            <a:custGeom>
              <a:avLst/>
              <a:gdLst/>
              <a:ahLst/>
              <a:cxnLst/>
              <a:rect l="l" t="t" r="r" b="b"/>
              <a:pathLst>
                <a:path w="38196" h="58249" extrusionOk="0">
                  <a:moveTo>
                    <a:pt x="34903" y="0"/>
                  </a:moveTo>
                  <a:cubicBezTo>
                    <a:pt x="34867" y="0"/>
                    <a:pt x="34830" y="5"/>
                    <a:pt x="34790" y="15"/>
                  </a:cubicBezTo>
                  <a:cubicBezTo>
                    <a:pt x="28206" y="1801"/>
                    <a:pt x="22396" y="5385"/>
                    <a:pt x="17002" y="9468"/>
                  </a:cubicBezTo>
                  <a:cubicBezTo>
                    <a:pt x="11918" y="13326"/>
                    <a:pt x="6870" y="17434"/>
                    <a:pt x="3929" y="23232"/>
                  </a:cubicBezTo>
                  <a:cubicBezTo>
                    <a:pt x="1143" y="28733"/>
                    <a:pt x="179" y="34983"/>
                    <a:pt x="83" y="41103"/>
                  </a:cubicBezTo>
                  <a:cubicBezTo>
                    <a:pt x="0" y="46771"/>
                    <a:pt x="310" y="52998"/>
                    <a:pt x="4120" y="57534"/>
                  </a:cubicBezTo>
                  <a:cubicBezTo>
                    <a:pt x="4191" y="57635"/>
                    <a:pt x="4287" y="57668"/>
                    <a:pt x="4373" y="57668"/>
                  </a:cubicBezTo>
                  <a:cubicBezTo>
                    <a:pt x="4388" y="57668"/>
                    <a:pt x="4403" y="57667"/>
                    <a:pt x="4417" y="57665"/>
                  </a:cubicBezTo>
                  <a:lnTo>
                    <a:pt x="4417" y="57665"/>
                  </a:lnTo>
                  <a:cubicBezTo>
                    <a:pt x="4322" y="57903"/>
                    <a:pt x="4429" y="58248"/>
                    <a:pt x="4774" y="58248"/>
                  </a:cubicBezTo>
                  <a:cubicBezTo>
                    <a:pt x="16324" y="58213"/>
                    <a:pt x="26372" y="48259"/>
                    <a:pt x="31444" y="38674"/>
                  </a:cubicBezTo>
                  <a:cubicBezTo>
                    <a:pt x="37648" y="26983"/>
                    <a:pt x="38195" y="13278"/>
                    <a:pt x="35874" y="467"/>
                  </a:cubicBezTo>
                  <a:cubicBezTo>
                    <a:pt x="35836" y="265"/>
                    <a:pt x="35686" y="176"/>
                    <a:pt x="35526" y="176"/>
                  </a:cubicBezTo>
                  <a:cubicBezTo>
                    <a:pt x="35432" y="176"/>
                    <a:pt x="35334" y="207"/>
                    <a:pt x="35254" y="265"/>
                  </a:cubicBezTo>
                  <a:cubicBezTo>
                    <a:pt x="35205" y="116"/>
                    <a:pt x="35081" y="0"/>
                    <a:pt x="34903" y="0"/>
                  </a:cubicBezTo>
                  <a:close/>
                </a:path>
              </a:pathLst>
            </a:custGeom>
            <a:solidFill>
              <a:srgbClr val="5AD19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4" name="Google Shape;294;p26"/>
            <p:cNvSpPr/>
            <p:nvPr/>
          </p:nvSpPr>
          <p:spPr>
            <a:xfrm>
              <a:off x="-1862965" y="1216748"/>
              <a:ext cx="442995" cy="761317"/>
            </a:xfrm>
            <a:custGeom>
              <a:avLst/>
              <a:gdLst/>
              <a:ahLst/>
              <a:cxnLst/>
              <a:rect l="l" t="t" r="r" b="b"/>
              <a:pathLst>
                <a:path w="29087" h="49988" extrusionOk="0">
                  <a:moveTo>
                    <a:pt x="21381" y="0"/>
                  </a:moveTo>
                  <a:cubicBezTo>
                    <a:pt x="21179" y="0"/>
                    <a:pt x="20962" y="128"/>
                    <a:pt x="20932" y="384"/>
                  </a:cubicBezTo>
                  <a:cubicBezTo>
                    <a:pt x="20491" y="4468"/>
                    <a:pt x="20277" y="13386"/>
                    <a:pt x="20325" y="13540"/>
                  </a:cubicBezTo>
                  <a:cubicBezTo>
                    <a:pt x="17836" y="17624"/>
                    <a:pt x="15348" y="21696"/>
                    <a:pt x="12871" y="25780"/>
                  </a:cubicBezTo>
                  <a:cubicBezTo>
                    <a:pt x="12657" y="26137"/>
                    <a:pt x="12443" y="26494"/>
                    <a:pt x="12228" y="26852"/>
                  </a:cubicBezTo>
                  <a:cubicBezTo>
                    <a:pt x="10454" y="22565"/>
                    <a:pt x="9609" y="18065"/>
                    <a:pt x="9728" y="13433"/>
                  </a:cubicBezTo>
                  <a:cubicBezTo>
                    <a:pt x="9740" y="13171"/>
                    <a:pt x="9544" y="13040"/>
                    <a:pt x="9343" y="13040"/>
                  </a:cubicBezTo>
                  <a:cubicBezTo>
                    <a:pt x="9142" y="13040"/>
                    <a:pt x="8936" y="13171"/>
                    <a:pt x="8930" y="13433"/>
                  </a:cubicBezTo>
                  <a:cubicBezTo>
                    <a:pt x="8799" y="18196"/>
                    <a:pt x="9669" y="22839"/>
                    <a:pt x="11526" y="27245"/>
                  </a:cubicBezTo>
                  <a:cubicBezTo>
                    <a:pt x="11585" y="27387"/>
                    <a:pt x="11716" y="27471"/>
                    <a:pt x="11847" y="27495"/>
                  </a:cubicBezTo>
                  <a:cubicBezTo>
                    <a:pt x="8859" y="32483"/>
                    <a:pt x="6001" y="37567"/>
                    <a:pt x="3692" y="42889"/>
                  </a:cubicBezTo>
                  <a:cubicBezTo>
                    <a:pt x="1668" y="38996"/>
                    <a:pt x="834" y="34745"/>
                    <a:pt x="1227" y="30364"/>
                  </a:cubicBezTo>
                  <a:cubicBezTo>
                    <a:pt x="1251" y="30108"/>
                    <a:pt x="1063" y="29980"/>
                    <a:pt x="864" y="29980"/>
                  </a:cubicBezTo>
                  <a:cubicBezTo>
                    <a:pt x="664" y="29980"/>
                    <a:pt x="453" y="30108"/>
                    <a:pt x="429" y="30364"/>
                  </a:cubicBezTo>
                  <a:cubicBezTo>
                    <a:pt x="1" y="35019"/>
                    <a:pt x="953" y="39556"/>
                    <a:pt x="3180" y="43675"/>
                  </a:cubicBezTo>
                  <a:cubicBezTo>
                    <a:pt x="3215" y="43723"/>
                    <a:pt x="3251" y="43770"/>
                    <a:pt x="3299" y="43806"/>
                  </a:cubicBezTo>
                  <a:cubicBezTo>
                    <a:pt x="2513" y="45663"/>
                    <a:pt x="1799" y="47557"/>
                    <a:pt x="1167" y="49497"/>
                  </a:cubicBezTo>
                  <a:cubicBezTo>
                    <a:pt x="1074" y="49793"/>
                    <a:pt x="1320" y="49988"/>
                    <a:pt x="1563" y="49988"/>
                  </a:cubicBezTo>
                  <a:cubicBezTo>
                    <a:pt x="1722" y="49988"/>
                    <a:pt x="1880" y="49904"/>
                    <a:pt x="1941" y="49712"/>
                  </a:cubicBezTo>
                  <a:cubicBezTo>
                    <a:pt x="3323" y="45449"/>
                    <a:pt x="5132" y="41389"/>
                    <a:pt x="7168" y="37436"/>
                  </a:cubicBezTo>
                  <a:cubicBezTo>
                    <a:pt x="7216" y="37532"/>
                    <a:pt x="7287" y="37603"/>
                    <a:pt x="7430" y="37627"/>
                  </a:cubicBezTo>
                  <a:cubicBezTo>
                    <a:pt x="8398" y="37795"/>
                    <a:pt x="9366" y="37879"/>
                    <a:pt x="10324" y="37879"/>
                  </a:cubicBezTo>
                  <a:cubicBezTo>
                    <a:pt x="13834" y="37879"/>
                    <a:pt x="17225" y="36758"/>
                    <a:pt x="20087" y="34579"/>
                  </a:cubicBezTo>
                  <a:cubicBezTo>
                    <a:pt x="20431" y="34323"/>
                    <a:pt x="20214" y="33799"/>
                    <a:pt x="19894" y="33799"/>
                  </a:cubicBezTo>
                  <a:cubicBezTo>
                    <a:pt x="19826" y="33799"/>
                    <a:pt x="19754" y="33822"/>
                    <a:pt x="19682" y="33876"/>
                  </a:cubicBezTo>
                  <a:cubicBezTo>
                    <a:pt x="16937" y="35970"/>
                    <a:pt x="13691" y="37085"/>
                    <a:pt x="10318" y="37085"/>
                  </a:cubicBezTo>
                  <a:cubicBezTo>
                    <a:pt x="9433" y="37085"/>
                    <a:pt x="8540" y="37009"/>
                    <a:pt x="7644" y="36853"/>
                  </a:cubicBezTo>
                  <a:cubicBezTo>
                    <a:pt x="7615" y="36847"/>
                    <a:pt x="7585" y="36844"/>
                    <a:pt x="7557" y="36844"/>
                  </a:cubicBezTo>
                  <a:cubicBezTo>
                    <a:pt x="7528" y="36844"/>
                    <a:pt x="7502" y="36847"/>
                    <a:pt x="7478" y="36853"/>
                  </a:cubicBezTo>
                  <a:cubicBezTo>
                    <a:pt x="9478" y="33019"/>
                    <a:pt x="11693" y="29281"/>
                    <a:pt x="13943" y="25578"/>
                  </a:cubicBezTo>
                  <a:cubicBezTo>
                    <a:pt x="14872" y="24042"/>
                    <a:pt x="15812" y="22518"/>
                    <a:pt x="16741" y="20982"/>
                  </a:cubicBezTo>
                  <a:cubicBezTo>
                    <a:pt x="16788" y="21006"/>
                    <a:pt x="16848" y="21018"/>
                    <a:pt x="16919" y="21018"/>
                  </a:cubicBezTo>
                  <a:cubicBezTo>
                    <a:pt x="20956" y="20768"/>
                    <a:pt x="24861" y="19946"/>
                    <a:pt x="28659" y="18553"/>
                  </a:cubicBezTo>
                  <a:cubicBezTo>
                    <a:pt x="29087" y="18393"/>
                    <a:pt x="28967" y="17753"/>
                    <a:pt x="28585" y="17753"/>
                  </a:cubicBezTo>
                  <a:cubicBezTo>
                    <a:pt x="28542" y="17753"/>
                    <a:pt x="28495" y="17761"/>
                    <a:pt x="28445" y="17779"/>
                  </a:cubicBezTo>
                  <a:cubicBezTo>
                    <a:pt x="24813" y="19113"/>
                    <a:pt x="21087" y="19910"/>
                    <a:pt x="17229" y="20184"/>
                  </a:cubicBezTo>
                  <a:cubicBezTo>
                    <a:pt x="21075" y="13874"/>
                    <a:pt x="24944" y="7564"/>
                    <a:pt x="28790" y="1265"/>
                  </a:cubicBezTo>
                  <a:cubicBezTo>
                    <a:pt x="28979" y="953"/>
                    <a:pt x="28702" y="663"/>
                    <a:pt x="28427" y="663"/>
                  </a:cubicBezTo>
                  <a:cubicBezTo>
                    <a:pt x="28303" y="663"/>
                    <a:pt x="28180" y="721"/>
                    <a:pt x="28099" y="860"/>
                  </a:cubicBezTo>
                  <a:cubicBezTo>
                    <a:pt x="25790" y="4635"/>
                    <a:pt x="23468" y="8409"/>
                    <a:pt x="21158" y="12183"/>
                  </a:cubicBezTo>
                  <a:cubicBezTo>
                    <a:pt x="21134" y="8242"/>
                    <a:pt x="21313" y="4313"/>
                    <a:pt x="21741" y="384"/>
                  </a:cubicBezTo>
                  <a:cubicBezTo>
                    <a:pt x="21771" y="128"/>
                    <a:pt x="21584" y="0"/>
                    <a:pt x="21381" y="0"/>
                  </a:cubicBezTo>
                  <a:close/>
                </a:path>
              </a:pathLst>
            </a:custGeom>
            <a:solidFill>
              <a:srgbClr val="449E8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95" name="Google Shape;295;p26"/>
          <p:cNvGrpSpPr/>
          <p:nvPr/>
        </p:nvGrpSpPr>
        <p:grpSpPr>
          <a:xfrm rot="-2014239">
            <a:off x="604038" y="4210956"/>
            <a:ext cx="687216" cy="635164"/>
            <a:chOff x="-1855532" y="1600966"/>
            <a:chExt cx="890361" cy="822923"/>
          </a:xfrm>
        </p:grpSpPr>
        <p:sp>
          <p:nvSpPr>
            <p:cNvPr id="296" name="Google Shape;296;p26"/>
            <p:cNvSpPr/>
            <p:nvPr/>
          </p:nvSpPr>
          <p:spPr>
            <a:xfrm>
              <a:off x="-1855532" y="1600966"/>
              <a:ext cx="890361" cy="822923"/>
            </a:xfrm>
            <a:custGeom>
              <a:avLst/>
              <a:gdLst/>
              <a:ahLst/>
              <a:cxnLst/>
              <a:rect l="l" t="t" r="r" b="b"/>
              <a:pathLst>
                <a:path w="58461" h="54033" extrusionOk="0">
                  <a:moveTo>
                    <a:pt x="47321" y="1"/>
                  </a:moveTo>
                  <a:cubicBezTo>
                    <a:pt x="40441" y="1"/>
                    <a:pt x="37679" y="10881"/>
                    <a:pt x="33040" y="10881"/>
                  </a:cubicBezTo>
                  <a:cubicBezTo>
                    <a:pt x="32537" y="10881"/>
                    <a:pt x="32012" y="10754"/>
                    <a:pt x="31457" y="10470"/>
                  </a:cubicBezTo>
                  <a:cubicBezTo>
                    <a:pt x="28833" y="9132"/>
                    <a:pt x="29046" y="767"/>
                    <a:pt x="24301" y="767"/>
                  </a:cubicBezTo>
                  <a:cubicBezTo>
                    <a:pt x="23556" y="767"/>
                    <a:pt x="22689" y="973"/>
                    <a:pt x="21670" y="1445"/>
                  </a:cubicBezTo>
                  <a:cubicBezTo>
                    <a:pt x="14944" y="4554"/>
                    <a:pt x="18014" y="15188"/>
                    <a:pt x="14423" y="15188"/>
                  </a:cubicBezTo>
                  <a:cubicBezTo>
                    <a:pt x="14149" y="15188"/>
                    <a:pt x="13837" y="15126"/>
                    <a:pt x="13479" y="14994"/>
                  </a:cubicBezTo>
                  <a:cubicBezTo>
                    <a:pt x="13466" y="14995"/>
                    <a:pt x="13454" y="14995"/>
                    <a:pt x="13442" y="14995"/>
                  </a:cubicBezTo>
                  <a:cubicBezTo>
                    <a:pt x="13056" y="14995"/>
                    <a:pt x="12597" y="14648"/>
                    <a:pt x="12193" y="14601"/>
                  </a:cubicBezTo>
                  <a:cubicBezTo>
                    <a:pt x="11921" y="14565"/>
                    <a:pt x="11656" y="14547"/>
                    <a:pt x="11398" y="14547"/>
                  </a:cubicBezTo>
                  <a:cubicBezTo>
                    <a:pt x="5868" y="14547"/>
                    <a:pt x="3575" y="22683"/>
                    <a:pt x="2596" y="26960"/>
                  </a:cubicBezTo>
                  <a:cubicBezTo>
                    <a:pt x="1" y="38140"/>
                    <a:pt x="3632" y="48629"/>
                    <a:pt x="3704" y="48677"/>
                  </a:cubicBezTo>
                  <a:cubicBezTo>
                    <a:pt x="8356" y="51599"/>
                    <a:pt x="14802" y="54033"/>
                    <a:pt x="20602" y="54033"/>
                  </a:cubicBezTo>
                  <a:cubicBezTo>
                    <a:pt x="22862" y="54033"/>
                    <a:pt x="25025" y="53663"/>
                    <a:pt x="26945" y="52809"/>
                  </a:cubicBezTo>
                  <a:cubicBezTo>
                    <a:pt x="34374" y="49499"/>
                    <a:pt x="30564" y="43272"/>
                    <a:pt x="30445" y="42355"/>
                  </a:cubicBezTo>
                  <a:cubicBezTo>
                    <a:pt x="30087" y="39653"/>
                    <a:pt x="31775" y="39051"/>
                    <a:pt x="33805" y="39051"/>
                  </a:cubicBezTo>
                  <a:cubicBezTo>
                    <a:pt x="35353" y="39051"/>
                    <a:pt x="37101" y="39402"/>
                    <a:pt x="38291" y="39438"/>
                  </a:cubicBezTo>
                  <a:cubicBezTo>
                    <a:pt x="38426" y="39442"/>
                    <a:pt x="38560" y="39444"/>
                    <a:pt x="38694" y="39444"/>
                  </a:cubicBezTo>
                  <a:cubicBezTo>
                    <a:pt x="43697" y="39444"/>
                    <a:pt x="48722" y="36430"/>
                    <a:pt x="47864" y="30830"/>
                  </a:cubicBezTo>
                  <a:cubicBezTo>
                    <a:pt x="47185" y="26484"/>
                    <a:pt x="43578" y="24353"/>
                    <a:pt x="49531" y="18495"/>
                  </a:cubicBezTo>
                  <a:cubicBezTo>
                    <a:pt x="58461" y="9708"/>
                    <a:pt x="54186" y="695"/>
                    <a:pt x="48043" y="40"/>
                  </a:cubicBezTo>
                  <a:cubicBezTo>
                    <a:pt x="47797" y="14"/>
                    <a:pt x="47556" y="1"/>
                    <a:pt x="47321" y="1"/>
                  </a:cubicBezTo>
                  <a:close/>
                </a:path>
              </a:pathLst>
            </a:custGeom>
            <a:solidFill>
              <a:srgbClr val="75D9C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7" name="Google Shape;297;p26"/>
            <p:cNvSpPr/>
            <p:nvPr/>
          </p:nvSpPr>
          <p:spPr>
            <a:xfrm>
              <a:off x="-1801299" y="1673750"/>
              <a:ext cx="648448" cy="672557"/>
            </a:xfrm>
            <a:custGeom>
              <a:avLst/>
              <a:gdLst/>
              <a:ahLst/>
              <a:cxnLst/>
              <a:rect l="l" t="t" r="r" b="b"/>
              <a:pathLst>
                <a:path w="42577" h="44160" extrusionOk="0">
                  <a:moveTo>
                    <a:pt x="20562" y="1"/>
                  </a:moveTo>
                  <a:cubicBezTo>
                    <a:pt x="20402" y="1"/>
                    <a:pt x="20242" y="87"/>
                    <a:pt x="20181" y="286"/>
                  </a:cubicBezTo>
                  <a:cubicBezTo>
                    <a:pt x="19014" y="4024"/>
                    <a:pt x="18645" y="7906"/>
                    <a:pt x="18645" y="11823"/>
                  </a:cubicBezTo>
                  <a:cubicBezTo>
                    <a:pt x="18645" y="16121"/>
                    <a:pt x="19026" y="20431"/>
                    <a:pt x="17776" y="24622"/>
                  </a:cubicBezTo>
                  <a:cubicBezTo>
                    <a:pt x="17752" y="24705"/>
                    <a:pt x="17752" y="24789"/>
                    <a:pt x="17776" y="24848"/>
                  </a:cubicBezTo>
                  <a:cubicBezTo>
                    <a:pt x="12656" y="28956"/>
                    <a:pt x="7822" y="33397"/>
                    <a:pt x="3762" y="38528"/>
                  </a:cubicBezTo>
                  <a:cubicBezTo>
                    <a:pt x="4298" y="35540"/>
                    <a:pt x="3631" y="32516"/>
                    <a:pt x="3465" y="29492"/>
                  </a:cubicBezTo>
                  <a:cubicBezTo>
                    <a:pt x="3262" y="25693"/>
                    <a:pt x="3607" y="21931"/>
                    <a:pt x="5060" y="18395"/>
                  </a:cubicBezTo>
                  <a:cubicBezTo>
                    <a:pt x="5175" y="18100"/>
                    <a:pt x="4939" y="17910"/>
                    <a:pt x="4689" y="17910"/>
                  </a:cubicBezTo>
                  <a:cubicBezTo>
                    <a:pt x="4524" y="17910"/>
                    <a:pt x="4354" y="17992"/>
                    <a:pt x="4274" y="18181"/>
                  </a:cubicBezTo>
                  <a:cubicBezTo>
                    <a:pt x="2988" y="21348"/>
                    <a:pt x="2548" y="24693"/>
                    <a:pt x="2607" y="28098"/>
                  </a:cubicBezTo>
                  <a:cubicBezTo>
                    <a:pt x="2679" y="31885"/>
                    <a:pt x="3822" y="35814"/>
                    <a:pt x="2703" y="39517"/>
                  </a:cubicBezTo>
                  <a:cubicBezTo>
                    <a:pt x="2667" y="39659"/>
                    <a:pt x="2691" y="39767"/>
                    <a:pt x="2762" y="39862"/>
                  </a:cubicBezTo>
                  <a:cubicBezTo>
                    <a:pt x="1869" y="41064"/>
                    <a:pt x="1000" y="42291"/>
                    <a:pt x="190" y="43565"/>
                  </a:cubicBezTo>
                  <a:cubicBezTo>
                    <a:pt x="0" y="43871"/>
                    <a:pt x="281" y="44160"/>
                    <a:pt x="562" y="44160"/>
                  </a:cubicBezTo>
                  <a:cubicBezTo>
                    <a:pt x="686" y="44160"/>
                    <a:pt x="809" y="44104"/>
                    <a:pt x="893" y="43969"/>
                  </a:cubicBezTo>
                  <a:cubicBezTo>
                    <a:pt x="1988" y="42219"/>
                    <a:pt x="3203" y="40540"/>
                    <a:pt x="4477" y="38933"/>
                  </a:cubicBezTo>
                  <a:cubicBezTo>
                    <a:pt x="4665" y="38923"/>
                    <a:pt x="4852" y="38919"/>
                    <a:pt x="5039" y="38919"/>
                  </a:cubicBezTo>
                  <a:cubicBezTo>
                    <a:pt x="8447" y="38919"/>
                    <a:pt x="11650" y="40492"/>
                    <a:pt x="15025" y="40910"/>
                  </a:cubicBezTo>
                  <a:cubicBezTo>
                    <a:pt x="15977" y="41029"/>
                    <a:pt x="16929" y="41086"/>
                    <a:pt x="17878" y="41086"/>
                  </a:cubicBezTo>
                  <a:cubicBezTo>
                    <a:pt x="19862" y="41086"/>
                    <a:pt x="21836" y="40837"/>
                    <a:pt x="23777" y="40386"/>
                  </a:cubicBezTo>
                  <a:cubicBezTo>
                    <a:pt x="24256" y="40274"/>
                    <a:pt x="24099" y="39590"/>
                    <a:pt x="23657" y="39590"/>
                  </a:cubicBezTo>
                  <a:cubicBezTo>
                    <a:pt x="23627" y="39590"/>
                    <a:pt x="23595" y="39593"/>
                    <a:pt x="23562" y="39600"/>
                  </a:cubicBezTo>
                  <a:cubicBezTo>
                    <a:pt x="21684" y="40042"/>
                    <a:pt x="19777" y="40275"/>
                    <a:pt x="17868" y="40275"/>
                  </a:cubicBezTo>
                  <a:cubicBezTo>
                    <a:pt x="16281" y="40275"/>
                    <a:pt x="14694" y="40114"/>
                    <a:pt x="13120" y="39778"/>
                  </a:cubicBezTo>
                  <a:cubicBezTo>
                    <a:pt x="10418" y="39207"/>
                    <a:pt x="7882" y="38147"/>
                    <a:pt x="5119" y="38124"/>
                  </a:cubicBezTo>
                  <a:cubicBezTo>
                    <a:pt x="9632" y="32647"/>
                    <a:pt x="15037" y="27991"/>
                    <a:pt x="20657" y="23622"/>
                  </a:cubicBezTo>
                  <a:cubicBezTo>
                    <a:pt x="20693" y="23634"/>
                    <a:pt x="20717" y="23657"/>
                    <a:pt x="20764" y="23669"/>
                  </a:cubicBezTo>
                  <a:cubicBezTo>
                    <a:pt x="23741" y="24158"/>
                    <a:pt x="26479" y="25479"/>
                    <a:pt x="29503" y="25872"/>
                  </a:cubicBezTo>
                  <a:cubicBezTo>
                    <a:pt x="30510" y="26003"/>
                    <a:pt x="31519" y="26065"/>
                    <a:pt x="32526" y="26065"/>
                  </a:cubicBezTo>
                  <a:cubicBezTo>
                    <a:pt x="34258" y="26065"/>
                    <a:pt x="35986" y="25882"/>
                    <a:pt x="37695" y="25551"/>
                  </a:cubicBezTo>
                  <a:cubicBezTo>
                    <a:pt x="38177" y="25461"/>
                    <a:pt x="38015" y="24769"/>
                    <a:pt x="37566" y="24769"/>
                  </a:cubicBezTo>
                  <a:cubicBezTo>
                    <a:pt x="37539" y="24769"/>
                    <a:pt x="37510" y="24771"/>
                    <a:pt x="37481" y="24777"/>
                  </a:cubicBezTo>
                  <a:cubicBezTo>
                    <a:pt x="35839" y="25091"/>
                    <a:pt x="34184" y="25260"/>
                    <a:pt x="32529" y="25260"/>
                  </a:cubicBezTo>
                  <a:cubicBezTo>
                    <a:pt x="31109" y="25260"/>
                    <a:pt x="29689" y="25136"/>
                    <a:pt x="28277" y="24872"/>
                  </a:cubicBezTo>
                  <a:cubicBezTo>
                    <a:pt x="25955" y="24431"/>
                    <a:pt x="23788" y="23455"/>
                    <a:pt x="21479" y="22991"/>
                  </a:cubicBezTo>
                  <a:cubicBezTo>
                    <a:pt x="21872" y="22693"/>
                    <a:pt x="22253" y="22395"/>
                    <a:pt x="22645" y="22098"/>
                  </a:cubicBezTo>
                  <a:cubicBezTo>
                    <a:pt x="29956" y="16538"/>
                    <a:pt x="37481" y="10965"/>
                    <a:pt x="42386" y="3036"/>
                  </a:cubicBezTo>
                  <a:cubicBezTo>
                    <a:pt x="42576" y="2730"/>
                    <a:pt x="42301" y="2441"/>
                    <a:pt x="42023" y="2441"/>
                  </a:cubicBezTo>
                  <a:cubicBezTo>
                    <a:pt x="41901" y="2441"/>
                    <a:pt x="41779" y="2497"/>
                    <a:pt x="41695" y="2631"/>
                  </a:cubicBezTo>
                  <a:cubicBezTo>
                    <a:pt x="36385" y="11192"/>
                    <a:pt x="27991" y="16954"/>
                    <a:pt x="20145" y="22991"/>
                  </a:cubicBezTo>
                  <a:cubicBezTo>
                    <a:pt x="19681" y="23360"/>
                    <a:pt x="19216" y="23717"/>
                    <a:pt x="18740" y="24086"/>
                  </a:cubicBezTo>
                  <a:cubicBezTo>
                    <a:pt x="19645" y="20538"/>
                    <a:pt x="19514" y="16919"/>
                    <a:pt x="19467" y="13263"/>
                  </a:cubicBezTo>
                  <a:cubicBezTo>
                    <a:pt x="19395" y="8941"/>
                    <a:pt x="19669" y="4655"/>
                    <a:pt x="20955" y="500"/>
                  </a:cubicBezTo>
                  <a:cubicBezTo>
                    <a:pt x="21048" y="199"/>
                    <a:pt x="20804" y="1"/>
                    <a:pt x="20562" y="1"/>
                  </a:cubicBezTo>
                  <a:close/>
                </a:path>
              </a:pathLst>
            </a:custGeom>
            <a:solidFill>
              <a:srgbClr val="449E8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98" name="Google Shape;298;p26"/>
          <p:cNvSpPr/>
          <p:nvPr/>
        </p:nvSpPr>
        <p:spPr>
          <a:xfrm flipH="1">
            <a:off x="578963" y="4441778"/>
            <a:ext cx="2817107" cy="719102"/>
          </a:xfrm>
          <a:custGeom>
            <a:avLst/>
            <a:gdLst/>
            <a:ahLst/>
            <a:cxnLst/>
            <a:rect l="l" t="t" r="r" b="b"/>
            <a:pathLst>
              <a:path w="90025" h="22980" extrusionOk="0">
                <a:moveTo>
                  <a:pt x="45816" y="1"/>
                </a:moveTo>
                <a:cubicBezTo>
                  <a:pt x="39946" y="1"/>
                  <a:pt x="34946" y="4358"/>
                  <a:pt x="32934" y="10502"/>
                </a:cubicBezTo>
                <a:cubicBezTo>
                  <a:pt x="30469" y="8097"/>
                  <a:pt x="27100" y="6609"/>
                  <a:pt x="23373" y="6609"/>
                </a:cubicBezTo>
                <a:cubicBezTo>
                  <a:pt x="16634" y="6609"/>
                  <a:pt x="11038" y="11490"/>
                  <a:pt x="9907" y="17920"/>
                </a:cubicBezTo>
                <a:cubicBezTo>
                  <a:pt x="8990" y="17467"/>
                  <a:pt x="7966" y="17193"/>
                  <a:pt x="6871" y="17193"/>
                </a:cubicBezTo>
                <a:cubicBezTo>
                  <a:pt x="3430" y="17193"/>
                  <a:pt x="584" y="19694"/>
                  <a:pt x="1" y="22980"/>
                </a:cubicBezTo>
                <a:lnTo>
                  <a:pt x="90012" y="22980"/>
                </a:lnTo>
                <a:cubicBezTo>
                  <a:pt x="90012" y="22968"/>
                  <a:pt x="90024" y="22956"/>
                  <a:pt x="90024" y="22956"/>
                </a:cubicBezTo>
                <a:cubicBezTo>
                  <a:pt x="90024" y="17574"/>
                  <a:pt x="85655" y="13205"/>
                  <a:pt x="80273" y="13205"/>
                </a:cubicBezTo>
                <a:cubicBezTo>
                  <a:pt x="78916" y="13205"/>
                  <a:pt x="77618" y="13491"/>
                  <a:pt x="76439" y="14002"/>
                </a:cubicBezTo>
                <a:cubicBezTo>
                  <a:pt x="74879" y="8407"/>
                  <a:pt x="69772" y="4299"/>
                  <a:pt x="63688" y="4299"/>
                </a:cubicBezTo>
                <a:cubicBezTo>
                  <a:pt x="61116" y="4299"/>
                  <a:pt x="58723" y="5049"/>
                  <a:pt x="56699" y="6311"/>
                </a:cubicBezTo>
                <a:cubicBezTo>
                  <a:pt x="54163" y="2477"/>
                  <a:pt x="50233" y="1"/>
                  <a:pt x="45816" y="1"/>
                </a:cubicBezTo>
                <a:close/>
              </a:path>
            </a:pathLst>
          </a:custGeom>
          <a:solidFill>
            <a:srgbClr val="9FEA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9" name="Google Shape;299;p26"/>
          <p:cNvSpPr/>
          <p:nvPr/>
        </p:nvSpPr>
        <p:spPr>
          <a:xfrm flipH="1">
            <a:off x="154419" y="4816944"/>
            <a:ext cx="1347267" cy="343936"/>
          </a:xfrm>
          <a:custGeom>
            <a:avLst/>
            <a:gdLst/>
            <a:ahLst/>
            <a:cxnLst/>
            <a:rect l="l" t="t" r="r" b="b"/>
            <a:pathLst>
              <a:path w="43054" h="10991" extrusionOk="0">
                <a:moveTo>
                  <a:pt x="21920" y="1"/>
                </a:moveTo>
                <a:cubicBezTo>
                  <a:pt x="19110" y="1"/>
                  <a:pt x="16717" y="2084"/>
                  <a:pt x="15753" y="5025"/>
                </a:cubicBezTo>
                <a:cubicBezTo>
                  <a:pt x="14574" y="3882"/>
                  <a:pt x="12967" y="3168"/>
                  <a:pt x="11181" y="3168"/>
                </a:cubicBezTo>
                <a:cubicBezTo>
                  <a:pt x="7954" y="3168"/>
                  <a:pt x="5275" y="5502"/>
                  <a:pt x="4739" y="8573"/>
                </a:cubicBezTo>
                <a:cubicBezTo>
                  <a:pt x="4299" y="8359"/>
                  <a:pt x="3811" y="8228"/>
                  <a:pt x="3287" y="8228"/>
                </a:cubicBezTo>
                <a:cubicBezTo>
                  <a:pt x="1644" y="8228"/>
                  <a:pt x="275" y="9419"/>
                  <a:pt x="1" y="10990"/>
                </a:cubicBezTo>
                <a:lnTo>
                  <a:pt x="43054" y="10990"/>
                </a:lnTo>
                <a:cubicBezTo>
                  <a:pt x="43054" y="10990"/>
                  <a:pt x="43054" y="10990"/>
                  <a:pt x="43054" y="10978"/>
                </a:cubicBezTo>
                <a:cubicBezTo>
                  <a:pt x="43054" y="8407"/>
                  <a:pt x="40970" y="6323"/>
                  <a:pt x="38398" y="6323"/>
                </a:cubicBezTo>
                <a:cubicBezTo>
                  <a:pt x="37744" y="6323"/>
                  <a:pt x="37124" y="6454"/>
                  <a:pt x="36565" y="6704"/>
                </a:cubicBezTo>
                <a:cubicBezTo>
                  <a:pt x="35815" y="4025"/>
                  <a:pt x="33374" y="2061"/>
                  <a:pt x="30469" y="2061"/>
                </a:cubicBezTo>
                <a:cubicBezTo>
                  <a:pt x="29231" y="2061"/>
                  <a:pt x="28088" y="2418"/>
                  <a:pt x="27123" y="3025"/>
                </a:cubicBezTo>
                <a:cubicBezTo>
                  <a:pt x="25909" y="1191"/>
                  <a:pt x="24028" y="1"/>
                  <a:pt x="21920" y="1"/>
                </a:cubicBezTo>
                <a:close/>
              </a:path>
            </a:pathLst>
          </a:custGeom>
          <a:solidFill>
            <a:srgbClr val="40B4E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0" name="Google Shape;300;p26"/>
          <p:cNvSpPr/>
          <p:nvPr/>
        </p:nvSpPr>
        <p:spPr>
          <a:xfrm flipH="1">
            <a:off x="1797672" y="4877626"/>
            <a:ext cx="1109502" cy="283238"/>
          </a:xfrm>
          <a:custGeom>
            <a:avLst/>
            <a:gdLst/>
            <a:ahLst/>
            <a:cxnLst/>
            <a:rect l="l" t="t" r="r" b="b"/>
            <a:pathLst>
              <a:path w="43054" h="10991" extrusionOk="0">
                <a:moveTo>
                  <a:pt x="21920" y="1"/>
                </a:moveTo>
                <a:cubicBezTo>
                  <a:pt x="19110" y="1"/>
                  <a:pt x="16717" y="2084"/>
                  <a:pt x="15753" y="5025"/>
                </a:cubicBezTo>
                <a:cubicBezTo>
                  <a:pt x="14574" y="3882"/>
                  <a:pt x="12967" y="3168"/>
                  <a:pt x="11181" y="3168"/>
                </a:cubicBezTo>
                <a:cubicBezTo>
                  <a:pt x="7954" y="3168"/>
                  <a:pt x="5275" y="5502"/>
                  <a:pt x="4739" y="8573"/>
                </a:cubicBezTo>
                <a:cubicBezTo>
                  <a:pt x="4299" y="8359"/>
                  <a:pt x="3811" y="8228"/>
                  <a:pt x="3287" y="8228"/>
                </a:cubicBezTo>
                <a:cubicBezTo>
                  <a:pt x="1644" y="8228"/>
                  <a:pt x="275" y="9419"/>
                  <a:pt x="1" y="10990"/>
                </a:cubicBezTo>
                <a:lnTo>
                  <a:pt x="43054" y="10990"/>
                </a:lnTo>
                <a:cubicBezTo>
                  <a:pt x="43054" y="10990"/>
                  <a:pt x="43054" y="10990"/>
                  <a:pt x="43054" y="10978"/>
                </a:cubicBezTo>
                <a:cubicBezTo>
                  <a:pt x="43054" y="8407"/>
                  <a:pt x="40970" y="6323"/>
                  <a:pt x="38398" y="6323"/>
                </a:cubicBezTo>
                <a:cubicBezTo>
                  <a:pt x="37744" y="6323"/>
                  <a:pt x="37124" y="6454"/>
                  <a:pt x="36565" y="6704"/>
                </a:cubicBezTo>
                <a:cubicBezTo>
                  <a:pt x="35815" y="4025"/>
                  <a:pt x="33374" y="2061"/>
                  <a:pt x="30469" y="2061"/>
                </a:cubicBezTo>
                <a:cubicBezTo>
                  <a:pt x="29231" y="2061"/>
                  <a:pt x="28088" y="2418"/>
                  <a:pt x="27123" y="3025"/>
                </a:cubicBezTo>
                <a:cubicBezTo>
                  <a:pt x="25909" y="1191"/>
                  <a:pt x="24028" y="1"/>
                  <a:pt x="21920" y="1"/>
                </a:cubicBezTo>
                <a:close/>
              </a:path>
            </a:pathLst>
          </a:custGeom>
          <a:solidFill>
            <a:srgbClr val="40B4E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35902790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Only Title 4">
  <p:cSld name="Only Title 4">
    <p:spTree>
      <p:nvGrpSpPr>
        <p:cNvPr id="1" name="Shape 301"/>
        <p:cNvGrpSpPr/>
        <p:nvPr/>
      </p:nvGrpSpPr>
      <p:grpSpPr>
        <a:xfrm>
          <a:off x="0" y="0"/>
          <a:ext cx="0" cy="0"/>
          <a:chOff x="0" y="0"/>
          <a:chExt cx="0" cy="0"/>
        </a:xfrm>
      </p:grpSpPr>
      <p:sp>
        <p:nvSpPr>
          <p:cNvPr id="302" name="Google Shape;302;p27"/>
          <p:cNvSpPr txBox="1">
            <a:spLocks noGrp="1"/>
          </p:cNvSpPr>
          <p:nvPr>
            <p:ph type="title"/>
          </p:nvPr>
        </p:nvSpPr>
        <p:spPr>
          <a:xfrm>
            <a:off x="717525" y="552990"/>
            <a:ext cx="7708800" cy="4839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400"/>
              <a:buNone/>
              <a:defRPr sz="2400"/>
            </a:lvl1pPr>
            <a:lvl2pPr lvl="1" algn="ctr" rtl="0">
              <a:spcBef>
                <a:spcPts val="0"/>
              </a:spcBef>
              <a:spcAft>
                <a:spcPts val="0"/>
              </a:spcAft>
              <a:buSzPts val="2400"/>
              <a:buNone/>
              <a:defRPr sz="2400"/>
            </a:lvl2pPr>
            <a:lvl3pPr lvl="2" algn="ctr" rtl="0">
              <a:spcBef>
                <a:spcPts val="0"/>
              </a:spcBef>
              <a:spcAft>
                <a:spcPts val="0"/>
              </a:spcAft>
              <a:buSzPts val="2400"/>
              <a:buNone/>
              <a:defRPr sz="2400"/>
            </a:lvl3pPr>
            <a:lvl4pPr lvl="3" algn="ctr" rtl="0">
              <a:spcBef>
                <a:spcPts val="0"/>
              </a:spcBef>
              <a:spcAft>
                <a:spcPts val="0"/>
              </a:spcAft>
              <a:buSzPts val="2400"/>
              <a:buNone/>
              <a:defRPr sz="2400"/>
            </a:lvl4pPr>
            <a:lvl5pPr lvl="4" algn="ctr" rtl="0">
              <a:spcBef>
                <a:spcPts val="0"/>
              </a:spcBef>
              <a:spcAft>
                <a:spcPts val="0"/>
              </a:spcAft>
              <a:buSzPts val="2400"/>
              <a:buNone/>
              <a:defRPr sz="2400"/>
            </a:lvl5pPr>
            <a:lvl6pPr lvl="5" algn="ctr" rtl="0">
              <a:spcBef>
                <a:spcPts val="0"/>
              </a:spcBef>
              <a:spcAft>
                <a:spcPts val="0"/>
              </a:spcAft>
              <a:buSzPts val="2400"/>
              <a:buNone/>
              <a:defRPr sz="2400"/>
            </a:lvl6pPr>
            <a:lvl7pPr lvl="6" algn="ctr" rtl="0">
              <a:spcBef>
                <a:spcPts val="0"/>
              </a:spcBef>
              <a:spcAft>
                <a:spcPts val="0"/>
              </a:spcAft>
              <a:buSzPts val="2400"/>
              <a:buNone/>
              <a:defRPr sz="2400"/>
            </a:lvl7pPr>
            <a:lvl8pPr lvl="7" algn="ctr" rtl="0">
              <a:spcBef>
                <a:spcPts val="0"/>
              </a:spcBef>
              <a:spcAft>
                <a:spcPts val="0"/>
              </a:spcAft>
              <a:buSzPts val="2400"/>
              <a:buNone/>
              <a:defRPr sz="2400"/>
            </a:lvl8pPr>
            <a:lvl9pPr lvl="8" algn="ctr" rtl="0">
              <a:spcBef>
                <a:spcPts val="0"/>
              </a:spcBef>
              <a:spcAft>
                <a:spcPts val="0"/>
              </a:spcAft>
              <a:buSzPts val="2400"/>
              <a:buNone/>
              <a:defRPr sz="2400"/>
            </a:lvl9pPr>
          </a:lstStyle>
          <a:p>
            <a:endParaRPr/>
          </a:p>
        </p:txBody>
      </p:sp>
      <p:grpSp>
        <p:nvGrpSpPr>
          <p:cNvPr id="303" name="Google Shape;303;p27"/>
          <p:cNvGrpSpPr/>
          <p:nvPr/>
        </p:nvGrpSpPr>
        <p:grpSpPr>
          <a:xfrm>
            <a:off x="5978544" y="3960231"/>
            <a:ext cx="3165452" cy="1179524"/>
            <a:chOff x="5978544" y="3960231"/>
            <a:chExt cx="3165452" cy="1179524"/>
          </a:xfrm>
        </p:grpSpPr>
        <p:sp>
          <p:nvSpPr>
            <p:cNvPr id="304" name="Google Shape;304;p27"/>
            <p:cNvSpPr/>
            <p:nvPr/>
          </p:nvSpPr>
          <p:spPr>
            <a:xfrm flipH="1">
              <a:off x="6326888" y="4420653"/>
              <a:ext cx="2817107" cy="719102"/>
            </a:xfrm>
            <a:custGeom>
              <a:avLst/>
              <a:gdLst/>
              <a:ahLst/>
              <a:cxnLst/>
              <a:rect l="l" t="t" r="r" b="b"/>
              <a:pathLst>
                <a:path w="90025" h="22980" extrusionOk="0">
                  <a:moveTo>
                    <a:pt x="45816" y="1"/>
                  </a:moveTo>
                  <a:cubicBezTo>
                    <a:pt x="39946" y="1"/>
                    <a:pt x="34946" y="4358"/>
                    <a:pt x="32934" y="10502"/>
                  </a:cubicBezTo>
                  <a:cubicBezTo>
                    <a:pt x="30469" y="8097"/>
                    <a:pt x="27100" y="6609"/>
                    <a:pt x="23373" y="6609"/>
                  </a:cubicBezTo>
                  <a:cubicBezTo>
                    <a:pt x="16634" y="6609"/>
                    <a:pt x="11038" y="11490"/>
                    <a:pt x="9907" y="17920"/>
                  </a:cubicBezTo>
                  <a:cubicBezTo>
                    <a:pt x="8990" y="17467"/>
                    <a:pt x="7966" y="17193"/>
                    <a:pt x="6871" y="17193"/>
                  </a:cubicBezTo>
                  <a:cubicBezTo>
                    <a:pt x="3430" y="17193"/>
                    <a:pt x="584" y="19694"/>
                    <a:pt x="1" y="22980"/>
                  </a:cubicBezTo>
                  <a:lnTo>
                    <a:pt x="90012" y="22980"/>
                  </a:lnTo>
                  <a:cubicBezTo>
                    <a:pt x="90012" y="22968"/>
                    <a:pt x="90024" y="22956"/>
                    <a:pt x="90024" y="22956"/>
                  </a:cubicBezTo>
                  <a:cubicBezTo>
                    <a:pt x="90024" y="17574"/>
                    <a:pt x="85655" y="13205"/>
                    <a:pt x="80273" y="13205"/>
                  </a:cubicBezTo>
                  <a:cubicBezTo>
                    <a:pt x="78916" y="13205"/>
                    <a:pt x="77618" y="13491"/>
                    <a:pt x="76439" y="14002"/>
                  </a:cubicBezTo>
                  <a:cubicBezTo>
                    <a:pt x="74879" y="8407"/>
                    <a:pt x="69772" y="4299"/>
                    <a:pt x="63688" y="4299"/>
                  </a:cubicBezTo>
                  <a:cubicBezTo>
                    <a:pt x="61116" y="4299"/>
                    <a:pt x="58723" y="5049"/>
                    <a:pt x="56699" y="6311"/>
                  </a:cubicBezTo>
                  <a:cubicBezTo>
                    <a:pt x="54163" y="2477"/>
                    <a:pt x="50233" y="1"/>
                    <a:pt x="45816" y="1"/>
                  </a:cubicBezTo>
                  <a:close/>
                </a:path>
              </a:pathLst>
            </a:custGeom>
            <a:solidFill>
              <a:srgbClr val="9FEA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5" name="Google Shape;305;p27"/>
            <p:cNvSpPr/>
            <p:nvPr/>
          </p:nvSpPr>
          <p:spPr>
            <a:xfrm>
              <a:off x="7325802" y="3960231"/>
              <a:ext cx="1548095" cy="1179524"/>
            </a:xfrm>
            <a:custGeom>
              <a:avLst/>
              <a:gdLst/>
              <a:ahLst/>
              <a:cxnLst/>
              <a:rect l="l" t="t" r="r" b="b"/>
              <a:pathLst>
                <a:path w="48156" h="36691" extrusionOk="0">
                  <a:moveTo>
                    <a:pt x="25980" y="13116"/>
                  </a:moveTo>
                  <a:cubicBezTo>
                    <a:pt x="26313" y="13211"/>
                    <a:pt x="26635" y="13306"/>
                    <a:pt x="26968" y="13425"/>
                  </a:cubicBezTo>
                  <a:cubicBezTo>
                    <a:pt x="27040" y="13842"/>
                    <a:pt x="27087" y="14271"/>
                    <a:pt x="27040" y="14687"/>
                  </a:cubicBezTo>
                  <a:cubicBezTo>
                    <a:pt x="27004" y="15021"/>
                    <a:pt x="26897" y="15330"/>
                    <a:pt x="26790" y="15628"/>
                  </a:cubicBezTo>
                  <a:cubicBezTo>
                    <a:pt x="26183" y="15616"/>
                    <a:pt x="25968" y="15354"/>
                    <a:pt x="25932" y="14604"/>
                  </a:cubicBezTo>
                  <a:cubicBezTo>
                    <a:pt x="25921" y="14259"/>
                    <a:pt x="25944" y="13925"/>
                    <a:pt x="25956" y="13604"/>
                  </a:cubicBezTo>
                  <a:cubicBezTo>
                    <a:pt x="25968" y="13437"/>
                    <a:pt x="25980" y="13283"/>
                    <a:pt x="25980" y="13116"/>
                  </a:cubicBezTo>
                  <a:close/>
                  <a:moveTo>
                    <a:pt x="19551" y="13854"/>
                  </a:moveTo>
                  <a:lnTo>
                    <a:pt x="19551" y="13854"/>
                  </a:lnTo>
                  <a:cubicBezTo>
                    <a:pt x="19444" y="14604"/>
                    <a:pt x="19444" y="15378"/>
                    <a:pt x="19622" y="16235"/>
                  </a:cubicBezTo>
                  <a:cubicBezTo>
                    <a:pt x="19646" y="16378"/>
                    <a:pt x="19706" y="16521"/>
                    <a:pt x="19765" y="16664"/>
                  </a:cubicBezTo>
                  <a:cubicBezTo>
                    <a:pt x="19848" y="16866"/>
                    <a:pt x="19932" y="17081"/>
                    <a:pt x="19872" y="17200"/>
                  </a:cubicBezTo>
                  <a:cubicBezTo>
                    <a:pt x="19860" y="17223"/>
                    <a:pt x="19825" y="17259"/>
                    <a:pt x="19789" y="17283"/>
                  </a:cubicBezTo>
                  <a:cubicBezTo>
                    <a:pt x="19706" y="17176"/>
                    <a:pt x="19622" y="17069"/>
                    <a:pt x="19527" y="16962"/>
                  </a:cubicBezTo>
                  <a:cubicBezTo>
                    <a:pt x="19325" y="16712"/>
                    <a:pt x="19122" y="16461"/>
                    <a:pt x="18991" y="16188"/>
                  </a:cubicBezTo>
                  <a:cubicBezTo>
                    <a:pt x="18765" y="15676"/>
                    <a:pt x="18682" y="15045"/>
                    <a:pt x="18717" y="14426"/>
                  </a:cubicBezTo>
                  <a:cubicBezTo>
                    <a:pt x="19003" y="14211"/>
                    <a:pt x="19277" y="14021"/>
                    <a:pt x="19551" y="13854"/>
                  </a:cubicBezTo>
                  <a:close/>
                  <a:moveTo>
                    <a:pt x="27409" y="13580"/>
                  </a:moveTo>
                  <a:lnTo>
                    <a:pt x="27409" y="13580"/>
                  </a:lnTo>
                  <a:cubicBezTo>
                    <a:pt x="27885" y="13747"/>
                    <a:pt x="28361" y="13937"/>
                    <a:pt x="28861" y="14140"/>
                  </a:cubicBezTo>
                  <a:cubicBezTo>
                    <a:pt x="28814" y="15188"/>
                    <a:pt x="28730" y="16223"/>
                    <a:pt x="28480" y="17152"/>
                  </a:cubicBezTo>
                  <a:cubicBezTo>
                    <a:pt x="28385" y="17485"/>
                    <a:pt x="28278" y="17747"/>
                    <a:pt x="28159" y="17974"/>
                  </a:cubicBezTo>
                  <a:cubicBezTo>
                    <a:pt x="27611" y="17950"/>
                    <a:pt x="27254" y="17819"/>
                    <a:pt x="27064" y="17593"/>
                  </a:cubicBezTo>
                  <a:cubicBezTo>
                    <a:pt x="26873" y="17354"/>
                    <a:pt x="26837" y="16985"/>
                    <a:pt x="26956" y="16473"/>
                  </a:cubicBezTo>
                  <a:cubicBezTo>
                    <a:pt x="27004" y="16247"/>
                    <a:pt x="27075" y="16033"/>
                    <a:pt x="27159" y="15807"/>
                  </a:cubicBezTo>
                  <a:cubicBezTo>
                    <a:pt x="27278" y="15473"/>
                    <a:pt x="27397" y="15128"/>
                    <a:pt x="27445" y="14735"/>
                  </a:cubicBezTo>
                  <a:cubicBezTo>
                    <a:pt x="27492" y="14342"/>
                    <a:pt x="27456" y="13949"/>
                    <a:pt x="27409" y="13580"/>
                  </a:cubicBezTo>
                  <a:close/>
                  <a:moveTo>
                    <a:pt x="24147" y="12771"/>
                  </a:moveTo>
                  <a:lnTo>
                    <a:pt x="24147" y="12771"/>
                  </a:lnTo>
                  <a:cubicBezTo>
                    <a:pt x="24623" y="12818"/>
                    <a:pt x="25099" y="12902"/>
                    <a:pt x="25575" y="13021"/>
                  </a:cubicBezTo>
                  <a:cubicBezTo>
                    <a:pt x="25575" y="13199"/>
                    <a:pt x="25563" y="13390"/>
                    <a:pt x="25551" y="13580"/>
                  </a:cubicBezTo>
                  <a:cubicBezTo>
                    <a:pt x="25528" y="13914"/>
                    <a:pt x="25516" y="14259"/>
                    <a:pt x="25528" y="14616"/>
                  </a:cubicBezTo>
                  <a:cubicBezTo>
                    <a:pt x="25551" y="15247"/>
                    <a:pt x="25718" y="15938"/>
                    <a:pt x="26659" y="16021"/>
                  </a:cubicBezTo>
                  <a:cubicBezTo>
                    <a:pt x="26611" y="16140"/>
                    <a:pt x="26587" y="16259"/>
                    <a:pt x="26552" y="16378"/>
                  </a:cubicBezTo>
                  <a:cubicBezTo>
                    <a:pt x="26409" y="17033"/>
                    <a:pt x="26480" y="17509"/>
                    <a:pt x="26754" y="17843"/>
                  </a:cubicBezTo>
                  <a:cubicBezTo>
                    <a:pt x="26992" y="18140"/>
                    <a:pt x="27361" y="18307"/>
                    <a:pt x="27921" y="18366"/>
                  </a:cubicBezTo>
                  <a:cubicBezTo>
                    <a:pt x="27754" y="18605"/>
                    <a:pt x="27564" y="18807"/>
                    <a:pt x="27361" y="19021"/>
                  </a:cubicBezTo>
                  <a:cubicBezTo>
                    <a:pt x="27111" y="19307"/>
                    <a:pt x="26849" y="19593"/>
                    <a:pt x="26587" y="19974"/>
                  </a:cubicBezTo>
                  <a:cubicBezTo>
                    <a:pt x="26575" y="19998"/>
                    <a:pt x="26564" y="20010"/>
                    <a:pt x="26552" y="20033"/>
                  </a:cubicBezTo>
                  <a:cubicBezTo>
                    <a:pt x="26538" y="20031"/>
                    <a:pt x="26524" y="20029"/>
                    <a:pt x="26510" y="20029"/>
                  </a:cubicBezTo>
                  <a:cubicBezTo>
                    <a:pt x="26461" y="20029"/>
                    <a:pt x="26410" y="20047"/>
                    <a:pt x="26373" y="20093"/>
                  </a:cubicBezTo>
                  <a:cubicBezTo>
                    <a:pt x="26244" y="20222"/>
                    <a:pt x="26077" y="20289"/>
                    <a:pt x="25873" y="20289"/>
                  </a:cubicBezTo>
                  <a:cubicBezTo>
                    <a:pt x="25795" y="20289"/>
                    <a:pt x="25712" y="20279"/>
                    <a:pt x="25623" y="20260"/>
                  </a:cubicBezTo>
                  <a:cubicBezTo>
                    <a:pt x="24932" y="20105"/>
                    <a:pt x="24194" y="19414"/>
                    <a:pt x="24051" y="18938"/>
                  </a:cubicBezTo>
                  <a:cubicBezTo>
                    <a:pt x="23885" y="18414"/>
                    <a:pt x="24004" y="17866"/>
                    <a:pt x="24123" y="17271"/>
                  </a:cubicBezTo>
                  <a:cubicBezTo>
                    <a:pt x="24194" y="16962"/>
                    <a:pt x="24254" y="16640"/>
                    <a:pt x="24278" y="16319"/>
                  </a:cubicBezTo>
                  <a:cubicBezTo>
                    <a:pt x="24349" y="15366"/>
                    <a:pt x="24385" y="13949"/>
                    <a:pt x="24147" y="12771"/>
                  </a:cubicBezTo>
                  <a:close/>
                  <a:moveTo>
                    <a:pt x="18301" y="14759"/>
                  </a:moveTo>
                  <a:cubicBezTo>
                    <a:pt x="18312" y="15342"/>
                    <a:pt x="18420" y="15914"/>
                    <a:pt x="18622" y="16366"/>
                  </a:cubicBezTo>
                  <a:cubicBezTo>
                    <a:pt x="18777" y="16688"/>
                    <a:pt x="19003" y="16962"/>
                    <a:pt x="19217" y="17223"/>
                  </a:cubicBezTo>
                  <a:cubicBezTo>
                    <a:pt x="19313" y="17331"/>
                    <a:pt x="19396" y="17438"/>
                    <a:pt x="19479" y="17557"/>
                  </a:cubicBezTo>
                  <a:cubicBezTo>
                    <a:pt x="19479" y="17581"/>
                    <a:pt x="19479" y="17616"/>
                    <a:pt x="19491" y="17640"/>
                  </a:cubicBezTo>
                  <a:cubicBezTo>
                    <a:pt x="19503" y="17700"/>
                    <a:pt x="19563" y="17735"/>
                    <a:pt x="19622" y="17759"/>
                  </a:cubicBezTo>
                  <a:cubicBezTo>
                    <a:pt x="19717" y="17914"/>
                    <a:pt x="19801" y="18069"/>
                    <a:pt x="19848" y="18236"/>
                  </a:cubicBezTo>
                  <a:cubicBezTo>
                    <a:pt x="19944" y="18628"/>
                    <a:pt x="19884" y="18998"/>
                    <a:pt x="19646" y="19367"/>
                  </a:cubicBezTo>
                  <a:cubicBezTo>
                    <a:pt x="19325" y="19867"/>
                    <a:pt x="18682" y="20271"/>
                    <a:pt x="18039" y="20402"/>
                  </a:cubicBezTo>
                  <a:cubicBezTo>
                    <a:pt x="17848" y="20283"/>
                    <a:pt x="17670" y="20141"/>
                    <a:pt x="17479" y="19962"/>
                  </a:cubicBezTo>
                  <a:cubicBezTo>
                    <a:pt x="17110" y="19605"/>
                    <a:pt x="16598" y="18164"/>
                    <a:pt x="16265" y="16676"/>
                  </a:cubicBezTo>
                  <a:cubicBezTo>
                    <a:pt x="16788" y="16152"/>
                    <a:pt x="17324" y="15628"/>
                    <a:pt x="17860" y="15140"/>
                  </a:cubicBezTo>
                  <a:cubicBezTo>
                    <a:pt x="18003" y="15009"/>
                    <a:pt x="18158" y="14878"/>
                    <a:pt x="18301" y="14759"/>
                  </a:cubicBezTo>
                  <a:close/>
                  <a:moveTo>
                    <a:pt x="29266" y="14306"/>
                  </a:moveTo>
                  <a:cubicBezTo>
                    <a:pt x="29742" y="14509"/>
                    <a:pt x="30231" y="14711"/>
                    <a:pt x="30731" y="14926"/>
                  </a:cubicBezTo>
                  <a:cubicBezTo>
                    <a:pt x="30778" y="14937"/>
                    <a:pt x="30826" y="14961"/>
                    <a:pt x="30874" y="14973"/>
                  </a:cubicBezTo>
                  <a:cubicBezTo>
                    <a:pt x="30433" y="15664"/>
                    <a:pt x="30052" y="16426"/>
                    <a:pt x="29778" y="17223"/>
                  </a:cubicBezTo>
                  <a:cubicBezTo>
                    <a:pt x="29314" y="18569"/>
                    <a:pt x="28814" y="19831"/>
                    <a:pt x="27718" y="20533"/>
                  </a:cubicBezTo>
                  <a:cubicBezTo>
                    <a:pt x="27606" y="20601"/>
                    <a:pt x="27494" y="20689"/>
                    <a:pt x="27362" y="20689"/>
                  </a:cubicBezTo>
                  <a:cubicBezTo>
                    <a:pt x="27354" y="20689"/>
                    <a:pt x="27346" y="20689"/>
                    <a:pt x="27337" y="20688"/>
                  </a:cubicBezTo>
                  <a:cubicBezTo>
                    <a:pt x="27135" y="20688"/>
                    <a:pt x="26968" y="20486"/>
                    <a:pt x="26873" y="20283"/>
                  </a:cubicBezTo>
                  <a:cubicBezTo>
                    <a:pt x="26897" y="20260"/>
                    <a:pt x="26909" y="20236"/>
                    <a:pt x="26921" y="20212"/>
                  </a:cubicBezTo>
                  <a:cubicBezTo>
                    <a:pt x="27171" y="19843"/>
                    <a:pt x="27421" y="19569"/>
                    <a:pt x="27671" y="19295"/>
                  </a:cubicBezTo>
                  <a:cubicBezTo>
                    <a:pt x="27921" y="19021"/>
                    <a:pt x="28171" y="18747"/>
                    <a:pt x="28397" y="18390"/>
                  </a:cubicBezTo>
                  <a:lnTo>
                    <a:pt x="28469" y="18390"/>
                  </a:lnTo>
                  <a:cubicBezTo>
                    <a:pt x="28588" y="18390"/>
                    <a:pt x="28671" y="18295"/>
                    <a:pt x="28671" y="18176"/>
                  </a:cubicBezTo>
                  <a:cubicBezTo>
                    <a:pt x="28671" y="18116"/>
                    <a:pt x="28635" y="18057"/>
                    <a:pt x="28588" y="18021"/>
                  </a:cubicBezTo>
                  <a:cubicBezTo>
                    <a:pt x="28695" y="17807"/>
                    <a:pt x="28790" y="17557"/>
                    <a:pt x="28873" y="17259"/>
                  </a:cubicBezTo>
                  <a:cubicBezTo>
                    <a:pt x="29123" y="16331"/>
                    <a:pt x="29207" y="15318"/>
                    <a:pt x="29266" y="14306"/>
                  </a:cubicBezTo>
                  <a:close/>
                  <a:moveTo>
                    <a:pt x="15919" y="17045"/>
                  </a:moveTo>
                  <a:cubicBezTo>
                    <a:pt x="16265" y="18497"/>
                    <a:pt x="16777" y="19867"/>
                    <a:pt x="17205" y="20260"/>
                  </a:cubicBezTo>
                  <a:cubicBezTo>
                    <a:pt x="17384" y="20438"/>
                    <a:pt x="17562" y="20581"/>
                    <a:pt x="17753" y="20712"/>
                  </a:cubicBezTo>
                  <a:cubicBezTo>
                    <a:pt x="17789" y="20783"/>
                    <a:pt x="17860" y="20843"/>
                    <a:pt x="17943" y="20843"/>
                  </a:cubicBezTo>
                  <a:lnTo>
                    <a:pt x="17955" y="20843"/>
                  </a:lnTo>
                  <a:cubicBezTo>
                    <a:pt x="18384" y="21105"/>
                    <a:pt x="18836" y="21272"/>
                    <a:pt x="19301" y="21379"/>
                  </a:cubicBezTo>
                  <a:cubicBezTo>
                    <a:pt x="18920" y="21700"/>
                    <a:pt x="18581" y="21860"/>
                    <a:pt x="18270" y="21860"/>
                  </a:cubicBezTo>
                  <a:cubicBezTo>
                    <a:pt x="18212" y="21860"/>
                    <a:pt x="18155" y="21854"/>
                    <a:pt x="18098" y="21843"/>
                  </a:cubicBezTo>
                  <a:cubicBezTo>
                    <a:pt x="17289" y="21700"/>
                    <a:pt x="16717" y="20438"/>
                    <a:pt x="16157" y="19224"/>
                  </a:cubicBezTo>
                  <a:cubicBezTo>
                    <a:pt x="15896" y="18640"/>
                    <a:pt x="15634" y="18081"/>
                    <a:pt x="15348" y="17628"/>
                  </a:cubicBezTo>
                  <a:cubicBezTo>
                    <a:pt x="15538" y="17426"/>
                    <a:pt x="15729" y="17235"/>
                    <a:pt x="15919" y="17045"/>
                  </a:cubicBezTo>
                  <a:close/>
                  <a:moveTo>
                    <a:pt x="23358" y="12738"/>
                  </a:moveTo>
                  <a:cubicBezTo>
                    <a:pt x="23478" y="12738"/>
                    <a:pt x="23598" y="12741"/>
                    <a:pt x="23718" y="12747"/>
                  </a:cubicBezTo>
                  <a:cubicBezTo>
                    <a:pt x="23992" y="14021"/>
                    <a:pt x="23920" y="15664"/>
                    <a:pt x="23873" y="16295"/>
                  </a:cubicBezTo>
                  <a:cubicBezTo>
                    <a:pt x="23849" y="16581"/>
                    <a:pt x="23789" y="16878"/>
                    <a:pt x="23730" y="17188"/>
                  </a:cubicBezTo>
                  <a:cubicBezTo>
                    <a:pt x="23599" y="17807"/>
                    <a:pt x="23468" y="18438"/>
                    <a:pt x="23658" y="19057"/>
                  </a:cubicBezTo>
                  <a:cubicBezTo>
                    <a:pt x="23861" y="19724"/>
                    <a:pt x="24754" y="20486"/>
                    <a:pt x="25528" y="20664"/>
                  </a:cubicBezTo>
                  <a:cubicBezTo>
                    <a:pt x="25659" y="20688"/>
                    <a:pt x="25766" y="20700"/>
                    <a:pt x="25885" y="20700"/>
                  </a:cubicBezTo>
                  <a:cubicBezTo>
                    <a:pt x="25980" y="20700"/>
                    <a:pt x="26075" y="20688"/>
                    <a:pt x="26171" y="20664"/>
                  </a:cubicBezTo>
                  <a:lnTo>
                    <a:pt x="26171" y="20664"/>
                  </a:lnTo>
                  <a:cubicBezTo>
                    <a:pt x="25778" y="21403"/>
                    <a:pt x="25635" y="21998"/>
                    <a:pt x="25599" y="22605"/>
                  </a:cubicBezTo>
                  <a:cubicBezTo>
                    <a:pt x="25528" y="22641"/>
                    <a:pt x="25480" y="22700"/>
                    <a:pt x="25468" y="22772"/>
                  </a:cubicBezTo>
                  <a:cubicBezTo>
                    <a:pt x="25051" y="21795"/>
                    <a:pt x="24206" y="21355"/>
                    <a:pt x="22003" y="21236"/>
                  </a:cubicBezTo>
                  <a:cubicBezTo>
                    <a:pt x="21825" y="21224"/>
                    <a:pt x="21634" y="21212"/>
                    <a:pt x="21456" y="21212"/>
                  </a:cubicBezTo>
                  <a:cubicBezTo>
                    <a:pt x="20396" y="21164"/>
                    <a:pt x="19432" y="21117"/>
                    <a:pt x="18539" y="20688"/>
                  </a:cubicBezTo>
                  <a:cubicBezTo>
                    <a:pt x="19134" y="20474"/>
                    <a:pt x="19670" y="20081"/>
                    <a:pt x="19991" y="19593"/>
                  </a:cubicBezTo>
                  <a:cubicBezTo>
                    <a:pt x="20289" y="19128"/>
                    <a:pt x="20372" y="18628"/>
                    <a:pt x="20241" y="18128"/>
                  </a:cubicBezTo>
                  <a:cubicBezTo>
                    <a:pt x="20182" y="17950"/>
                    <a:pt x="20110" y="17783"/>
                    <a:pt x="20015" y="17628"/>
                  </a:cubicBezTo>
                  <a:cubicBezTo>
                    <a:pt x="20122" y="17557"/>
                    <a:pt x="20194" y="17474"/>
                    <a:pt x="20241" y="17366"/>
                  </a:cubicBezTo>
                  <a:cubicBezTo>
                    <a:pt x="20372" y="17093"/>
                    <a:pt x="20253" y="16795"/>
                    <a:pt x="20146" y="16521"/>
                  </a:cubicBezTo>
                  <a:cubicBezTo>
                    <a:pt x="20098" y="16390"/>
                    <a:pt x="20039" y="16259"/>
                    <a:pt x="20015" y="16152"/>
                  </a:cubicBezTo>
                  <a:cubicBezTo>
                    <a:pt x="19825" y="15223"/>
                    <a:pt x="19848" y="14414"/>
                    <a:pt x="20003" y="13604"/>
                  </a:cubicBezTo>
                  <a:cubicBezTo>
                    <a:pt x="21142" y="12992"/>
                    <a:pt x="22252" y="12738"/>
                    <a:pt x="23358" y="12738"/>
                  </a:cubicBezTo>
                  <a:close/>
                  <a:moveTo>
                    <a:pt x="35065" y="1"/>
                  </a:moveTo>
                  <a:cubicBezTo>
                    <a:pt x="33061" y="1"/>
                    <a:pt x="29825" y="4743"/>
                    <a:pt x="27908" y="4743"/>
                  </a:cubicBezTo>
                  <a:cubicBezTo>
                    <a:pt x="27835" y="4743"/>
                    <a:pt x="27764" y="4736"/>
                    <a:pt x="27695" y="4722"/>
                  </a:cubicBezTo>
                  <a:cubicBezTo>
                    <a:pt x="25442" y="4255"/>
                    <a:pt x="24493" y="1437"/>
                    <a:pt x="22431" y="1437"/>
                  </a:cubicBezTo>
                  <a:cubicBezTo>
                    <a:pt x="21811" y="1437"/>
                    <a:pt x="21091" y="1691"/>
                    <a:pt x="20206" y="2341"/>
                  </a:cubicBezTo>
                  <a:cubicBezTo>
                    <a:pt x="17574" y="4281"/>
                    <a:pt x="19682" y="7056"/>
                    <a:pt x="18158" y="9068"/>
                  </a:cubicBezTo>
                  <a:cubicBezTo>
                    <a:pt x="17682" y="9692"/>
                    <a:pt x="16979" y="9932"/>
                    <a:pt x="16137" y="9932"/>
                  </a:cubicBezTo>
                  <a:cubicBezTo>
                    <a:pt x="13390" y="9932"/>
                    <a:pt x="9163" y="7384"/>
                    <a:pt x="6534" y="7384"/>
                  </a:cubicBezTo>
                  <a:cubicBezTo>
                    <a:pt x="6299" y="7384"/>
                    <a:pt x="6077" y="7404"/>
                    <a:pt x="5870" y="7448"/>
                  </a:cubicBezTo>
                  <a:cubicBezTo>
                    <a:pt x="203" y="8663"/>
                    <a:pt x="1" y="16557"/>
                    <a:pt x="3596" y="19890"/>
                  </a:cubicBezTo>
                  <a:cubicBezTo>
                    <a:pt x="5319" y="21493"/>
                    <a:pt x="6853" y="22130"/>
                    <a:pt x="8267" y="22130"/>
                  </a:cubicBezTo>
                  <a:cubicBezTo>
                    <a:pt x="10782" y="22130"/>
                    <a:pt x="12916" y="20113"/>
                    <a:pt x="15050" y="17926"/>
                  </a:cubicBezTo>
                  <a:cubicBezTo>
                    <a:pt x="15312" y="18355"/>
                    <a:pt x="15550" y="18878"/>
                    <a:pt x="15788" y="19390"/>
                  </a:cubicBezTo>
                  <a:cubicBezTo>
                    <a:pt x="16384" y="20700"/>
                    <a:pt x="17015" y="22057"/>
                    <a:pt x="18027" y="22248"/>
                  </a:cubicBezTo>
                  <a:cubicBezTo>
                    <a:pt x="18098" y="22260"/>
                    <a:pt x="18182" y="22272"/>
                    <a:pt x="18265" y="22272"/>
                  </a:cubicBezTo>
                  <a:cubicBezTo>
                    <a:pt x="18741" y="22272"/>
                    <a:pt x="19241" y="22010"/>
                    <a:pt x="19801" y="21486"/>
                  </a:cubicBezTo>
                  <a:cubicBezTo>
                    <a:pt x="20325" y="21569"/>
                    <a:pt x="20872" y="21593"/>
                    <a:pt x="21432" y="21617"/>
                  </a:cubicBezTo>
                  <a:cubicBezTo>
                    <a:pt x="21622" y="21629"/>
                    <a:pt x="21801" y="21629"/>
                    <a:pt x="21980" y="21641"/>
                  </a:cubicBezTo>
                  <a:cubicBezTo>
                    <a:pt x="24944" y="21807"/>
                    <a:pt x="25159" y="22379"/>
                    <a:pt x="25456" y="24677"/>
                  </a:cubicBezTo>
                  <a:cubicBezTo>
                    <a:pt x="25623" y="26058"/>
                    <a:pt x="25456" y="27570"/>
                    <a:pt x="25456" y="28951"/>
                  </a:cubicBezTo>
                  <a:cubicBezTo>
                    <a:pt x="25456" y="31392"/>
                    <a:pt x="25456" y="33821"/>
                    <a:pt x="25456" y="36262"/>
                  </a:cubicBezTo>
                  <a:cubicBezTo>
                    <a:pt x="25456" y="36440"/>
                    <a:pt x="25504" y="36678"/>
                    <a:pt x="25682" y="36690"/>
                  </a:cubicBezTo>
                  <a:cubicBezTo>
                    <a:pt x="25687" y="36690"/>
                    <a:pt x="25691" y="36691"/>
                    <a:pt x="25696" y="36691"/>
                  </a:cubicBezTo>
                  <a:cubicBezTo>
                    <a:pt x="25887" y="36691"/>
                    <a:pt x="25944" y="36436"/>
                    <a:pt x="25944" y="36250"/>
                  </a:cubicBezTo>
                  <a:cubicBezTo>
                    <a:pt x="25956" y="33464"/>
                    <a:pt x="25968" y="30666"/>
                    <a:pt x="25980" y="27880"/>
                  </a:cubicBezTo>
                  <a:cubicBezTo>
                    <a:pt x="25992" y="26487"/>
                    <a:pt x="26016" y="25093"/>
                    <a:pt x="26004" y="23700"/>
                  </a:cubicBezTo>
                  <a:cubicBezTo>
                    <a:pt x="25992" y="22593"/>
                    <a:pt x="26052" y="21665"/>
                    <a:pt x="26635" y="20676"/>
                  </a:cubicBezTo>
                  <a:cubicBezTo>
                    <a:pt x="26802" y="20903"/>
                    <a:pt x="27028" y="21093"/>
                    <a:pt x="27337" y="21093"/>
                  </a:cubicBezTo>
                  <a:cubicBezTo>
                    <a:pt x="27576" y="21093"/>
                    <a:pt x="27778" y="20986"/>
                    <a:pt x="27945" y="20879"/>
                  </a:cubicBezTo>
                  <a:cubicBezTo>
                    <a:pt x="29147" y="20105"/>
                    <a:pt x="29683" y="18771"/>
                    <a:pt x="30159" y="17366"/>
                  </a:cubicBezTo>
                  <a:cubicBezTo>
                    <a:pt x="30445" y="16557"/>
                    <a:pt x="30814" y="15807"/>
                    <a:pt x="31266" y="15116"/>
                  </a:cubicBezTo>
                  <a:cubicBezTo>
                    <a:pt x="32581" y="15594"/>
                    <a:pt x="33923" y="15826"/>
                    <a:pt x="35239" y="15826"/>
                  </a:cubicBezTo>
                  <a:cubicBezTo>
                    <a:pt x="38680" y="15826"/>
                    <a:pt x="41953" y="14239"/>
                    <a:pt x="44149" y="11294"/>
                  </a:cubicBezTo>
                  <a:cubicBezTo>
                    <a:pt x="48156" y="5945"/>
                    <a:pt x="43939" y="1151"/>
                    <a:pt x="38630" y="1151"/>
                  </a:cubicBezTo>
                  <a:cubicBezTo>
                    <a:pt x="37912" y="1151"/>
                    <a:pt x="37174" y="1238"/>
                    <a:pt x="36434" y="1424"/>
                  </a:cubicBezTo>
                  <a:cubicBezTo>
                    <a:pt x="36122" y="398"/>
                    <a:pt x="35645" y="1"/>
                    <a:pt x="35065" y="1"/>
                  </a:cubicBezTo>
                  <a:close/>
                </a:path>
              </a:pathLst>
            </a:custGeom>
            <a:solidFill>
              <a:srgbClr val="053B5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6" name="Google Shape;306;p27"/>
            <p:cNvSpPr/>
            <p:nvPr/>
          </p:nvSpPr>
          <p:spPr>
            <a:xfrm flipH="1">
              <a:off x="5978544" y="4795819"/>
              <a:ext cx="1347267" cy="343936"/>
            </a:xfrm>
            <a:custGeom>
              <a:avLst/>
              <a:gdLst/>
              <a:ahLst/>
              <a:cxnLst/>
              <a:rect l="l" t="t" r="r" b="b"/>
              <a:pathLst>
                <a:path w="43054" h="10991" extrusionOk="0">
                  <a:moveTo>
                    <a:pt x="21920" y="1"/>
                  </a:moveTo>
                  <a:cubicBezTo>
                    <a:pt x="19110" y="1"/>
                    <a:pt x="16717" y="2084"/>
                    <a:pt x="15753" y="5025"/>
                  </a:cubicBezTo>
                  <a:cubicBezTo>
                    <a:pt x="14574" y="3882"/>
                    <a:pt x="12967" y="3168"/>
                    <a:pt x="11181" y="3168"/>
                  </a:cubicBezTo>
                  <a:cubicBezTo>
                    <a:pt x="7954" y="3168"/>
                    <a:pt x="5275" y="5502"/>
                    <a:pt x="4739" y="8573"/>
                  </a:cubicBezTo>
                  <a:cubicBezTo>
                    <a:pt x="4299" y="8359"/>
                    <a:pt x="3811" y="8228"/>
                    <a:pt x="3287" y="8228"/>
                  </a:cubicBezTo>
                  <a:cubicBezTo>
                    <a:pt x="1644" y="8228"/>
                    <a:pt x="275" y="9419"/>
                    <a:pt x="1" y="10990"/>
                  </a:cubicBezTo>
                  <a:lnTo>
                    <a:pt x="43054" y="10990"/>
                  </a:lnTo>
                  <a:cubicBezTo>
                    <a:pt x="43054" y="10990"/>
                    <a:pt x="43054" y="10990"/>
                    <a:pt x="43054" y="10978"/>
                  </a:cubicBezTo>
                  <a:cubicBezTo>
                    <a:pt x="43054" y="8407"/>
                    <a:pt x="40970" y="6323"/>
                    <a:pt x="38398" y="6323"/>
                  </a:cubicBezTo>
                  <a:cubicBezTo>
                    <a:pt x="37744" y="6323"/>
                    <a:pt x="37124" y="6454"/>
                    <a:pt x="36565" y="6704"/>
                  </a:cubicBezTo>
                  <a:cubicBezTo>
                    <a:pt x="35815" y="4025"/>
                    <a:pt x="33374" y="2061"/>
                    <a:pt x="30469" y="2061"/>
                  </a:cubicBezTo>
                  <a:cubicBezTo>
                    <a:pt x="29231" y="2061"/>
                    <a:pt x="28088" y="2418"/>
                    <a:pt x="27123" y="3025"/>
                  </a:cubicBezTo>
                  <a:cubicBezTo>
                    <a:pt x="25909" y="1191"/>
                    <a:pt x="24028" y="1"/>
                    <a:pt x="21920" y="1"/>
                  </a:cubicBezTo>
                  <a:close/>
                </a:path>
              </a:pathLst>
            </a:custGeom>
            <a:solidFill>
              <a:srgbClr val="40B4E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7" name="Google Shape;307;p27"/>
            <p:cNvSpPr/>
            <p:nvPr/>
          </p:nvSpPr>
          <p:spPr>
            <a:xfrm flipH="1">
              <a:off x="7621797" y="4856501"/>
              <a:ext cx="1109502" cy="283238"/>
            </a:xfrm>
            <a:custGeom>
              <a:avLst/>
              <a:gdLst/>
              <a:ahLst/>
              <a:cxnLst/>
              <a:rect l="l" t="t" r="r" b="b"/>
              <a:pathLst>
                <a:path w="43054" h="10991" extrusionOk="0">
                  <a:moveTo>
                    <a:pt x="21920" y="1"/>
                  </a:moveTo>
                  <a:cubicBezTo>
                    <a:pt x="19110" y="1"/>
                    <a:pt x="16717" y="2084"/>
                    <a:pt x="15753" y="5025"/>
                  </a:cubicBezTo>
                  <a:cubicBezTo>
                    <a:pt x="14574" y="3882"/>
                    <a:pt x="12967" y="3168"/>
                    <a:pt x="11181" y="3168"/>
                  </a:cubicBezTo>
                  <a:cubicBezTo>
                    <a:pt x="7954" y="3168"/>
                    <a:pt x="5275" y="5502"/>
                    <a:pt x="4739" y="8573"/>
                  </a:cubicBezTo>
                  <a:cubicBezTo>
                    <a:pt x="4299" y="8359"/>
                    <a:pt x="3811" y="8228"/>
                    <a:pt x="3287" y="8228"/>
                  </a:cubicBezTo>
                  <a:cubicBezTo>
                    <a:pt x="1644" y="8228"/>
                    <a:pt x="275" y="9419"/>
                    <a:pt x="1" y="10990"/>
                  </a:cubicBezTo>
                  <a:lnTo>
                    <a:pt x="43054" y="10990"/>
                  </a:lnTo>
                  <a:cubicBezTo>
                    <a:pt x="43054" y="10990"/>
                    <a:pt x="43054" y="10990"/>
                    <a:pt x="43054" y="10978"/>
                  </a:cubicBezTo>
                  <a:cubicBezTo>
                    <a:pt x="43054" y="8407"/>
                    <a:pt x="40970" y="6323"/>
                    <a:pt x="38398" y="6323"/>
                  </a:cubicBezTo>
                  <a:cubicBezTo>
                    <a:pt x="37744" y="6323"/>
                    <a:pt x="37124" y="6454"/>
                    <a:pt x="36565" y="6704"/>
                  </a:cubicBezTo>
                  <a:cubicBezTo>
                    <a:pt x="35815" y="4025"/>
                    <a:pt x="33374" y="2061"/>
                    <a:pt x="30469" y="2061"/>
                  </a:cubicBezTo>
                  <a:cubicBezTo>
                    <a:pt x="29231" y="2061"/>
                    <a:pt x="28088" y="2418"/>
                    <a:pt x="27123" y="3025"/>
                  </a:cubicBezTo>
                  <a:cubicBezTo>
                    <a:pt x="25909" y="1191"/>
                    <a:pt x="24028" y="1"/>
                    <a:pt x="21920" y="1"/>
                  </a:cubicBezTo>
                  <a:close/>
                </a:path>
              </a:pathLst>
            </a:custGeom>
            <a:solidFill>
              <a:srgbClr val="40B4E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extLst>
      <p:ext uri="{BB962C8B-B14F-4D97-AF65-F5344CB8AC3E}">
        <p14:creationId xmlns:p14="http://schemas.microsoft.com/office/powerpoint/2010/main" val="274568216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Thanks + Credits">
  <p:cSld name="Thanks + Credits">
    <p:spTree>
      <p:nvGrpSpPr>
        <p:cNvPr id="1" name="Shape 308"/>
        <p:cNvGrpSpPr/>
        <p:nvPr/>
      </p:nvGrpSpPr>
      <p:grpSpPr>
        <a:xfrm>
          <a:off x="0" y="0"/>
          <a:ext cx="0" cy="0"/>
          <a:chOff x="0" y="0"/>
          <a:chExt cx="0" cy="0"/>
        </a:xfrm>
      </p:grpSpPr>
      <p:sp>
        <p:nvSpPr>
          <p:cNvPr id="309" name="Google Shape;309;p28"/>
          <p:cNvSpPr txBox="1">
            <a:spLocks noGrp="1"/>
          </p:cNvSpPr>
          <p:nvPr>
            <p:ph type="title"/>
          </p:nvPr>
        </p:nvSpPr>
        <p:spPr>
          <a:xfrm>
            <a:off x="5649575" y="631441"/>
            <a:ext cx="2776800" cy="921300"/>
          </a:xfrm>
          <a:prstGeom prst="rect">
            <a:avLst/>
          </a:prstGeom>
        </p:spPr>
        <p:txBody>
          <a:bodyPr spcFirstLastPara="1" wrap="square" lIns="91425" tIns="91425" rIns="91425" bIns="91425" anchor="ctr" anchorCtr="0">
            <a:noAutofit/>
          </a:bodyPr>
          <a:lstStyle>
            <a:lvl1pPr lvl="0" algn="r" rtl="0">
              <a:spcBef>
                <a:spcPts val="0"/>
              </a:spcBef>
              <a:spcAft>
                <a:spcPts val="0"/>
              </a:spcAft>
              <a:buSzPts val="6000"/>
              <a:buNone/>
              <a:defRPr sz="7000">
                <a:solidFill>
                  <a:srgbClr val="053B5C"/>
                </a:solidFill>
              </a:defRPr>
            </a:lvl1pPr>
            <a:lvl2pPr lvl="1" algn="r" rtl="0">
              <a:spcBef>
                <a:spcPts val="0"/>
              </a:spcBef>
              <a:spcAft>
                <a:spcPts val="0"/>
              </a:spcAft>
              <a:buSzPts val="6000"/>
              <a:buNone/>
              <a:defRPr sz="6000"/>
            </a:lvl2pPr>
            <a:lvl3pPr lvl="2" algn="r" rtl="0">
              <a:spcBef>
                <a:spcPts val="0"/>
              </a:spcBef>
              <a:spcAft>
                <a:spcPts val="0"/>
              </a:spcAft>
              <a:buSzPts val="6000"/>
              <a:buNone/>
              <a:defRPr sz="6000"/>
            </a:lvl3pPr>
            <a:lvl4pPr lvl="3" algn="r" rtl="0">
              <a:spcBef>
                <a:spcPts val="0"/>
              </a:spcBef>
              <a:spcAft>
                <a:spcPts val="0"/>
              </a:spcAft>
              <a:buSzPts val="6000"/>
              <a:buNone/>
              <a:defRPr sz="6000"/>
            </a:lvl4pPr>
            <a:lvl5pPr lvl="4" algn="r" rtl="0">
              <a:spcBef>
                <a:spcPts val="0"/>
              </a:spcBef>
              <a:spcAft>
                <a:spcPts val="0"/>
              </a:spcAft>
              <a:buSzPts val="6000"/>
              <a:buNone/>
              <a:defRPr sz="6000"/>
            </a:lvl5pPr>
            <a:lvl6pPr lvl="5" algn="r" rtl="0">
              <a:spcBef>
                <a:spcPts val="0"/>
              </a:spcBef>
              <a:spcAft>
                <a:spcPts val="0"/>
              </a:spcAft>
              <a:buSzPts val="6000"/>
              <a:buNone/>
              <a:defRPr sz="6000"/>
            </a:lvl6pPr>
            <a:lvl7pPr lvl="6" algn="r" rtl="0">
              <a:spcBef>
                <a:spcPts val="0"/>
              </a:spcBef>
              <a:spcAft>
                <a:spcPts val="0"/>
              </a:spcAft>
              <a:buSzPts val="6000"/>
              <a:buNone/>
              <a:defRPr sz="6000"/>
            </a:lvl7pPr>
            <a:lvl8pPr lvl="7" algn="r" rtl="0">
              <a:spcBef>
                <a:spcPts val="0"/>
              </a:spcBef>
              <a:spcAft>
                <a:spcPts val="0"/>
              </a:spcAft>
              <a:buSzPts val="6000"/>
              <a:buNone/>
              <a:defRPr sz="6000"/>
            </a:lvl8pPr>
            <a:lvl9pPr lvl="8" algn="r" rtl="0">
              <a:spcBef>
                <a:spcPts val="0"/>
              </a:spcBef>
              <a:spcAft>
                <a:spcPts val="0"/>
              </a:spcAft>
              <a:buSzPts val="6000"/>
              <a:buNone/>
              <a:defRPr sz="6000"/>
            </a:lvl9pPr>
          </a:lstStyle>
          <a:p>
            <a:endParaRPr/>
          </a:p>
        </p:txBody>
      </p:sp>
      <p:sp>
        <p:nvSpPr>
          <p:cNvPr id="310" name="Google Shape;310;p28"/>
          <p:cNvSpPr txBox="1">
            <a:spLocks noGrp="1"/>
          </p:cNvSpPr>
          <p:nvPr>
            <p:ph type="subTitle" idx="1"/>
          </p:nvPr>
        </p:nvSpPr>
        <p:spPr>
          <a:xfrm>
            <a:off x="6041400" y="2125150"/>
            <a:ext cx="2385000" cy="830700"/>
          </a:xfrm>
          <a:prstGeom prst="rect">
            <a:avLst/>
          </a:prstGeom>
        </p:spPr>
        <p:txBody>
          <a:bodyPr spcFirstLastPara="1" wrap="square" lIns="91425" tIns="91425" rIns="91425" bIns="91425" anchor="t" anchorCtr="0">
            <a:noAutofit/>
          </a:bodyPr>
          <a:lstStyle>
            <a:lvl1pPr lvl="0" algn="r" rtl="0">
              <a:lnSpc>
                <a:spcPct val="100000"/>
              </a:lnSpc>
              <a:spcBef>
                <a:spcPts val="0"/>
              </a:spcBef>
              <a:spcAft>
                <a:spcPts val="0"/>
              </a:spcAft>
              <a:buNone/>
              <a:defRPr>
                <a:solidFill>
                  <a:srgbClr val="053B5C"/>
                </a:solidFill>
              </a:defRPr>
            </a:lvl1pPr>
            <a:lvl2pPr lvl="1" algn="r" rtl="0">
              <a:lnSpc>
                <a:spcPct val="100000"/>
              </a:lnSpc>
              <a:spcBef>
                <a:spcPts val="1600"/>
              </a:spcBef>
              <a:spcAft>
                <a:spcPts val="0"/>
              </a:spcAft>
              <a:buNone/>
              <a:defRPr>
                <a:solidFill>
                  <a:srgbClr val="053B5C"/>
                </a:solidFill>
              </a:defRPr>
            </a:lvl2pPr>
            <a:lvl3pPr lvl="2" algn="r" rtl="0">
              <a:lnSpc>
                <a:spcPct val="100000"/>
              </a:lnSpc>
              <a:spcBef>
                <a:spcPts val="1600"/>
              </a:spcBef>
              <a:spcAft>
                <a:spcPts val="0"/>
              </a:spcAft>
              <a:buNone/>
              <a:defRPr>
                <a:solidFill>
                  <a:srgbClr val="053B5C"/>
                </a:solidFill>
              </a:defRPr>
            </a:lvl3pPr>
            <a:lvl4pPr lvl="3" algn="r" rtl="0">
              <a:lnSpc>
                <a:spcPct val="100000"/>
              </a:lnSpc>
              <a:spcBef>
                <a:spcPts val="1600"/>
              </a:spcBef>
              <a:spcAft>
                <a:spcPts val="0"/>
              </a:spcAft>
              <a:buNone/>
              <a:defRPr>
                <a:solidFill>
                  <a:srgbClr val="053B5C"/>
                </a:solidFill>
              </a:defRPr>
            </a:lvl4pPr>
            <a:lvl5pPr lvl="4" algn="r" rtl="0">
              <a:lnSpc>
                <a:spcPct val="100000"/>
              </a:lnSpc>
              <a:spcBef>
                <a:spcPts val="1600"/>
              </a:spcBef>
              <a:spcAft>
                <a:spcPts val="0"/>
              </a:spcAft>
              <a:buNone/>
              <a:defRPr>
                <a:solidFill>
                  <a:srgbClr val="053B5C"/>
                </a:solidFill>
              </a:defRPr>
            </a:lvl5pPr>
            <a:lvl6pPr lvl="5" algn="r" rtl="0">
              <a:lnSpc>
                <a:spcPct val="100000"/>
              </a:lnSpc>
              <a:spcBef>
                <a:spcPts val="1600"/>
              </a:spcBef>
              <a:spcAft>
                <a:spcPts val="0"/>
              </a:spcAft>
              <a:buNone/>
              <a:defRPr>
                <a:solidFill>
                  <a:srgbClr val="053B5C"/>
                </a:solidFill>
              </a:defRPr>
            </a:lvl6pPr>
            <a:lvl7pPr lvl="6" algn="r" rtl="0">
              <a:lnSpc>
                <a:spcPct val="100000"/>
              </a:lnSpc>
              <a:spcBef>
                <a:spcPts val="1600"/>
              </a:spcBef>
              <a:spcAft>
                <a:spcPts val="0"/>
              </a:spcAft>
              <a:buNone/>
              <a:defRPr>
                <a:solidFill>
                  <a:srgbClr val="053B5C"/>
                </a:solidFill>
              </a:defRPr>
            </a:lvl7pPr>
            <a:lvl8pPr lvl="7" algn="r" rtl="0">
              <a:lnSpc>
                <a:spcPct val="100000"/>
              </a:lnSpc>
              <a:spcBef>
                <a:spcPts val="1600"/>
              </a:spcBef>
              <a:spcAft>
                <a:spcPts val="0"/>
              </a:spcAft>
              <a:buNone/>
              <a:defRPr>
                <a:solidFill>
                  <a:srgbClr val="053B5C"/>
                </a:solidFill>
              </a:defRPr>
            </a:lvl8pPr>
            <a:lvl9pPr lvl="8" algn="r" rtl="0">
              <a:lnSpc>
                <a:spcPct val="100000"/>
              </a:lnSpc>
              <a:spcBef>
                <a:spcPts val="1600"/>
              </a:spcBef>
              <a:spcAft>
                <a:spcPts val="1600"/>
              </a:spcAft>
              <a:buNone/>
              <a:defRPr>
                <a:solidFill>
                  <a:srgbClr val="053B5C"/>
                </a:solidFill>
              </a:defRPr>
            </a:lvl9pPr>
          </a:lstStyle>
          <a:p>
            <a:endParaRPr/>
          </a:p>
        </p:txBody>
      </p:sp>
      <p:sp>
        <p:nvSpPr>
          <p:cNvPr id="311" name="Google Shape;311;p28"/>
          <p:cNvSpPr txBox="1">
            <a:spLocks noGrp="1"/>
          </p:cNvSpPr>
          <p:nvPr>
            <p:ph type="title" idx="2"/>
          </p:nvPr>
        </p:nvSpPr>
        <p:spPr>
          <a:xfrm>
            <a:off x="5990200" y="1846425"/>
            <a:ext cx="2436300" cy="384000"/>
          </a:xfrm>
          <a:prstGeom prst="rect">
            <a:avLst/>
          </a:prstGeom>
        </p:spPr>
        <p:txBody>
          <a:bodyPr spcFirstLastPara="1" wrap="square" lIns="91425" tIns="91425" rIns="91425" bIns="91425" anchor="b" anchorCtr="0">
            <a:noAutofit/>
          </a:bodyPr>
          <a:lstStyle>
            <a:lvl1pPr lvl="0" algn="r" rtl="0">
              <a:spcBef>
                <a:spcPts val="0"/>
              </a:spcBef>
              <a:spcAft>
                <a:spcPts val="0"/>
              </a:spcAft>
              <a:buNone/>
              <a:defRPr sz="1700">
                <a:solidFill>
                  <a:srgbClr val="053B5C"/>
                </a:solidFill>
              </a:defRPr>
            </a:lvl1pPr>
            <a:lvl2pPr lvl="1" rtl="0">
              <a:spcBef>
                <a:spcPts val="0"/>
              </a:spcBef>
              <a:spcAft>
                <a:spcPts val="0"/>
              </a:spcAft>
              <a:buNone/>
              <a:defRPr>
                <a:solidFill>
                  <a:srgbClr val="053B5C"/>
                </a:solidFill>
                <a:latin typeface="Open Sans"/>
                <a:ea typeface="Open Sans"/>
                <a:cs typeface="Open Sans"/>
                <a:sym typeface="Open Sans"/>
              </a:defRPr>
            </a:lvl2pPr>
            <a:lvl3pPr lvl="2" rtl="0">
              <a:spcBef>
                <a:spcPts val="0"/>
              </a:spcBef>
              <a:spcAft>
                <a:spcPts val="0"/>
              </a:spcAft>
              <a:buNone/>
              <a:defRPr>
                <a:solidFill>
                  <a:srgbClr val="053B5C"/>
                </a:solidFill>
                <a:latin typeface="Open Sans"/>
                <a:ea typeface="Open Sans"/>
                <a:cs typeface="Open Sans"/>
                <a:sym typeface="Open Sans"/>
              </a:defRPr>
            </a:lvl3pPr>
            <a:lvl4pPr lvl="3" rtl="0">
              <a:spcBef>
                <a:spcPts val="0"/>
              </a:spcBef>
              <a:spcAft>
                <a:spcPts val="0"/>
              </a:spcAft>
              <a:buNone/>
              <a:defRPr>
                <a:solidFill>
                  <a:srgbClr val="053B5C"/>
                </a:solidFill>
                <a:latin typeface="Open Sans"/>
                <a:ea typeface="Open Sans"/>
                <a:cs typeface="Open Sans"/>
                <a:sym typeface="Open Sans"/>
              </a:defRPr>
            </a:lvl4pPr>
            <a:lvl5pPr lvl="4" rtl="0">
              <a:spcBef>
                <a:spcPts val="0"/>
              </a:spcBef>
              <a:spcAft>
                <a:spcPts val="0"/>
              </a:spcAft>
              <a:buNone/>
              <a:defRPr>
                <a:solidFill>
                  <a:srgbClr val="053B5C"/>
                </a:solidFill>
                <a:latin typeface="Open Sans"/>
                <a:ea typeface="Open Sans"/>
                <a:cs typeface="Open Sans"/>
                <a:sym typeface="Open Sans"/>
              </a:defRPr>
            </a:lvl5pPr>
            <a:lvl6pPr lvl="5" rtl="0">
              <a:spcBef>
                <a:spcPts val="0"/>
              </a:spcBef>
              <a:spcAft>
                <a:spcPts val="0"/>
              </a:spcAft>
              <a:buNone/>
              <a:defRPr>
                <a:solidFill>
                  <a:srgbClr val="053B5C"/>
                </a:solidFill>
                <a:latin typeface="Open Sans"/>
                <a:ea typeface="Open Sans"/>
                <a:cs typeface="Open Sans"/>
                <a:sym typeface="Open Sans"/>
              </a:defRPr>
            </a:lvl6pPr>
            <a:lvl7pPr lvl="6" rtl="0">
              <a:spcBef>
                <a:spcPts val="0"/>
              </a:spcBef>
              <a:spcAft>
                <a:spcPts val="0"/>
              </a:spcAft>
              <a:buNone/>
              <a:defRPr>
                <a:solidFill>
                  <a:srgbClr val="053B5C"/>
                </a:solidFill>
                <a:latin typeface="Open Sans"/>
                <a:ea typeface="Open Sans"/>
                <a:cs typeface="Open Sans"/>
                <a:sym typeface="Open Sans"/>
              </a:defRPr>
            </a:lvl7pPr>
            <a:lvl8pPr lvl="7" rtl="0">
              <a:spcBef>
                <a:spcPts val="0"/>
              </a:spcBef>
              <a:spcAft>
                <a:spcPts val="0"/>
              </a:spcAft>
              <a:buNone/>
              <a:defRPr>
                <a:solidFill>
                  <a:srgbClr val="053B5C"/>
                </a:solidFill>
                <a:latin typeface="Open Sans"/>
                <a:ea typeface="Open Sans"/>
                <a:cs typeface="Open Sans"/>
                <a:sym typeface="Open Sans"/>
              </a:defRPr>
            </a:lvl8pPr>
            <a:lvl9pPr lvl="8" rtl="0">
              <a:spcBef>
                <a:spcPts val="0"/>
              </a:spcBef>
              <a:spcAft>
                <a:spcPts val="0"/>
              </a:spcAft>
              <a:buNone/>
              <a:defRPr>
                <a:solidFill>
                  <a:srgbClr val="053B5C"/>
                </a:solidFill>
                <a:latin typeface="Open Sans"/>
                <a:ea typeface="Open Sans"/>
                <a:cs typeface="Open Sans"/>
                <a:sym typeface="Open Sans"/>
              </a:defRPr>
            </a:lvl9pPr>
          </a:lstStyle>
          <a:p>
            <a:endParaRPr/>
          </a:p>
        </p:txBody>
      </p:sp>
      <p:sp>
        <p:nvSpPr>
          <p:cNvPr id="312" name="Google Shape;312;p28"/>
          <p:cNvSpPr txBox="1"/>
          <p:nvPr/>
        </p:nvSpPr>
        <p:spPr>
          <a:xfrm>
            <a:off x="717525" y="542750"/>
            <a:ext cx="2826300" cy="808800"/>
          </a:xfrm>
          <a:prstGeom prst="rect">
            <a:avLst/>
          </a:prstGeom>
          <a:noFill/>
          <a:ln>
            <a:noFill/>
          </a:ln>
        </p:spPr>
        <p:txBody>
          <a:bodyPr spcFirstLastPara="1" wrap="square" lIns="91425" tIns="91425" rIns="91425" bIns="91425" anchor="t" anchorCtr="0">
            <a:noAutofit/>
          </a:bodyPr>
          <a:lstStyle/>
          <a:p>
            <a:pPr marL="0" lvl="0" indent="0" algn="l" rtl="0">
              <a:spcBef>
                <a:spcPts val="300"/>
              </a:spcBef>
              <a:spcAft>
                <a:spcPts val="0"/>
              </a:spcAft>
              <a:buNone/>
            </a:pPr>
            <a:r>
              <a:rPr lang="en" sz="1000">
                <a:solidFill>
                  <a:srgbClr val="053B5C"/>
                </a:solidFill>
                <a:latin typeface="Open Sans"/>
                <a:ea typeface="Open Sans"/>
                <a:cs typeface="Open Sans"/>
                <a:sym typeface="Open Sans"/>
              </a:rPr>
              <a:t>CREDITS: This presentation template was created by </a:t>
            </a:r>
            <a:r>
              <a:rPr lang="en" sz="1000" b="1">
                <a:solidFill>
                  <a:srgbClr val="053B5C"/>
                </a:solidFill>
                <a:uFill>
                  <a:noFill/>
                </a:uFill>
                <a:latin typeface="Open Sans"/>
                <a:ea typeface="Open Sans"/>
                <a:cs typeface="Open Sans"/>
                <a:sym typeface="Open Sans"/>
                <a:hlinkClick r:id="rId2">
                  <a:extLst>
                    <a:ext uri="{A12FA001-AC4F-418D-AE19-62706E023703}">
                      <ahyp:hlinkClr xmlns:ahyp="http://schemas.microsoft.com/office/drawing/2018/hyperlinkcolor" xmlns="" val="tx"/>
                    </a:ext>
                  </a:extLst>
                </a:hlinkClick>
              </a:rPr>
              <a:t>Slidesgo</a:t>
            </a:r>
            <a:r>
              <a:rPr lang="en" sz="1000">
                <a:solidFill>
                  <a:srgbClr val="053B5C"/>
                </a:solidFill>
                <a:latin typeface="Open Sans"/>
                <a:ea typeface="Open Sans"/>
                <a:cs typeface="Open Sans"/>
                <a:sym typeface="Open Sans"/>
              </a:rPr>
              <a:t>, including icons by </a:t>
            </a:r>
            <a:r>
              <a:rPr lang="en" sz="1000" b="1">
                <a:solidFill>
                  <a:srgbClr val="053B5C"/>
                </a:solidFill>
                <a:uFill>
                  <a:noFill/>
                </a:uFill>
                <a:latin typeface="Open Sans"/>
                <a:ea typeface="Open Sans"/>
                <a:cs typeface="Open Sans"/>
                <a:sym typeface="Open Sans"/>
                <a:hlinkClick r:id="rId3">
                  <a:extLst>
                    <a:ext uri="{A12FA001-AC4F-418D-AE19-62706E023703}">
                      <ahyp:hlinkClr xmlns:ahyp="http://schemas.microsoft.com/office/drawing/2018/hyperlinkcolor" xmlns="" val="tx"/>
                    </a:ext>
                  </a:extLst>
                </a:hlinkClick>
              </a:rPr>
              <a:t>Flaticon</a:t>
            </a:r>
            <a:r>
              <a:rPr lang="en" sz="1000">
                <a:solidFill>
                  <a:srgbClr val="053B5C"/>
                </a:solidFill>
                <a:latin typeface="Open Sans"/>
                <a:ea typeface="Open Sans"/>
                <a:cs typeface="Open Sans"/>
                <a:sym typeface="Open Sans"/>
              </a:rPr>
              <a:t>, infographics &amp; images by </a:t>
            </a:r>
            <a:r>
              <a:rPr lang="en" sz="1000" b="1">
                <a:solidFill>
                  <a:srgbClr val="053B5C"/>
                </a:solidFill>
                <a:uFill>
                  <a:noFill/>
                </a:uFill>
                <a:latin typeface="Open Sans"/>
                <a:ea typeface="Open Sans"/>
                <a:cs typeface="Open Sans"/>
                <a:sym typeface="Open Sans"/>
                <a:hlinkClick r:id="rId4">
                  <a:extLst>
                    <a:ext uri="{A12FA001-AC4F-418D-AE19-62706E023703}">
                      <ahyp:hlinkClr xmlns:ahyp="http://schemas.microsoft.com/office/drawing/2018/hyperlinkcolor" xmlns="" val="tx"/>
                    </a:ext>
                  </a:extLst>
                </a:hlinkClick>
              </a:rPr>
              <a:t>Freepik</a:t>
            </a:r>
            <a:r>
              <a:rPr lang="en" sz="1000">
                <a:solidFill>
                  <a:srgbClr val="053B5C"/>
                </a:solidFill>
                <a:latin typeface="Open Sans"/>
                <a:ea typeface="Open Sans"/>
                <a:cs typeface="Open Sans"/>
                <a:sym typeface="Open Sans"/>
              </a:rPr>
              <a:t> and illustrations by </a:t>
            </a:r>
            <a:r>
              <a:rPr lang="en" sz="1000" b="1">
                <a:solidFill>
                  <a:srgbClr val="053B5C"/>
                </a:solidFill>
                <a:uFill>
                  <a:noFill/>
                </a:uFill>
                <a:latin typeface="Open Sans"/>
                <a:ea typeface="Open Sans"/>
                <a:cs typeface="Open Sans"/>
                <a:sym typeface="Open Sans"/>
                <a:hlinkClick r:id="rId5">
                  <a:extLst>
                    <a:ext uri="{A12FA001-AC4F-418D-AE19-62706E023703}">
                      <ahyp:hlinkClr xmlns:ahyp="http://schemas.microsoft.com/office/drawing/2018/hyperlinkcolor" xmlns="" val="tx"/>
                    </a:ext>
                  </a:extLst>
                </a:hlinkClick>
              </a:rPr>
              <a:t>Stories</a:t>
            </a:r>
            <a:endParaRPr sz="900">
              <a:solidFill>
                <a:srgbClr val="053B5C"/>
              </a:solidFill>
              <a:latin typeface="Open Sans"/>
              <a:ea typeface="Open Sans"/>
              <a:cs typeface="Open Sans"/>
              <a:sym typeface="Open Sans"/>
            </a:endParaRPr>
          </a:p>
        </p:txBody>
      </p:sp>
    </p:spTree>
    <p:extLst>
      <p:ext uri="{BB962C8B-B14F-4D97-AF65-F5344CB8AC3E}">
        <p14:creationId xmlns:p14="http://schemas.microsoft.com/office/powerpoint/2010/main" val="65130908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Background">
  <p:cSld name="Background">
    <p:bg>
      <p:bgPr>
        <a:solidFill>
          <a:schemeClr val="dk2"/>
        </a:solidFill>
        <a:effectLst/>
      </p:bgPr>
    </p:bg>
    <p:spTree>
      <p:nvGrpSpPr>
        <p:cNvPr id="1" name="Shape 313"/>
        <p:cNvGrpSpPr/>
        <p:nvPr/>
      </p:nvGrpSpPr>
      <p:grpSpPr>
        <a:xfrm>
          <a:off x="0" y="0"/>
          <a:ext cx="0" cy="0"/>
          <a:chOff x="0" y="0"/>
          <a:chExt cx="0" cy="0"/>
        </a:xfrm>
      </p:grpSpPr>
    </p:spTree>
    <p:extLst>
      <p:ext uri="{BB962C8B-B14F-4D97-AF65-F5344CB8AC3E}">
        <p14:creationId xmlns:p14="http://schemas.microsoft.com/office/powerpoint/2010/main" val="64624369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Title and text 5">
  <p:cSld name="Title and text 5">
    <p:spTree>
      <p:nvGrpSpPr>
        <p:cNvPr id="1" name="Shape 388"/>
        <p:cNvGrpSpPr/>
        <p:nvPr/>
      </p:nvGrpSpPr>
      <p:grpSpPr>
        <a:xfrm>
          <a:off x="0" y="0"/>
          <a:ext cx="0" cy="0"/>
          <a:chOff x="0" y="0"/>
          <a:chExt cx="0" cy="0"/>
        </a:xfrm>
      </p:grpSpPr>
      <p:sp>
        <p:nvSpPr>
          <p:cNvPr id="389" name="Google Shape;389;p27"/>
          <p:cNvSpPr/>
          <p:nvPr/>
        </p:nvSpPr>
        <p:spPr>
          <a:xfrm rot="10800000">
            <a:off x="3775363" y="-37478"/>
            <a:ext cx="5952915" cy="2866754"/>
          </a:xfrm>
          <a:custGeom>
            <a:avLst/>
            <a:gdLst/>
            <a:ahLst/>
            <a:cxnLst/>
            <a:rect l="l" t="t" r="r" b="b"/>
            <a:pathLst>
              <a:path w="107062" h="51558" extrusionOk="0">
                <a:moveTo>
                  <a:pt x="23266" y="0"/>
                </a:moveTo>
                <a:cubicBezTo>
                  <a:pt x="18767" y="0"/>
                  <a:pt x="14164" y="1727"/>
                  <a:pt x="10645" y="4766"/>
                </a:cubicBezTo>
                <a:cubicBezTo>
                  <a:pt x="4454" y="10123"/>
                  <a:pt x="1299" y="18708"/>
                  <a:pt x="644" y="27185"/>
                </a:cubicBezTo>
                <a:cubicBezTo>
                  <a:pt x="1" y="35365"/>
                  <a:pt x="6633" y="43532"/>
                  <a:pt x="8300" y="51533"/>
                </a:cubicBezTo>
                <a:lnTo>
                  <a:pt x="106205" y="51533"/>
                </a:lnTo>
                <a:lnTo>
                  <a:pt x="106205" y="51557"/>
                </a:lnTo>
                <a:cubicBezTo>
                  <a:pt x="107062" y="47545"/>
                  <a:pt x="106621" y="43235"/>
                  <a:pt x="104919" y="39544"/>
                </a:cubicBezTo>
                <a:cubicBezTo>
                  <a:pt x="102954" y="35269"/>
                  <a:pt x="99323" y="31912"/>
                  <a:pt x="95096" y="30424"/>
                </a:cubicBezTo>
                <a:cubicBezTo>
                  <a:pt x="91441" y="29138"/>
                  <a:pt x="87286" y="29150"/>
                  <a:pt x="84142" y="26768"/>
                </a:cubicBezTo>
                <a:cubicBezTo>
                  <a:pt x="79558" y="23292"/>
                  <a:pt x="78868" y="16017"/>
                  <a:pt x="74558" y="12148"/>
                </a:cubicBezTo>
                <a:cubicBezTo>
                  <a:pt x="72192" y="10011"/>
                  <a:pt x="69211" y="9279"/>
                  <a:pt x="66087" y="9279"/>
                </a:cubicBezTo>
                <a:cubicBezTo>
                  <a:pt x="63379" y="9279"/>
                  <a:pt x="60564" y="9829"/>
                  <a:pt x="57949" y="10493"/>
                </a:cubicBezTo>
                <a:cubicBezTo>
                  <a:pt x="54613" y="11341"/>
                  <a:pt x="51063" y="12273"/>
                  <a:pt x="47668" y="12273"/>
                </a:cubicBezTo>
                <a:cubicBezTo>
                  <a:pt x="45344" y="12273"/>
                  <a:pt x="43091" y="11836"/>
                  <a:pt x="41030" y="10635"/>
                </a:cubicBezTo>
                <a:cubicBezTo>
                  <a:pt x="37863" y="8790"/>
                  <a:pt x="35720" y="5444"/>
                  <a:pt x="32815" y="3170"/>
                </a:cubicBezTo>
                <a:cubicBezTo>
                  <a:pt x="30039" y="996"/>
                  <a:pt x="26683" y="0"/>
                  <a:pt x="23266"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390" name="Google Shape;390;p27"/>
          <p:cNvSpPr txBox="1">
            <a:spLocks noGrp="1"/>
          </p:cNvSpPr>
          <p:nvPr>
            <p:ph type="subTitle" idx="1"/>
          </p:nvPr>
        </p:nvSpPr>
        <p:spPr>
          <a:xfrm>
            <a:off x="2485050" y="2537338"/>
            <a:ext cx="4103100" cy="1015800"/>
          </a:xfrm>
          <a:prstGeom prst="rect">
            <a:avLst/>
          </a:prstGeom>
        </p:spPr>
        <p:txBody>
          <a:bodyPr spcFirstLastPara="1" wrap="square" lIns="91425" tIns="91425" rIns="91425" bIns="91425" anchor="t" anchorCtr="0">
            <a:noAutofit/>
          </a:bodyPr>
          <a:lstStyle>
            <a:lvl1pPr lvl="0" algn="ctr" rtl="0">
              <a:spcBef>
                <a:spcPts val="0"/>
              </a:spcBef>
              <a:spcAft>
                <a:spcPts val="0"/>
              </a:spcAft>
              <a:buNone/>
              <a:defRPr sz="1800"/>
            </a:lvl1pPr>
            <a:lvl2pPr lvl="1" algn="ctr" rtl="0">
              <a:spcBef>
                <a:spcPts val="0"/>
              </a:spcBef>
              <a:spcAft>
                <a:spcPts val="0"/>
              </a:spcAft>
              <a:buNone/>
              <a:defRPr sz="1800"/>
            </a:lvl2pPr>
            <a:lvl3pPr lvl="2" algn="ctr" rtl="0">
              <a:spcBef>
                <a:spcPts val="0"/>
              </a:spcBef>
              <a:spcAft>
                <a:spcPts val="0"/>
              </a:spcAft>
              <a:buNone/>
              <a:defRPr sz="1800"/>
            </a:lvl3pPr>
            <a:lvl4pPr lvl="3" algn="ctr" rtl="0">
              <a:spcBef>
                <a:spcPts val="0"/>
              </a:spcBef>
              <a:spcAft>
                <a:spcPts val="0"/>
              </a:spcAft>
              <a:buNone/>
              <a:defRPr sz="1800"/>
            </a:lvl4pPr>
            <a:lvl5pPr lvl="4" algn="ctr" rtl="0">
              <a:spcBef>
                <a:spcPts val="0"/>
              </a:spcBef>
              <a:spcAft>
                <a:spcPts val="0"/>
              </a:spcAft>
              <a:buNone/>
              <a:defRPr sz="1800"/>
            </a:lvl5pPr>
            <a:lvl6pPr lvl="5" algn="ctr" rtl="0">
              <a:spcBef>
                <a:spcPts val="0"/>
              </a:spcBef>
              <a:spcAft>
                <a:spcPts val="0"/>
              </a:spcAft>
              <a:buNone/>
              <a:defRPr sz="1800"/>
            </a:lvl6pPr>
            <a:lvl7pPr lvl="6" algn="ctr" rtl="0">
              <a:spcBef>
                <a:spcPts val="0"/>
              </a:spcBef>
              <a:spcAft>
                <a:spcPts val="0"/>
              </a:spcAft>
              <a:buNone/>
              <a:defRPr sz="1800"/>
            </a:lvl7pPr>
            <a:lvl8pPr lvl="7" algn="ctr" rtl="0">
              <a:spcBef>
                <a:spcPts val="0"/>
              </a:spcBef>
              <a:spcAft>
                <a:spcPts val="0"/>
              </a:spcAft>
              <a:buNone/>
              <a:defRPr sz="1800"/>
            </a:lvl8pPr>
            <a:lvl9pPr lvl="8" algn="ctr" rtl="0">
              <a:spcBef>
                <a:spcPts val="0"/>
              </a:spcBef>
              <a:spcAft>
                <a:spcPts val="0"/>
              </a:spcAft>
              <a:buNone/>
              <a:defRPr sz="1800"/>
            </a:lvl9pPr>
          </a:lstStyle>
          <a:p>
            <a:endParaRPr/>
          </a:p>
        </p:txBody>
      </p:sp>
      <p:sp>
        <p:nvSpPr>
          <p:cNvPr id="391" name="Google Shape;391;p27"/>
          <p:cNvSpPr txBox="1">
            <a:spLocks noGrp="1"/>
          </p:cNvSpPr>
          <p:nvPr>
            <p:ph type="title"/>
          </p:nvPr>
        </p:nvSpPr>
        <p:spPr>
          <a:xfrm>
            <a:off x="2485100" y="1401588"/>
            <a:ext cx="4103100" cy="12930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accent2"/>
              </a:buClr>
              <a:buSzPts val="3400"/>
              <a:buNone/>
              <a:defRPr sz="7200"/>
            </a:lvl1pPr>
            <a:lvl2pPr lvl="1" rtl="0">
              <a:spcBef>
                <a:spcPts val="0"/>
              </a:spcBef>
              <a:spcAft>
                <a:spcPts val="0"/>
              </a:spcAft>
              <a:buClr>
                <a:schemeClr val="accent2"/>
              </a:buClr>
              <a:buSzPts val="3400"/>
              <a:buNone/>
              <a:defRPr>
                <a:solidFill>
                  <a:schemeClr val="accent2"/>
                </a:solidFill>
              </a:defRPr>
            </a:lvl2pPr>
            <a:lvl3pPr lvl="2" rtl="0">
              <a:spcBef>
                <a:spcPts val="0"/>
              </a:spcBef>
              <a:spcAft>
                <a:spcPts val="0"/>
              </a:spcAft>
              <a:buClr>
                <a:schemeClr val="accent2"/>
              </a:buClr>
              <a:buSzPts val="3400"/>
              <a:buNone/>
              <a:defRPr>
                <a:solidFill>
                  <a:schemeClr val="accent2"/>
                </a:solidFill>
              </a:defRPr>
            </a:lvl3pPr>
            <a:lvl4pPr lvl="3" rtl="0">
              <a:spcBef>
                <a:spcPts val="0"/>
              </a:spcBef>
              <a:spcAft>
                <a:spcPts val="0"/>
              </a:spcAft>
              <a:buClr>
                <a:schemeClr val="accent2"/>
              </a:buClr>
              <a:buSzPts val="3400"/>
              <a:buNone/>
              <a:defRPr>
                <a:solidFill>
                  <a:schemeClr val="accent2"/>
                </a:solidFill>
              </a:defRPr>
            </a:lvl4pPr>
            <a:lvl5pPr lvl="4" rtl="0">
              <a:spcBef>
                <a:spcPts val="0"/>
              </a:spcBef>
              <a:spcAft>
                <a:spcPts val="0"/>
              </a:spcAft>
              <a:buClr>
                <a:schemeClr val="accent2"/>
              </a:buClr>
              <a:buSzPts val="3400"/>
              <a:buNone/>
              <a:defRPr>
                <a:solidFill>
                  <a:schemeClr val="accent2"/>
                </a:solidFill>
              </a:defRPr>
            </a:lvl5pPr>
            <a:lvl6pPr lvl="5" rtl="0">
              <a:spcBef>
                <a:spcPts val="0"/>
              </a:spcBef>
              <a:spcAft>
                <a:spcPts val="0"/>
              </a:spcAft>
              <a:buClr>
                <a:schemeClr val="accent2"/>
              </a:buClr>
              <a:buSzPts val="3400"/>
              <a:buNone/>
              <a:defRPr>
                <a:solidFill>
                  <a:schemeClr val="accent2"/>
                </a:solidFill>
              </a:defRPr>
            </a:lvl6pPr>
            <a:lvl7pPr lvl="6" rtl="0">
              <a:spcBef>
                <a:spcPts val="0"/>
              </a:spcBef>
              <a:spcAft>
                <a:spcPts val="0"/>
              </a:spcAft>
              <a:buClr>
                <a:schemeClr val="accent2"/>
              </a:buClr>
              <a:buSzPts val="3400"/>
              <a:buNone/>
              <a:defRPr>
                <a:solidFill>
                  <a:schemeClr val="accent2"/>
                </a:solidFill>
              </a:defRPr>
            </a:lvl7pPr>
            <a:lvl8pPr lvl="7" rtl="0">
              <a:spcBef>
                <a:spcPts val="0"/>
              </a:spcBef>
              <a:spcAft>
                <a:spcPts val="0"/>
              </a:spcAft>
              <a:buClr>
                <a:schemeClr val="accent2"/>
              </a:buClr>
              <a:buSzPts val="3400"/>
              <a:buNone/>
              <a:defRPr>
                <a:solidFill>
                  <a:schemeClr val="accent2"/>
                </a:solidFill>
              </a:defRPr>
            </a:lvl8pPr>
            <a:lvl9pPr lvl="8" rtl="0">
              <a:spcBef>
                <a:spcPts val="0"/>
              </a:spcBef>
              <a:spcAft>
                <a:spcPts val="0"/>
              </a:spcAft>
              <a:buClr>
                <a:schemeClr val="accent2"/>
              </a:buClr>
              <a:buSzPts val="3400"/>
              <a:buNone/>
              <a:defRPr>
                <a:solidFill>
                  <a:schemeClr val="accent2"/>
                </a:solidFill>
              </a:defRPr>
            </a:lvl9pPr>
          </a:lstStyle>
          <a:p>
            <a:endParaRPr/>
          </a:p>
        </p:txBody>
      </p:sp>
      <p:sp>
        <p:nvSpPr>
          <p:cNvPr id="392" name="Google Shape;392;p27"/>
          <p:cNvSpPr/>
          <p:nvPr/>
        </p:nvSpPr>
        <p:spPr>
          <a:xfrm flipH="1">
            <a:off x="7108275" y="4064726"/>
            <a:ext cx="1487005" cy="539387"/>
          </a:xfrm>
          <a:custGeom>
            <a:avLst/>
            <a:gdLst/>
            <a:ahLst/>
            <a:cxnLst/>
            <a:rect l="l" t="t" r="r" b="b"/>
            <a:pathLst>
              <a:path w="83976" h="38569" extrusionOk="0">
                <a:moveTo>
                  <a:pt x="28830" y="0"/>
                </a:moveTo>
                <a:cubicBezTo>
                  <a:pt x="25275" y="0"/>
                  <a:pt x="21679" y="966"/>
                  <a:pt x="18444" y="2493"/>
                </a:cubicBezTo>
                <a:cubicBezTo>
                  <a:pt x="12264" y="5410"/>
                  <a:pt x="7061" y="10363"/>
                  <a:pt x="3858" y="16411"/>
                </a:cubicBezTo>
                <a:cubicBezTo>
                  <a:pt x="1299" y="21245"/>
                  <a:pt x="1" y="31294"/>
                  <a:pt x="132" y="38569"/>
                </a:cubicBezTo>
                <a:lnTo>
                  <a:pt x="83976" y="38569"/>
                </a:lnTo>
                <a:cubicBezTo>
                  <a:pt x="82748" y="36249"/>
                  <a:pt x="80081" y="34802"/>
                  <a:pt x="77461" y="34802"/>
                </a:cubicBezTo>
                <a:cubicBezTo>
                  <a:pt x="76397" y="34802"/>
                  <a:pt x="75340" y="35041"/>
                  <a:pt x="74391" y="35557"/>
                </a:cubicBezTo>
                <a:cubicBezTo>
                  <a:pt x="73700" y="29877"/>
                  <a:pt x="71117" y="24281"/>
                  <a:pt x="66616" y="20721"/>
                </a:cubicBezTo>
                <a:cubicBezTo>
                  <a:pt x="63732" y="18434"/>
                  <a:pt x="60028" y="17120"/>
                  <a:pt x="56374" y="17120"/>
                </a:cubicBezTo>
                <a:cubicBezTo>
                  <a:pt x="54341" y="17120"/>
                  <a:pt x="52323" y="17527"/>
                  <a:pt x="50471" y="18400"/>
                </a:cubicBezTo>
                <a:cubicBezTo>
                  <a:pt x="48590" y="14756"/>
                  <a:pt x="46649" y="11113"/>
                  <a:pt x="44042" y="7922"/>
                </a:cubicBezTo>
                <a:cubicBezTo>
                  <a:pt x="41434" y="4755"/>
                  <a:pt x="38113" y="2064"/>
                  <a:pt x="34207" y="814"/>
                </a:cubicBezTo>
                <a:cubicBezTo>
                  <a:pt x="32461" y="254"/>
                  <a:pt x="30651" y="0"/>
                  <a:pt x="28830"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393" name="Google Shape;393;p27"/>
          <p:cNvSpPr/>
          <p:nvPr/>
        </p:nvSpPr>
        <p:spPr>
          <a:xfrm>
            <a:off x="231225" y="1959701"/>
            <a:ext cx="1487005" cy="539387"/>
          </a:xfrm>
          <a:custGeom>
            <a:avLst/>
            <a:gdLst/>
            <a:ahLst/>
            <a:cxnLst/>
            <a:rect l="l" t="t" r="r" b="b"/>
            <a:pathLst>
              <a:path w="83976" h="38569" extrusionOk="0">
                <a:moveTo>
                  <a:pt x="28830" y="0"/>
                </a:moveTo>
                <a:cubicBezTo>
                  <a:pt x="25275" y="0"/>
                  <a:pt x="21679" y="966"/>
                  <a:pt x="18444" y="2493"/>
                </a:cubicBezTo>
                <a:cubicBezTo>
                  <a:pt x="12264" y="5410"/>
                  <a:pt x="7061" y="10363"/>
                  <a:pt x="3858" y="16411"/>
                </a:cubicBezTo>
                <a:cubicBezTo>
                  <a:pt x="1299" y="21245"/>
                  <a:pt x="1" y="31294"/>
                  <a:pt x="132" y="38569"/>
                </a:cubicBezTo>
                <a:lnTo>
                  <a:pt x="83976" y="38569"/>
                </a:lnTo>
                <a:cubicBezTo>
                  <a:pt x="82748" y="36249"/>
                  <a:pt x="80081" y="34802"/>
                  <a:pt x="77461" y="34802"/>
                </a:cubicBezTo>
                <a:cubicBezTo>
                  <a:pt x="76397" y="34802"/>
                  <a:pt x="75340" y="35041"/>
                  <a:pt x="74391" y="35557"/>
                </a:cubicBezTo>
                <a:cubicBezTo>
                  <a:pt x="73700" y="29877"/>
                  <a:pt x="71117" y="24281"/>
                  <a:pt x="66616" y="20721"/>
                </a:cubicBezTo>
                <a:cubicBezTo>
                  <a:pt x="63732" y="18434"/>
                  <a:pt x="60028" y="17120"/>
                  <a:pt x="56374" y="17120"/>
                </a:cubicBezTo>
                <a:cubicBezTo>
                  <a:pt x="54341" y="17120"/>
                  <a:pt x="52323" y="17527"/>
                  <a:pt x="50471" y="18400"/>
                </a:cubicBezTo>
                <a:cubicBezTo>
                  <a:pt x="48590" y="14756"/>
                  <a:pt x="46649" y="11113"/>
                  <a:pt x="44042" y="7922"/>
                </a:cubicBezTo>
                <a:cubicBezTo>
                  <a:pt x="41434" y="4755"/>
                  <a:pt x="38113" y="2064"/>
                  <a:pt x="34207" y="814"/>
                </a:cubicBezTo>
                <a:cubicBezTo>
                  <a:pt x="32461" y="254"/>
                  <a:pt x="30651" y="0"/>
                  <a:pt x="28830"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394" name="Google Shape;394;p27"/>
          <p:cNvSpPr/>
          <p:nvPr/>
        </p:nvSpPr>
        <p:spPr>
          <a:xfrm>
            <a:off x="-491820" y="-391502"/>
            <a:ext cx="1734900" cy="1734900"/>
          </a:xfrm>
          <a:prstGeom prst="ellipse">
            <a:avLst/>
          </a:prstGeom>
          <a:noFill/>
          <a:ln w="19050"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Tree>
    <p:extLst>
      <p:ext uri="{BB962C8B-B14F-4D97-AF65-F5344CB8AC3E}">
        <p14:creationId xmlns:p14="http://schemas.microsoft.com/office/powerpoint/2010/main" val="406395579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7"/>
        <p:cNvGrpSpPr/>
        <p:nvPr/>
      </p:nvGrpSpPr>
      <p:grpSpPr>
        <a:xfrm>
          <a:off x="0" y="0"/>
          <a:ext cx="0" cy="0"/>
          <a:chOff x="0" y="0"/>
          <a:chExt cx="0" cy="0"/>
        </a:xfrm>
      </p:grpSpPr>
      <p:sp>
        <p:nvSpPr>
          <p:cNvPr id="18" name="Google Shape;18;p4"/>
          <p:cNvSpPr txBox="1">
            <a:spLocks noGrp="1"/>
          </p:cNvSpPr>
          <p:nvPr>
            <p:ph type="title"/>
          </p:nvPr>
        </p:nvSpPr>
        <p:spPr>
          <a:xfrm>
            <a:off x="717525" y="548746"/>
            <a:ext cx="46041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2400"/>
              <a:buNone/>
              <a:defRPr sz="2400"/>
            </a:lvl1pPr>
            <a:lvl2pPr lvl="1" algn="ctr" rtl="0">
              <a:spcBef>
                <a:spcPts val="0"/>
              </a:spcBef>
              <a:spcAft>
                <a:spcPts val="0"/>
              </a:spcAft>
              <a:buSzPts val="2400"/>
              <a:buNone/>
              <a:defRPr sz="2400"/>
            </a:lvl2pPr>
            <a:lvl3pPr lvl="2" algn="ctr" rtl="0">
              <a:spcBef>
                <a:spcPts val="0"/>
              </a:spcBef>
              <a:spcAft>
                <a:spcPts val="0"/>
              </a:spcAft>
              <a:buSzPts val="2400"/>
              <a:buNone/>
              <a:defRPr sz="2400"/>
            </a:lvl3pPr>
            <a:lvl4pPr lvl="3" algn="ctr" rtl="0">
              <a:spcBef>
                <a:spcPts val="0"/>
              </a:spcBef>
              <a:spcAft>
                <a:spcPts val="0"/>
              </a:spcAft>
              <a:buSzPts val="2400"/>
              <a:buNone/>
              <a:defRPr sz="2400"/>
            </a:lvl4pPr>
            <a:lvl5pPr lvl="4" algn="ctr" rtl="0">
              <a:spcBef>
                <a:spcPts val="0"/>
              </a:spcBef>
              <a:spcAft>
                <a:spcPts val="0"/>
              </a:spcAft>
              <a:buSzPts val="2400"/>
              <a:buNone/>
              <a:defRPr sz="2400"/>
            </a:lvl5pPr>
            <a:lvl6pPr lvl="5" algn="ctr" rtl="0">
              <a:spcBef>
                <a:spcPts val="0"/>
              </a:spcBef>
              <a:spcAft>
                <a:spcPts val="0"/>
              </a:spcAft>
              <a:buSzPts val="2400"/>
              <a:buNone/>
              <a:defRPr sz="2400"/>
            </a:lvl6pPr>
            <a:lvl7pPr lvl="6" algn="ctr" rtl="0">
              <a:spcBef>
                <a:spcPts val="0"/>
              </a:spcBef>
              <a:spcAft>
                <a:spcPts val="0"/>
              </a:spcAft>
              <a:buSzPts val="2400"/>
              <a:buNone/>
              <a:defRPr sz="2400"/>
            </a:lvl7pPr>
            <a:lvl8pPr lvl="7" algn="ctr" rtl="0">
              <a:spcBef>
                <a:spcPts val="0"/>
              </a:spcBef>
              <a:spcAft>
                <a:spcPts val="0"/>
              </a:spcAft>
              <a:buSzPts val="2400"/>
              <a:buNone/>
              <a:defRPr sz="2400"/>
            </a:lvl8pPr>
            <a:lvl9pPr lvl="8" algn="ctr" rtl="0">
              <a:spcBef>
                <a:spcPts val="0"/>
              </a:spcBef>
              <a:spcAft>
                <a:spcPts val="0"/>
              </a:spcAft>
              <a:buSzPts val="2400"/>
              <a:buNone/>
              <a:defRPr sz="2400"/>
            </a:lvl9pPr>
          </a:lstStyle>
          <a:p>
            <a:endParaRPr/>
          </a:p>
        </p:txBody>
      </p:sp>
      <p:sp>
        <p:nvSpPr>
          <p:cNvPr id="19" name="Google Shape;19;p4"/>
          <p:cNvSpPr txBox="1">
            <a:spLocks noGrp="1"/>
          </p:cNvSpPr>
          <p:nvPr>
            <p:ph type="body" idx="1"/>
          </p:nvPr>
        </p:nvSpPr>
        <p:spPr>
          <a:xfrm>
            <a:off x="717525" y="1273654"/>
            <a:ext cx="7709100" cy="3121200"/>
          </a:xfrm>
          <a:prstGeom prst="rect">
            <a:avLst/>
          </a:prstGeom>
        </p:spPr>
        <p:txBody>
          <a:bodyPr spcFirstLastPara="1" wrap="square" lIns="91425" tIns="91425" rIns="91425" bIns="91425" anchor="t" anchorCtr="0">
            <a:noAutofit/>
          </a:bodyPr>
          <a:lstStyle>
            <a:lvl1pPr marL="457200" lvl="0" indent="-298450" rtl="0">
              <a:lnSpc>
                <a:spcPct val="100000"/>
              </a:lnSpc>
              <a:spcBef>
                <a:spcPts val="0"/>
              </a:spcBef>
              <a:spcAft>
                <a:spcPts val="0"/>
              </a:spcAft>
              <a:buSzPts val="1100"/>
              <a:buChar char="●"/>
              <a:defRPr sz="1100"/>
            </a:lvl1pPr>
            <a:lvl2pPr marL="914400" lvl="1" indent="-298450" rtl="0">
              <a:spcBef>
                <a:spcPts val="0"/>
              </a:spcBef>
              <a:spcAft>
                <a:spcPts val="0"/>
              </a:spcAft>
              <a:buSzPts val="1100"/>
              <a:buChar char="○"/>
              <a:defRPr sz="1100"/>
            </a:lvl2pPr>
            <a:lvl3pPr marL="1371600" lvl="2" indent="-298450" rtl="0">
              <a:spcBef>
                <a:spcPts val="1600"/>
              </a:spcBef>
              <a:spcAft>
                <a:spcPts val="0"/>
              </a:spcAft>
              <a:buSzPts val="1100"/>
              <a:buChar char="■"/>
              <a:defRPr sz="1100"/>
            </a:lvl3pPr>
            <a:lvl4pPr marL="1828800" lvl="3" indent="-298450" rtl="0">
              <a:spcBef>
                <a:spcPts val="1600"/>
              </a:spcBef>
              <a:spcAft>
                <a:spcPts val="0"/>
              </a:spcAft>
              <a:buSzPts val="1100"/>
              <a:buChar char="●"/>
              <a:defRPr sz="1100"/>
            </a:lvl4pPr>
            <a:lvl5pPr marL="2286000" lvl="4" indent="-298450" rtl="0">
              <a:spcBef>
                <a:spcPts val="1600"/>
              </a:spcBef>
              <a:spcAft>
                <a:spcPts val="0"/>
              </a:spcAft>
              <a:buSzPts val="1100"/>
              <a:buChar char="○"/>
              <a:defRPr sz="1100"/>
            </a:lvl5pPr>
            <a:lvl6pPr marL="2743200" lvl="5" indent="-298450" rtl="0">
              <a:spcBef>
                <a:spcPts val="1600"/>
              </a:spcBef>
              <a:spcAft>
                <a:spcPts val="0"/>
              </a:spcAft>
              <a:buSzPts val="1100"/>
              <a:buChar char="■"/>
              <a:defRPr sz="1100"/>
            </a:lvl6pPr>
            <a:lvl7pPr marL="3200400" lvl="6" indent="-298450" rtl="0">
              <a:spcBef>
                <a:spcPts val="1600"/>
              </a:spcBef>
              <a:spcAft>
                <a:spcPts val="0"/>
              </a:spcAft>
              <a:buSzPts val="1100"/>
              <a:buChar char="●"/>
              <a:defRPr sz="1100"/>
            </a:lvl7pPr>
            <a:lvl8pPr marL="3657600" lvl="7" indent="-298450" rtl="0">
              <a:spcBef>
                <a:spcPts val="1600"/>
              </a:spcBef>
              <a:spcAft>
                <a:spcPts val="0"/>
              </a:spcAft>
              <a:buSzPts val="1100"/>
              <a:buChar char="○"/>
              <a:defRPr sz="1100"/>
            </a:lvl8pPr>
            <a:lvl9pPr marL="4114800" lvl="8" indent="-298450" rtl="0">
              <a:spcBef>
                <a:spcPts val="1600"/>
              </a:spcBef>
              <a:spcAft>
                <a:spcPts val="1600"/>
              </a:spcAft>
              <a:buSzPts val="1100"/>
              <a:buChar char="■"/>
              <a:defRPr sz="1100"/>
            </a:lvl9pPr>
          </a:lstStyle>
          <a:p>
            <a:endParaRPr/>
          </a:p>
        </p:txBody>
      </p:sp>
      <p:sp>
        <p:nvSpPr>
          <p:cNvPr id="20" name="Google Shape;20;p4"/>
          <p:cNvSpPr/>
          <p:nvPr/>
        </p:nvSpPr>
        <p:spPr>
          <a:xfrm>
            <a:off x="6477575" y="-399350"/>
            <a:ext cx="3025272" cy="2584568"/>
          </a:xfrm>
          <a:custGeom>
            <a:avLst/>
            <a:gdLst/>
            <a:ahLst/>
            <a:cxnLst/>
            <a:rect l="l" t="t" r="r" b="b"/>
            <a:pathLst>
              <a:path w="545094" h="465688" extrusionOk="0">
                <a:moveTo>
                  <a:pt x="207028" y="1"/>
                </a:moveTo>
                <a:cubicBezTo>
                  <a:pt x="207028" y="1"/>
                  <a:pt x="259058" y="74319"/>
                  <a:pt x="128756" y="124647"/>
                </a:cubicBezTo>
                <a:cubicBezTo>
                  <a:pt x="1" y="174354"/>
                  <a:pt x="42285" y="297550"/>
                  <a:pt x="138002" y="297550"/>
                </a:cubicBezTo>
                <a:cubicBezTo>
                  <a:pt x="146029" y="297550"/>
                  <a:pt x="154432" y="296683"/>
                  <a:pt x="163141" y="294834"/>
                </a:cubicBezTo>
                <a:cubicBezTo>
                  <a:pt x="173520" y="292632"/>
                  <a:pt x="182326" y="291602"/>
                  <a:pt x="189704" y="291602"/>
                </a:cubicBezTo>
                <a:cubicBezTo>
                  <a:pt x="225753" y="291602"/>
                  <a:pt x="227678" y="316202"/>
                  <a:pt x="212112" y="348817"/>
                </a:cubicBezTo>
                <a:cubicBezTo>
                  <a:pt x="196610" y="381274"/>
                  <a:pt x="212112" y="431899"/>
                  <a:pt x="251176" y="453854"/>
                </a:cubicBezTo>
                <a:cubicBezTo>
                  <a:pt x="262225" y="460057"/>
                  <a:pt x="275286" y="463462"/>
                  <a:pt x="286978" y="464546"/>
                </a:cubicBezTo>
                <a:cubicBezTo>
                  <a:pt x="295411" y="465329"/>
                  <a:pt x="303454" y="465688"/>
                  <a:pt x="311146" y="465688"/>
                </a:cubicBezTo>
                <a:cubicBezTo>
                  <a:pt x="390544" y="465688"/>
                  <a:pt x="432621" y="427483"/>
                  <a:pt x="481467" y="423934"/>
                </a:cubicBezTo>
                <a:cubicBezTo>
                  <a:pt x="483856" y="423759"/>
                  <a:pt x="486261" y="423668"/>
                  <a:pt x="488687" y="423668"/>
                </a:cubicBezTo>
                <a:cubicBezTo>
                  <a:pt x="505818" y="423668"/>
                  <a:pt x="524017" y="428226"/>
                  <a:pt x="545094" y="440376"/>
                </a:cubicBezTo>
                <a:lnTo>
                  <a:pt x="545094" y="1"/>
                </a:lnTo>
                <a:close/>
              </a:path>
            </a:pathLst>
          </a:custGeom>
          <a:solidFill>
            <a:srgbClr val="A0EB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387539232"/>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Title and text">
  <p:cSld name="Title and text">
    <p:spTree>
      <p:nvGrpSpPr>
        <p:cNvPr id="1" name="Shape 162"/>
        <p:cNvGrpSpPr/>
        <p:nvPr/>
      </p:nvGrpSpPr>
      <p:grpSpPr>
        <a:xfrm>
          <a:off x="0" y="0"/>
          <a:ext cx="0" cy="0"/>
          <a:chOff x="0" y="0"/>
          <a:chExt cx="0" cy="0"/>
        </a:xfrm>
      </p:grpSpPr>
      <p:sp>
        <p:nvSpPr>
          <p:cNvPr id="163" name="Google Shape;163;p17"/>
          <p:cNvSpPr txBox="1">
            <a:spLocks noGrp="1"/>
          </p:cNvSpPr>
          <p:nvPr>
            <p:ph type="title"/>
          </p:nvPr>
        </p:nvSpPr>
        <p:spPr>
          <a:xfrm>
            <a:off x="726225" y="441350"/>
            <a:ext cx="7691400" cy="572700"/>
          </a:xfrm>
          <a:prstGeom prst="rect">
            <a:avLst/>
          </a:prstGeom>
        </p:spPr>
        <p:txBody>
          <a:bodyPr spcFirstLastPara="1" wrap="square" lIns="91425" tIns="91425" rIns="91425" bIns="91425" anchor="t" anchorCtr="0">
            <a:noAutofit/>
          </a:bodyPr>
          <a:lstStyle>
            <a:lvl1pPr lvl="0" algn="ctr">
              <a:spcBef>
                <a:spcPts val="0"/>
              </a:spcBef>
              <a:spcAft>
                <a:spcPts val="0"/>
              </a:spcAft>
              <a:buNone/>
              <a:defRPr/>
            </a:lvl1pPr>
            <a:lvl2pPr lvl="1" algn="ctr">
              <a:spcBef>
                <a:spcPts val="0"/>
              </a:spcBef>
              <a:spcAft>
                <a:spcPts val="0"/>
              </a:spcAft>
              <a:buNone/>
              <a:defRPr/>
            </a:lvl2pPr>
            <a:lvl3pPr lvl="2" algn="ctr">
              <a:spcBef>
                <a:spcPts val="0"/>
              </a:spcBef>
              <a:spcAft>
                <a:spcPts val="0"/>
              </a:spcAft>
              <a:buNone/>
              <a:defRPr/>
            </a:lvl3pPr>
            <a:lvl4pPr lvl="3" algn="ctr">
              <a:spcBef>
                <a:spcPts val="0"/>
              </a:spcBef>
              <a:spcAft>
                <a:spcPts val="0"/>
              </a:spcAft>
              <a:buNone/>
              <a:defRPr/>
            </a:lvl4pPr>
            <a:lvl5pPr lvl="4" algn="ctr">
              <a:spcBef>
                <a:spcPts val="0"/>
              </a:spcBef>
              <a:spcAft>
                <a:spcPts val="0"/>
              </a:spcAft>
              <a:buNone/>
              <a:defRPr/>
            </a:lvl5pPr>
            <a:lvl6pPr lvl="5" algn="ctr">
              <a:spcBef>
                <a:spcPts val="0"/>
              </a:spcBef>
              <a:spcAft>
                <a:spcPts val="0"/>
              </a:spcAft>
              <a:buNone/>
              <a:defRPr/>
            </a:lvl6pPr>
            <a:lvl7pPr lvl="6" algn="ctr">
              <a:spcBef>
                <a:spcPts val="0"/>
              </a:spcBef>
              <a:spcAft>
                <a:spcPts val="0"/>
              </a:spcAft>
              <a:buNone/>
              <a:defRPr/>
            </a:lvl7pPr>
            <a:lvl8pPr lvl="7" algn="ctr">
              <a:spcBef>
                <a:spcPts val="0"/>
              </a:spcBef>
              <a:spcAft>
                <a:spcPts val="0"/>
              </a:spcAft>
              <a:buNone/>
              <a:defRPr/>
            </a:lvl8pPr>
            <a:lvl9pPr lvl="8" algn="ctr">
              <a:spcBef>
                <a:spcPts val="0"/>
              </a:spcBef>
              <a:spcAft>
                <a:spcPts val="0"/>
              </a:spcAft>
              <a:buNone/>
              <a:defRPr/>
            </a:lvl9pPr>
          </a:lstStyle>
          <a:p>
            <a:endParaRPr/>
          </a:p>
        </p:txBody>
      </p:sp>
      <p:sp>
        <p:nvSpPr>
          <p:cNvPr id="164" name="Google Shape;164;p17"/>
          <p:cNvSpPr txBox="1">
            <a:spLocks noGrp="1"/>
          </p:cNvSpPr>
          <p:nvPr>
            <p:ph type="subTitle" idx="1"/>
          </p:nvPr>
        </p:nvSpPr>
        <p:spPr>
          <a:xfrm>
            <a:off x="2195850" y="1826650"/>
            <a:ext cx="4752300" cy="1736700"/>
          </a:xfrm>
          <a:prstGeom prst="rect">
            <a:avLst/>
          </a:prstGeom>
        </p:spPr>
        <p:txBody>
          <a:bodyPr spcFirstLastPara="1" wrap="square" lIns="91425" tIns="91425" rIns="91425" bIns="91425" anchor="t" anchorCtr="0">
            <a:noAutofit/>
          </a:bodyPr>
          <a:lstStyle>
            <a:lvl1pPr lvl="0" rtl="0">
              <a:spcBef>
                <a:spcPts val="0"/>
              </a:spcBef>
              <a:spcAft>
                <a:spcPts val="0"/>
              </a:spcAft>
              <a:buNone/>
              <a:defRPr sz="1400"/>
            </a:lvl1pPr>
            <a:lvl2pPr lvl="1" rtl="0">
              <a:spcBef>
                <a:spcPts val="0"/>
              </a:spcBef>
              <a:spcAft>
                <a:spcPts val="0"/>
              </a:spcAft>
              <a:buNone/>
              <a:defRPr sz="1400"/>
            </a:lvl2pPr>
            <a:lvl3pPr lvl="2" rtl="0">
              <a:spcBef>
                <a:spcPts val="0"/>
              </a:spcBef>
              <a:spcAft>
                <a:spcPts val="0"/>
              </a:spcAft>
              <a:buNone/>
              <a:defRPr sz="1400"/>
            </a:lvl3pPr>
            <a:lvl4pPr lvl="3" rtl="0">
              <a:spcBef>
                <a:spcPts val="0"/>
              </a:spcBef>
              <a:spcAft>
                <a:spcPts val="0"/>
              </a:spcAft>
              <a:buNone/>
              <a:defRPr sz="1400"/>
            </a:lvl4pPr>
            <a:lvl5pPr lvl="4" rtl="0">
              <a:spcBef>
                <a:spcPts val="0"/>
              </a:spcBef>
              <a:spcAft>
                <a:spcPts val="0"/>
              </a:spcAft>
              <a:buNone/>
              <a:defRPr sz="1400"/>
            </a:lvl5pPr>
            <a:lvl6pPr lvl="5" rtl="0">
              <a:spcBef>
                <a:spcPts val="0"/>
              </a:spcBef>
              <a:spcAft>
                <a:spcPts val="0"/>
              </a:spcAft>
              <a:buNone/>
              <a:defRPr sz="1400"/>
            </a:lvl6pPr>
            <a:lvl7pPr lvl="6" rtl="0">
              <a:spcBef>
                <a:spcPts val="0"/>
              </a:spcBef>
              <a:spcAft>
                <a:spcPts val="0"/>
              </a:spcAft>
              <a:buNone/>
              <a:defRPr sz="1400"/>
            </a:lvl7pPr>
            <a:lvl8pPr lvl="7" rtl="0">
              <a:spcBef>
                <a:spcPts val="0"/>
              </a:spcBef>
              <a:spcAft>
                <a:spcPts val="0"/>
              </a:spcAft>
              <a:buNone/>
              <a:defRPr sz="1400"/>
            </a:lvl8pPr>
            <a:lvl9pPr lvl="8" rtl="0">
              <a:spcBef>
                <a:spcPts val="0"/>
              </a:spcBef>
              <a:spcAft>
                <a:spcPts val="0"/>
              </a:spcAft>
              <a:buNone/>
              <a:defRPr sz="1400"/>
            </a:lvl9pPr>
          </a:lstStyle>
          <a:p>
            <a:endParaRPr/>
          </a:p>
        </p:txBody>
      </p:sp>
      <p:sp>
        <p:nvSpPr>
          <p:cNvPr id="165" name="Google Shape;165;p17"/>
          <p:cNvSpPr/>
          <p:nvPr/>
        </p:nvSpPr>
        <p:spPr>
          <a:xfrm>
            <a:off x="425925" y="888888"/>
            <a:ext cx="452700" cy="452700"/>
          </a:xfrm>
          <a:prstGeom prst="rect">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6" name="Google Shape;166;p17"/>
          <p:cNvSpPr/>
          <p:nvPr/>
        </p:nvSpPr>
        <p:spPr>
          <a:xfrm>
            <a:off x="8330475" y="3745000"/>
            <a:ext cx="322500" cy="322500"/>
          </a:xfrm>
          <a:prstGeom prst="rect">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 name="Google Shape;167;p17"/>
          <p:cNvSpPr/>
          <p:nvPr/>
        </p:nvSpPr>
        <p:spPr>
          <a:xfrm>
            <a:off x="8265375" y="392900"/>
            <a:ext cx="452700" cy="452700"/>
          </a:xfrm>
          <a:prstGeom prst="rect">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 name="Google Shape;168;p17"/>
          <p:cNvSpPr/>
          <p:nvPr/>
        </p:nvSpPr>
        <p:spPr>
          <a:xfrm>
            <a:off x="491025" y="4428113"/>
            <a:ext cx="322500" cy="322500"/>
          </a:xfrm>
          <a:prstGeom prst="rect">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169" name="Google Shape;169;p17"/>
          <p:cNvCxnSpPr/>
          <p:nvPr/>
        </p:nvCxnSpPr>
        <p:spPr>
          <a:xfrm rot="10800000">
            <a:off x="652275" y="1855413"/>
            <a:ext cx="0" cy="2058900"/>
          </a:xfrm>
          <a:prstGeom prst="straightConnector1">
            <a:avLst/>
          </a:prstGeom>
          <a:noFill/>
          <a:ln w="19050" cap="flat" cmpd="sng">
            <a:solidFill>
              <a:schemeClr val="accent2"/>
            </a:solidFill>
            <a:prstDash val="solid"/>
            <a:round/>
            <a:headEnd type="none" w="med" len="med"/>
            <a:tailEnd type="none" w="med" len="med"/>
          </a:ln>
        </p:spPr>
      </p:cxnSp>
      <p:cxnSp>
        <p:nvCxnSpPr>
          <p:cNvPr id="170" name="Google Shape;170;p17"/>
          <p:cNvCxnSpPr/>
          <p:nvPr/>
        </p:nvCxnSpPr>
        <p:spPr>
          <a:xfrm rot="10800000">
            <a:off x="8491725" y="1265838"/>
            <a:ext cx="0" cy="2058900"/>
          </a:xfrm>
          <a:prstGeom prst="straightConnector1">
            <a:avLst/>
          </a:prstGeom>
          <a:noFill/>
          <a:ln w="19050" cap="flat" cmpd="sng">
            <a:solidFill>
              <a:schemeClr val="accent1"/>
            </a:solidFill>
            <a:prstDash val="solid"/>
            <a:round/>
            <a:headEnd type="none" w="med" len="med"/>
            <a:tailEnd type="none" w="med" len="med"/>
          </a:ln>
        </p:spPr>
      </p:cxnSp>
    </p:spTree>
    <p:extLst>
      <p:ext uri="{BB962C8B-B14F-4D97-AF65-F5344CB8AC3E}">
        <p14:creationId xmlns:p14="http://schemas.microsoft.com/office/powerpoint/2010/main" val="304361942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Section header" type="secHead">
  <p:cSld name="1_Section header">
    <p:spTree>
      <p:nvGrpSpPr>
        <p:cNvPr id="1" name="Shape 17"/>
        <p:cNvGrpSpPr/>
        <p:nvPr/>
      </p:nvGrpSpPr>
      <p:grpSpPr>
        <a:xfrm>
          <a:off x="0" y="0"/>
          <a:ext cx="0" cy="0"/>
          <a:chOff x="0" y="0"/>
          <a:chExt cx="0" cy="0"/>
        </a:xfrm>
      </p:grpSpPr>
      <p:sp>
        <p:nvSpPr>
          <p:cNvPr id="18" name="Google Shape;18;p3"/>
          <p:cNvSpPr txBox="1">
            <a:spLocks noGrp="1"/>
          </p:cNvSpPr>
          <p:nvPr>
            <p:ph type="title"/>
          </p:nvPr>
        </p:nvSpPr>
        <p:spPr>
          <a:xfrm>
            <a:off x="4784275" y="1804667"/>
            <a:ext cx="3501600" cy="2083800"/>
          </a:xfrm>
          <a:prstGeom prst="rect">
            <a:avLst/>
          </a:prstGeom>
        </p:spPr>
        <p:txBody>
          <a:bodyPr spcFirstLastPara="1" wrap="square" lIns="91425" tIns="91425" rIns="91425" bIns="91425" anchor="ctr" anchorCtr="0">
            <a:noAutofit/>
          </a:bodyPr>
          <a:lstStyle>
            <a:lvl1pPr lvl="0" algn="l">
              <a:spcBef>
                <a:spcPts val="0"/>
              </a:spcBef>
              <a:spcAft>
                <a:spcPts val="0"/>
              </a:spcAft>
              <a:buSzPts val="6000"/>
              <a:buNone/>
              <a:defRPr sz="6300"/>
            </a:lvl1pPr>
            <a:lvl2pPr lvl="1" algn="ctr">
              <a:spcBef>
                <a:spcPts val="0"/>
              </a:spcBef>
              <a:spcAft>
                <a:spcPts val="0"/>
              </a:spcAft>
              <a:buSzPts val="6000"/>
              <a:buNone/>
              <a:defRPr sz="6000"/>
            </a:lvl2pPr>
            <a:lvl3pPr lvl="2" algn="ctr">
              <a:spcBef>
                <a:spcPts val="0"/>
              </a:spcBef>
              <a:spcAft>
                <a:spcPts val="0"/>
              </a:spcAft>
              <a:buSzPts val="6000"/>
              <a:buNone/>
              <a:defRPr sz="6000"/>
            </a:lvl3pPr>
            <a:lvl4pPr lvl="3" algn="ctr">
              <a:spcBef>
                <a:spcPts val="0"/>
              </a:spcBef>
              <a:spcAft>
                <a:spcPts val="0"/>
              </a:spcAft>
              <a:buSzPts val="6000"/>
              <a:buNone/>
              <a:defRPr sz="6000"/>
            </a:lvl4pPr>
            <a:lvl5pPr lvl="4" algn="ctr">
              <a:spcBef>
                <a:spcPts val="0"/>
              </a:spcBef>
              <a:spcAft>
                <a:spcPts val="0"/>
              </a:spcAft>
              <a:buSzPts val="6000"/>
              <a:buNone/>
              <a:defRPr sz="6000"/>
            </a:lvl5pPr>
            <a:lvl6pPr lvl="5" algn="ctr">
              <a:spcBef>
                <a:spcPts val="0"/>
              </a:spcBef>
              <a:spcAft>
                <a:spcPts val="0"/>
              </a:spcAft>
              <a:buSzPts val="6000"/>
              <a:buNone/>
              <a:defRPr sz="6000"/>
            </a:lvl6pPr>
            <a:lvl7pPr lvl="6" algn="ctr">
              <a:spcBef>
                <a:spcPts val="0"/>
              </a:spcBef>
              <a:spcAft>
                <a:spcPts val="0"/>
              </a:spcAft>
              <a:buSzPts val="6000"/>
              <a:buNone/>
              <a:defRPr sz="6000"/>
            </a:lvl7pPr>
            <a:lvl8pPr lvl="7" algn="ctr">
              <a:spcBef>
                <a:spcPts val="0"/>
              </a:spcBef>
              <a:spcAft>
                <a:spcPts val="0"/>
              </a:spcAft>
              <a:buSzPts val="6000"/>
              <a:buNone/>
              <a:defRPr sz="6000"/>
            </a:lvl8pPr>
            <a:lvl9pPr lvl="8" algn="ctr">
              <a:spcBef>
                <a:spcPts val="0"/>
              </a:spcBef>
              <a:spcAft>
                <a:spcPts val="0"/>
              </a:spcAft>
              <a:buSzPts val="6000"/>
              <a:buNone/>
              <a:defRPr sz="6000"/>
            </a:lvl9pPr>
          </a:lstStyle>
          <a:p>
            <a:endParaRPr/>
          </a:p>
        </p:txBody>
      </p:sp>
      <p:sp>
        <p:nvSpPr>
          <p:cNvPr id="19" name="Google Shape;19;p3"/>
          <p:cNvSpPr txBox="1">
            <a:spLocks noGrp="1"/>
          </p:cNvSpPr>
          <p:nvPr>
            <p:ph type="subTitle" idx="1"/>
          </p:nvPr>
        </p:nvSpPr>
        <p:spPr>
          <a:xfrm>
            <a:off x="4784275" y="3942867"/>
            <a:ext cx="3501600" cy="589800"/>
          </a:xfrm>
          <a:prstGeom prst="rect">
            <a:avLst/>
          </a:prstGeom>
        </p:spPr>
        <p:txBody>
          <a:bodyPr spcFirstLastPara="1" wrap="square" lIns="91425" tIns="91425" rIns="91425" bIns="91425" anchor="t" anchorCtr="0">
            <a:noAutofit/>
          </a:bodyPr>
          <a:lstStyle>
            <a:lvl1pPr lvl="0" rtl="0">
              <a:spcBef>
                <a:spcPts val="0"/>
              </a:spcBef>
              <a:spcAft>
                <a:spcPts val="0"/>
              </a:spcAft>
              <a:buNone/>
              <a:defRPr sz="1400"/>
            </a:lvl1pPr>
            <a:lvl2pPr lvl="1" rtl="0">
              <a:spcBef>
                <a:spcPts val="0"/>
              </a:spcBef>
              <a:spcAft>
                <a:spcPts val="0"/>
              </a:spcAft>
              <a:buNone/>
              <a:defRPr sz="1400"/>
            </a:lvl2pPr>
            <a:lvl3pPr lvl="2" rtl="0">
              <a:spcBef>
                <a:spcPts val="0"/>
              </a:spcBef>
              <a:spcAft>
                <a:spcPts val="0"/>
              </a:spcAft>
              <a:buNone/>
              <a:defRPr sz="1400"/>
            </a:lvl3pPr>
            <a:lvl4pPr lvl="3" rtl="0">
              <a:spcBef>
                <a:spcPts val="0"/>
              </a:spcBef>
              <a:spcAft>
                <a:spcPts val="0"/>
              </a:spcAft>
              <a:buNone/>
              <a:defRPr sz="1400"/>
            </a:lvl4pPr>
            <a:lvl5pPr lvl="4" rtl="0">
              <a:spcBef>
                <a:spcPts val="0"/>
              </a:spcBef>
              <a:spcAft>
                <a:spcPts val="0"/>
              </a:spcAft>
              <a:buNone/>
              <a:defRPr sz="1400"/>
            </a:lvl5pPr>
            <a:lvl6pPr lvl="5" rtl="0">
              <a:spcBef>
                <a:spcPts val="0"/>
              </a:spcBef>
              <a:spcAft>
                <a:spcPts val="0"/>
              </a:spcAft>
              <a:buNone/>
              <a:defRPr sz="1400"/>
            </a:lvl6pPr>
            <a:lvl7pPr lvl="6" rtl="0">
              <a:spcBef>
                <a:spcPts val="0"/>
              </a:spcBef>
              <a:spcAft>
                <a:spcPts val="0"/>
              </a:spcAft>
              <a:buNone/>
              <a:defRPr sz="1400"/>
            </a:lvl7pPr>
            <a:lvl8pPr lvl="7" rtl="0">
              <a:spcBef>
                <a:spcPts val="0"/>
              </a:spcBef>
              <a:spcAft>
                <a:spcPts val="0"/>
              </a:spcAft>
              <a:buNone/>
              <a:defRPr sz="1400"/>
            </a:lvl8pPr>
            <a:lvl9pPr lvl="8" rtl="0">
              <a:spcBef>
                <a:spcPts val="0"/>
              </a:spcBef>
              <a:spcAft>
                <a:spcPts val="0"/>
              </a:spcAft>
              <a:buNone/>
              <a:defRPr sz="1400"/>
            </a:lvl9pPr>
          </a:lstStyle>
          <a:p>
            <a:endParaRPr/>
          </a:p>
        </p:txBody>
      </p:sp>
      <p:sp>
        <p:nvSpPr>
          <p:cNvPr id="20" name="Google Shape;20;p3"/>
          <p:cNvSpPr/>
          <p:nvPr/>
        </p:nvSpPr>
        <p:spPr>
          <a:xfrm>
            <a:off x="288275" y="3123550"/>
            <a:ext cx="452700" cy="452700"/>
          </a:xfrm>
          <a:prstGeom prst="rect">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21;p3"/>
          <p:cNvSpPr/>
          <p:nvPr/>
        </p:nvSpPr>
        <p:spPr>
          <a:xfrm>
            <a:off x="8403050" y="779450"/>
            <a:ext cx="452700" cy="452700"/>
          </a:xfrm>
          <a:prstGeom prst="rect">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 name="Google Shape;22;p3"/>
          <p:cNvSpPr/>
          <p:nvPr/>
        </p:nvSpPr>
        <p:spPr>
          <a:xfrm>
            <a:off x="353375" y="4537975"/>
            <a:ext cx="322500" cy="322500"/>
          </a:xfrm>
          <a:prstGeom prst="rect">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 name="Google Shape;23;p3"/>
          <p:cNvSpPr/>
          <p:nvPr/>
        </p:nvSpPr>
        <p:spPr>
          <a:xfrm>
            <a:off x="8468150" y="2499200"/>
            <a:ext cx="322500" cy="322500"/>
          </a:xfrm>
          <a:prstGeom prst="rect">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24" name="Google Shape;24;p3"/>
          <p:cNvCxnSpPr/>
          <p:nvPr/>
        </p:nvCxnSpPr>
        <p:spPr>
          <a:xfrm rot="10800000">
            <a:off x="8629388" y="3426250"/>
            <a:ext cx="0" cy="1725300"/>
          </a:xfrm>
          <a:prstGeom prst="straightConnector1">
            <a:avLst/>
          </a:prstGeom>
          <a:noFill/>
          <a:ln w="19050" cap="flat" cmpd="sng">
            <a:solidFill>
              <a:schemeClr val="accent2"/>
            </a:solidFill>
            <a:prstDash val="solid"/>
            <a:round/>
            <a:headEnd type="none" w="med" len="med"/>
            <a:tailEnd type="none" w="med" len="med"/>
          </a:ln>
        </p:spPr>
      </p:cxnSp>
      <p:cxnSp>
        <p:nvCxnSpPr>
          <p:cNvPr id="25" name="Google Shape;25;p3"/>
          <p:cNvCxnSpPr/>
          <p:nvPr/>
        </p:nvCxnSpPr>
        <p:spPr>
          <a:xfrm rot="10800000">
            <a:off x="514613" y="-25"/>
            <a:ext cx="0" cy="2058900"/>
          </a:xfrm>
          <a:prstGeom prst="straightConnector1">
            <a:avLst/>
          </a:prstGeom>
          <a:noFill/>
          <a:ln w="19050" cap="flat" cmpd="sng">
            <a:solidFill>
              <a:schemeClr val="accent1"/>
            </a:solidFill>
            <a:prstDash val="solid"/>
            <a:round/>
            <a:headEnd type="none" w="med" len="med"/>
            <a:tailEnd type="none" w="med" len="med"/>
          </a:ln>
        </p:spPr>
      </p:cxnSp>
    </p:spTree>
    <p:extLst>
      <p:ext uri="{BB962C8B-B14F-4D97-AF65-F5344CB8AC3E}">
        <p14:creationId xmlns:p14="http://schemas.microsoft.com/office/powerpoint/2010/main" val="275965313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Title and two columns" type="twoColTx">
  <p:cSld name="1_Title and two columns">
    <p:spTree>
      <p:nvGrpSpPr>
        <p:cNvPr id="1" name="Shape 35"/>
        <p:cNvGrpSpPr/>
        <p:nvPr/>
      </p:nvGrpSpPr>
      <p:grpSpPr>
        <a:xfrm>
          <a:off x="0" y="0"/>
          <a:ext cx="0" cy="0"/>
          <a:chOff x="0" y="0"/>
          <a:chExt cx="0" cy="0"/>
        </a:xfrm>
      </p:grpSpPr>
      <p:sp>
        <p:nvSpPr>
          <p:cNvPr id="36" name="Google Shape;36;p5"/>
          <p:cNvSpPr txBox="1">
            <a:spLocks noGrp="1"/>
          </p:cNvSpPr>
          <p:nvPr>
            <p:ph type="title"/>
          </p:nvPr>
        </p:nvSpPr>
        <p:spPr>
          <a:xfrm>
            <a:off x="726225" y="441350"/>
            <a:ext cx="7691400" cy="572700"/>
          </a:xfrm>
          <a:prstGeom prst="rect">
            <a:avLst/>
          </a:prstGeom>
        </p:spPr>
        <p:txBody>
          <a:bodyPr spcFirstLastPara="1" wrap="square" lIns="91425" tIns="91425" rIns="91425" bIns="91425" anchor="t" anchorCtr="0">
            <a:noAutofit/>
          </a:bodyPr>
          <a:lstStyle>
            <a:lvl1pPr lvl="0" algn="ctr">
              <a:spcBef>
                <a:spcPts val="0"/>
              </a:spcBef>
              <a:spcAft>
                <a:spcPts val="0"/>
              </a:spcAft>
              <a:buSzPts val="2800"/>
              <a:buNone/>
              <a:defRPr/>
            </a:lvl1pPr>
            <a:lvl2pPr lvl="1" algn="ctr">
              <a:spcBef>
                <a:spcPts val="0"/>
              </a:spcBef>
              <a:spcAft>
                <a:spcPts val="0"/>
              </a:spcAft>
              <a:buSzPts val="2800"/>
              <a:buNone/>
              <a:defRPr/>
            </a:lvl2pPr>
            <a:lvl3pPr lvl="2" algn="ctr">
              <a:spcBef>
                <a:spcPts val="0"/>
              </a:spcBef>
              <a:spcAft>
                <a:spcPts val="0"/>
              </a:spcAft>
              <a:buSzPts val="2800"/>
              <a:buNone/>
              <a:defRPr/>
            </a:lvl3pPr>
            <a:lvl4pPr lvl="3" algn="ctr">
              <a:spcBef>
                <a:spcPts val="0"/>
              </a:spcBef>
              <a:spcAft>
                <a:spcPts val="0"/>
              </a:spcAft>
              <a:buSzPts val="2800"/>
              <a:buNone/>
              <a:defRPr/>
            </a:lvl4pPr>
            <a:lvl5pPr lvl="4" algn="ctr">
              <a:spcBef>
                <a:spcPts val="0"/>
              </a:spcBef>
              <a:spcAft>
                <a:spcPts val="0"/>
              </a:spcAft>
              <a:buSzPts val="2800"/>
              <a:buNone/>
              <a:defRPr/>
            </a:lvl5pPr>
            <a:lvl6pPr lvl="5" algn="ctr">
              <a:spcBef>
                <a:spcPts val="0"/>
              </a:spcBef>
              <a:spcAft>
                <a:spcPts val="0"/>
              </a:spcAft>
              <a:buSzPts val="2800"/>
              <a:buNone/>
              <a:defRPr/>
            </a:lvl6pPr>
            <a:lvl7pPr lvl="6" algn="ctr">
              <a:spcBef>
                <a:spcPts val="0"/>
              </a:spcBef>
              <a:spcAft>
                <a:spcPts val="0"/>
              </a:spcAft>
              <a:buSzPts val="2800"/>
              <a:buNone/>
              <a:defRPr/>
            </a:lvl7pPr>
            <a:lvl8pPr lvl="7" algn="ctr">
              <a:spcBef>
                <a:spcPts val="0"/>
              </a:spcBef>
              <a:spcAft>
                <a:spcPts val="0"/>
              </a:spcAft>
              <a:buSzPts val="2800"/>
              <a:buNone/>
              <a:defRPr/>
            </a:lvl8pPr>
            <a:lvl9pPr lvl="8" algn="ctr">
              <a:spcBef>
                <a:spcPts val="0"/>
              </a:spcBef>
              <a:spcAft>
                <a:spcPts val="0"/>
              </a:spcAft>
              <a:buSzPts val="2800"/>
              <a:buNone/>
              <a:defRPr/>
            </a:lvl9pPr>
          </a:lstStyle>
          <a:p>
            <a:endParaRPr/>
          </a:p>
        </p:txBody>
      </p:sp>
      <p:sp>
        <p:nvSpPr>
          <p:cNvPr id="37" name="Google Shape;37;p5"/>
          <p:cNvSpPr txBox="1">
            <a:spLocks noGrp="1"/>
          </p:cNvSpPr>
          <p:nvPr>
            <p:ph type="subTitle" idx="1"/>
          </p:nvPr>
        </p:nvSpPr>
        <p:spPr>
          <a:xfrm>
            <a:off x="1903638" y="3421095"/>
            <a:ext cx="2342700" cy="308700"/>
          </a:xfrm>
          <a:prstGeom prst="rect">
            <a:avLst/>
          </a:prstGeom>
        </p:spPr>
        <p:txBody>
          <a:bodyPr spcFirstLastPara="1" wrap="square" lIns="91425" tIns="91425" rIns="91425" bIns="91425" anchor="ctr" anchorCtr="0">
            <a:noAutofit/>
          </a:bodyPr>
          <a:lstStyle>
            <a:lvl1pPr lvl="0" algn="ctr" rtl="0">
              <a:spcBef>
                <a:spcPts val="0"/>
              </a:spcBef>
              <a:spcAft>
                <a:spcPts val="0"/>
              </a:spcAft>
              <a:buNone/>
              <a:defRPr sz="1800" b="1">
                <a:solidFill>
                  <a:schemeClr val="dk2"/>
                </a:solidFill>
              </a:defRPr>
            </a:lvl1pPr>
            <a:lvl2pPr lvl="1" algn="ctr" rtl="0">
              <a:spcBef>
                <a:spcPts val="0"/>
              </a:spcBef>
              <a:spcAft>
                <a:spcPts val="0"/>
              </a:spcAft>
              <a:buNone/>
              <a:defRPr sz="1800">
                <a:solidFill>
                  <a:schemeClr val="dk2"/>
                </a:solidFill>
              </a:defRPr>
            </a:lvl2pPr>
            <a:lvl3pPr lvl="2" algn="ctr" rtl="0">
              <a:spcBef>
                <a:spcPts val="0"/>
              </a:spcBef>
              <a:spcAft>
                <a:spcPts val="0"/>
              </a:spcAft>
              <a:buNone/>
              <a:defRPr sz="1800">
                <a:solidFill>
                  <a:schemeClr val="dk2"/>
                </a:solidFill>
              </a:defRPr>
            </a:lvl3pPr>
            <a:lvl4pPr lvl="3" algn="ctr" rtl="0">
              <a:spcBef>
                <a:spcPts val="0"/>
              </a:spcBef>
              <a:spcAft>
                <a:spcPts val="0"/>
              </a:spcAft>
              <a:buNone/>
              <a:defRPr sz="1800">
                <a:solidFill>
                  <a:schemeClr val="dk2"/>
                </a:solidFill>
              </a:defRPr>
            </a:lvl4pPr>
            <a:lvl5pPr lvl="4" algn="ctr" rtl="0">
              <a:spcBef>
                <a:spcPts val="0"/>
              </a:spcBef>
              <a:spcAft>
                <a:spcPts val="0"/>
              </a:spcAft>
              <a:buNone/>
              <a:defRPr sz="1800">
                <a:solidFill>
                  <a:schemeClr val="dk2"/>
                </a:solidFill>
              </a:defRPr>
            </a:lvl5pPr>
            <a:lvl6pPr lvl="5" algn="ctr" rtl="0">
              <a:spcBef>
                <a:spcPts val="0"/>
              </a:spcBef>
              <a:spcAft>
                <a:spcPts val="0"/>
              </a:spcAft>
              <a:buNone/>
              <a:defRPr sz="1800">
                <a:solidFill>
                  <a:schemeClr val="dk2"/>
                </a:solidFill>
              </a:defRPr>
            </a:lvl6pPr>
            <a:lvl7pPr lvl="6" algn="ctr" rtl="0">
              <a:spcBef>
                <a:spcPts val="0"/>
              </a:spcBef>
              <a:spcAft>
                <a:spcPts val="0"/>
              </a:spcAft>
              <a:buNone/>
              <a:defRPr sz="1800">
                <a:solidFill>
                  <a:schemeClr val="dk2"/>
                </a:solidFill>
              </a:defRPr>
            </a:lvl7pPr>
            <a:lvl8pPr lvl="7" algn="ctr" rtl="0">
              <a:spcBef>
                <a:spcPts val="0"/>
              </a:spcBef>
              <a:spcAft>
                <a:spcPts val="0"/>
              </a:spcAft>
              <a:buNone/>
              <a:defRPr sz="1800">
                <a:solidFill>
                  <a:schemeClr val="dk2"/>
                </a:solidFill>
              </a:defRPr>
            </a:lvl8pPr>
            <a:lvl9pPr lvl="8" algn="ctr" rtl="0">
              <a:spcBef>
                <a:spcPts val="0"/>
              </a:spcBef>
              <a:spcAft>
                <a:spcPts val="0"/>
              </a:spcAft>
              <a:buNone/>
              <a:defRPr sz="1800">
                <a:solidFill>
                  <a:schemeClr val="dk2"/>
                </a:solidFill>
              </a:defRPr>
            </a:lvl9pPr>
          </a:lstStyle>
          <a:p>
            <a:endParaRPr/>
          </a:p>
        </p:txBody>
      </p:sp>
      <p:sp>
        <p:nvSpPr>
          <p:cNvPr id="38" name="Google Shape;38;p5"/>
          <p:cNvSpPr txBox="1">
            <a:spLocks noGrp="1"/>
          </p:cNvSpPr>
          <p:nvPr>
            <p:ph type="subTitle" idx="2"/>
          </p:nvPr>
        </p:nvSpPr>
        <p:spPr>
          <a:xfrm>
            <a:off x="1903638" y="3642596"/>
            <a:ext cx="2342700" cy="899100"/>
          </a:xfrm>
          <a:prstGeom prst="rect">
            <a:avLst/>
          </a:prstGeom>
        </p:spPr>
        <p:txBody>
          <a:bodyPr spcFirstLastPara="1" wrap="square" lIns="91425" tIns="91425" rIns="91425" bIns="91425" anchor="t" anchorCtr="0">
            <a:noAutofit/>
          </a:bodyPr>
          <a:lstStyle>
            <a:lvl1pPr lvl="0" algn="ctr" rtl="0">
              <a:spcBef>
                <a:spcPts val="0"/>
              </a:spcBef>
              <a:spcAft>
                <a:spcPts val="0"/>
              </a:spcAft>
              <a:buNone/>
              <a:defRPr/>
            </a:lvl1pPr>
            <a:lvl2pPr lvl="1" algn="ctr" rtl="0">
              <a:spcBef>
                <a:spcPts val="0"/>
              </a:spcBef>
              <a:spcAft>
                <a:spcPts val="0"/>
              </a:spcAft>
              <a:buNone/>
              <a:defRPr/>
            </a:lvl2pPr>
            <a:lvl3pPr lvl="2" algn="ctr" rtl="0">
              <a:spcBef>
                <a:spcPts val="0"/>
              </a:spcBef>
              <a:spcAft>
                <a:spcPts val="0"/>
              </a:spcAft>
              <a:buNone/>
              <a:defRPr/>
            </a:lvl3pPr>
            <a:lvl4pPr lvl="3" algn="ctr" rtl="0">
              <a:spcBef>
                <a:spcPts val="0"/>
              </a:spcBef>
              <a:spcAft>
                <a:spcPts val="0"/>
              </a:spcAft>
              <a:buNone/>
              <a:defRPr/>
            </a:lvl4pPr>
            <a:lvl5pPr lvl="4" algn="ctr" rtl="0">
              <a:spcBef>
                <a:spcPts val="0"/>
              </a:spcBef>
              <a:spcAft>
                <a:spcPts val="0"/>
              </a:spcAft>
              <a:buNone/>
              <a:defRPr/>
            </a:lvl5pPr>
            <a:lvl6pPr lvl="5" algn="ctr" rtl="0">
              <a:spcBef>
                <a:spcPts val="0"/>
              </a:spcBef>
              <a:spcAft>
                <a:spcPts val="0"/>
              </a:spcAft>
              <a:buNone/>
              <a:defRPr/>
            </a:lvl6pPr>
            <a:lvl7pPr lvl="6" algn="ctr" rtl="0">
              <a:spcBef>
                <a:spcPts val="0"/>
              </a:spcBef>
              <a:spcAft>
                <a:spcPts val="0"/>
              </a:spcAft>
              <a:buNone/>
              <a:defRPr/>
            </a:lvl7pPr>
            <a:lvl8pPr lvl="7" algn="ctr" rtl="0">
              <a:spcBef>
                <a:spcPts val="0"/>
              </a:spcBef>
              <a:spcAft>
                <a:spcPts val="0"/>
              </a:spcAft>
              <a:buNone/>
              <a:defRPr/>
            </a:lvl8pPr>
            <a:lvl9pPr lvl="8" algn="ctr" rtl="0">
              <a:spcBef>
                <a:spcPts val="0"/>
              </a:spcBef>
              <a:spcAft>
                <a:spcPts val="0"/>
              </a:spcAft>
              <a:buNone/>
              <a:defRPr/>
            </a:lvl9pPr>
          </a:lstStyle>
          <a:p>
            <a:endParaRPr/>
          </a:p>
        </p:txBody>
      </p:sp>
      <p:sp>
        <p:nvSpPr>
          <p:cNvPr id="39" name="Google Shape;39;p5"/>
          <p:cNvSpPr txBox="1">
            <a:spLocks noGrp="1"/>
          </p:cNvSpPr>
          <p:nvPr>
            <p:ph type="subTitle" idx="3"/>
          </p:nvPr>
        </p:nvSpPr>
        <p:spPr>
          <a:xfrm>
            <a:off x="4897663" y="3421095"/>
            <a:ext cx="2342700" cy="308700"/>
          </a:xfrm>
          <a:prstGeom prst="rect">
            <a:avLst/>
          </a:prstGeom>
        </p:spPr>
        <p:txBody>
          <a:bodyPr spcFirstLastPara="1" wrap="square" lIns="91425" tIns="91425" rIns="91425" bIns="91425" anchor="ctr" anchorCtr="0">
            <a:noAutofit/>
          </a:bodyPr>
          <a:lstStyle>
            <a:lvl1pPr lvl="0" algn="ctr" rtl="0">
              <a:spcBef>
                <a:spcPts val="0"/>
              </a:spcBef>
              <a:spcAft>
                <a:spcPts val="0"/>
              </a:spcAft>
              <a:buNone/>
              <a:defRPr sz="1800" b="1">
                <a:solidFill>
                  <a:schemeClr val="dk2"/>
                </a:solidFill>
              </a:defRPr>
            </a:lvl1pPr>
            <a:lvl2pPr lvl="1" algn="ctr" rtl="0">
              <a:spcBef>
                <a:spcPts val="0"/>
              </a:spcBef>
              <a:spcAft>
                <a:spcPts val="0"/>
              </a:spcAft>
              <a:buNone/>
              <a:defRPr sz="1800">
                <a:solidFill>
                  <a:schemeClr val="dk2"/>
                </a:solidFill>
              </a:defRPr>
            </a:lvl2pPr>
            <a:lvl3pPr lvl="2" algn="ctr" rtl="0">
              <a:spcBef>
                <a:spcPts val="0"/>
              </a:spcBef>
              <a:spcAft>
                <a:spcPts val="0"/>
              </a:spcAft>
              <a:buNone/>
              <a:defRPr sz="1800">
                <a:solidFill>
                  <a:schemeClr val="dk2"/>
                </a:solidFill>
              </a:defRPr>
            </a:lvl3pPr>
            <a:lvl4pPr lvl="3" algn="ctr" rtl="0">
              <a:spcBef>
                <a:spcPts val="0"/>
              </a:spcBef>
              <a:spcAft>
                <a:spcPts val="0"/>
              </a:spcAft>
              <a:buNone/>
              <a:defRPr sz="1800">
                <a:solidFill>
                  <a:schemeClr val="dk2"/>
                </a:solidFill>
              </a:defRPr>
            </a:lvl4pPr>
            <a:lvl5pPr lvl="4" algn="ctr" rtl="0">
              <a:spcBef>
                <a:spcPts val="0"/>
              </a:spcBef>
              <a:spcAft>
                <a:spcPts val="0"/>
              </a:spcAft>
              <a:buNone/>
              <a:defRPr sz="1800">
                <a:solidFill>
                  <a:schemeClr val="dk2"/>
                </a:solidFill>
              </a:defRPr>
            </a:lvl5pPr>
            <a:lvl6pPr lvl="5" algn="ctr" rtl="0">
              <a:spcBef>
                <a:spcPts val="0"/>
              </a:spcBef>
              <a:spcAft>
                <a:spcPts val="0"/>
              </a:spcAft>
              <a:buNone/>
              <a:defRPr sz="1800">
                <a:solidFill>
                  <a:schemeClr val="dk2"/>
                </a:solidFill>
              </a:defRPr>
            </a:lvl6pPr>
            <a:lvl7pPr lvl="6" algn="ctr" rtl="0">
              <a:spcBef>
                <a:spcPts val="0"/>
              </a:spcBef>
              <a:spcAft>
                <a:spcPts val="0"/>
              </a:spcAft>
              <a:buNone/>
              <a:defRPr sz="1800">
                <a:solidFill>
                  <a:schemeClr val="dk2"/>
                </a:solidFill>
              </a:defRPr>
            </a:lvl7pPr>
            <a:lvl8pPr lvl="7" algn="ctr" rtl="0">
              <a:spcBef>
                <a:spcPts val="0"/>
              </a:spcBef>
              <a:spcAft>
                <a:spcPts val="0"/>
              </a:spcAft>
              <a:buNone/>
              <a:defRPr sz="1800">
                <a:solidFill>
                  <a:schemeClr val="dk2"/>
                </a:solidFill>
              </a:defRPr>
            </a:lvl8pPr>
            <a:lvl9pPr lvl="8" algn="ctr" rtl="0">
              <a:spcBef>
                <a:spcPts val="0"/>
              </a:spcBef>
              <a:spcAft>
                <a:spcPts val="0"/>
              </a:spcAft>
              <a:buNone/>
              <a:defRPr sz="1800">
                <a:solidFill>
                  <a:schemeClr val="dk2"/>
                </a:solidFill>
              </a:defRPr>
            </a:lvl9pPr>
          </a:lstStyle>
          <a:p>
            <a:endParaRPr/>
          </a:p>
        </p:txBody>
      </p:sp>
      <p:sp>
        <p:nvSpPr>
          <p:cNvPr id="40" name="Google Shape;40;p5"/>
          <p:cNvSpPr txBox="1">
            <a:spLocks noGrp="1"/>
          </p:cNvSpPr>
          <p:nvPr>
            <p:ph type="subTitle" idx="4"/>
          </p:nvPr>
        </p:nvSpPr>
        <p:spPr>
          <a:xfrm>
            <a:off x="4897663" y="3642601"/>
            <a:ext cx="2342700" cy="899100"/>
          </a:xfrm>
          <a:prstGeom prst="rect">
            <a:avLst/>
          </a:prstGeom>
        </p:spPr>
        <p:txBody>
          <a:bodyPr spcFirstLastPara="1" wrap="square" lIns="91425" tIns="91425" rIns="91425" bIns="91425" anchor="t" anchorCtr="0">
            <a:noAutofit/>
          </a:bodyPr>
          <a:lstStyle>
            <a:lvl1pPr lvl="0" algn="ctr" rtl="0">
              <a:spcBef>
                <a:spcPts val="0"/>
              </a:spcBef>
              <a:spcAft>
                <a:spcPts val="0"/>
              </a:spcAft>
              <a:buNone/>
              <a:defRPr/>
            </a:lvl1pPr>
            <a:lvl2pPr lvl="1" algn="ctr" rtl="0">
              <a:spcBef>
                <a:spcPts val="0"/>
              </a:spcBef>
              <a:spcAft>
                <a:spcPts val="0"/>
              </a:spcAft>
              <a:buNone/>
              <a:defRPr/>
            </a:lvl2pPr>
            <a:lvl3pPr lvl="2" algn="ctr" rtl="0">
              <a:spcBef>
                <a:spcPts val="0"/>
              </a:spcBef>
              <a:spcAft>
                <a:spcPts val="0"/>
              </a:spcAft>
              <a:buNone/>
              <a:defRPr/>
            </a:lvl3pPr>
            <a:lvl4pPr lvl="3" algn="ctr" rtl="0">
              <a:spcBef>
                <a:spcPts val="0"/>
              </a:spcBef>
              <a:spcAft>
                <a:spcPts val="0"/>
              </a:spcAft>
              <a:buNone/>
              <a:defRPr/>
            </a:lvl4pPr>
            <a:lvl5pPr lvl="4" algn="ctr" rtl="0">
              <a:spcBef>
                <a:spcPts val="0"/>
              </a:spcBef>
              <a:spcAft>
                <a:spcPts val="0"/>
              </a:spcAft>
              <a:buNone/>
              <a:defRPr/>
            </a:lvl5pPr>
            <a:lvl6pPr lvl="5" algn="ctr" rtl="0">
              <a:spcBef>
                <a:spcPts val="0"/>
              </a:spcBef>
              <a:spcAft>
                <a:spcPts val="0"/>
              </a:spcAft>
              <a:buNone/>
              <a:defRPr/>
            </a:lvl6pPr>
            <a:lvl7pPr lvl="6" algn="ctr" rtl="0">
              <a:spcBef>
                <a:spcPts val="0"/>
              </a:spcBef>
              <a:spcAft>
                <a:spcPts val="0"/>
              </a:spcAft>
              <a:buNone/>
              <a:defRPr/>
            </a:lvl7pPr>
            <a:lvl8pPr lvl="7" algn="ctr" rtl="0">
              <a:spcBef>
                <a:spcPts val="0"/>
              </a:spcBef>
              <a:spcAft>
                <a:spcPts val="0"/>
              </a:spcAft>
              <a:buNone/>
              <a:defRPr/>
            </a:lvl8pPr>
            <a:lvl9pPr lvl="8" algn="ctr" rtl="0">
              <a:spcBef>
                <a:spcPts val="0"/>
              </a:spcBef>
              <a:spcAft>
                <a:spcPts val="0"/>
              </a:spcAft>
              <a:buNone/>
              <a:defRPr/>
            </a:lvl9pPr>
          </a:lstStyle>
          <a:p>
            <a:endParaRPr/>
          </a:p>
        </p:txBody>
      </p:sp>
      <p:cxnSp>
        <p:nvCxnSpPr>
          <p:cNvPr id="41" name="Google Shape;41;p5"/>
          <p:cNvCxnSpPr/>
          <p:nvPr/>
        </p:nvCxnSpPr>
        <p:spPr>
          <a:xfrm>
            <a:off x="447050" y="0"/>
            <a:ext cx="0" cy="1984500"/>
          </a:xfrm>
          <a:prstGeom prst="straightConnector1">
            <a:avLst/>
          </a:prstGeom>
          <a:noFill/>
          <a:ln w="19050" cap="flat" cmpd="sng">
            <a:solidFill>
              <a:schemeClr val="accent2"/>
            </a:solidFill>
            <a:prstDash val="solid"/>
            <a:round/>
            <a:headEnd type="none" w="med" len="med"/>
            <a:tailEnd type="none" w="med" len="med"/>
          </a:ln>
        </p:spPr>
      </p:cxnSp>
      <p:cxnSp>
        <p:nvCxnSpPr>
          <p:cNvPr id="42" name="Google Shape;42;p5"/>
          <p:cNvCxnSpPr/>
          <p:nvPr/>
        </p:nvCxnSpPr>
        <p:spPr>
          <a:xfrm>
            <a:off x="8703225" y="2556875"/>
            <a:ext cx="0" cy="2586600"/>
          </a:xfrm>
          <a:prstGeom prst="straightConnector1">
            <a:avLst/>
          </a:prstGeom>
          <a:noFill/>
          <a:ln w="19050" cap="flat" cmpd="sng">
            <a:solidFill>
              <a:schemeClr val="accent1"/>
            </a:solidFill>
            <a:prstDash val="solid"/>
            <a:round/>
            <a:headEnd type="none" w="med" len="med"/>
            <a:tailEnd type="none" w="med" len="med"/>
          </a:ln>
        </p:spPr>
      </p:cxnSp>
      <p:sp>
        <p:nvSpPr>
          <p:cNvPr id="43" name="Google Shape;43;p5"/>
          <p:cNvSpPr/>
          <p:nvPr/>
        </p:nvSpPr>
        <p:spPr>
          <a:xfrm>
            <a:off x="220700" y="4181675"/>
            <a:ext cx="452700" cy="452700"/>
          </a:xfrm>
          <a:prstGeom prst="rect">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 name="Google Shape;44;p5"/>
          <p:cNvSpPr/>
          <p:nvPr/>
        </p:nvSpPr>
        <p:spPr>
          <a:xfrm>
            <a:off x="8541975" y="683800"/>
            <a:ext cx="322500" cy="322500"/>
          </a:xfrm>
          <a:prstGeom prst="rect">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46267912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Title only 2">
  <p:cSld name="Title only 2">
    <p:spTree>
      <p:nvGrpSpPr>
        <p:cNvPr id="1" name="Shape 220"/>
        <p:cNvGrpSpPr/>
        <p:nvPr/>
      </p:nvGrpSpPr>
      <p:grpSpPr>
        <a:xfrm>
          <a:off x="0" y="0"/>
          <a:ext cx="0" cy="0"/>
          <a:chOff x="0" y="0"/>
          <a:chExt cx="0" cy="0"/>
        </a:xfrm>
      </p:grpSpPr>
      <p:sp>
        <p:nvSpPr>
          <p:cNvPr id="221" name="Google Shape;221;p22"/>
          <p:cNvSpPr txBox="1">
            <a:spLocks noGrp="1"/>
          </p:cNvSpPr>
          <p:nvPr>
            <p:ph type="title"/>
          </p:nvPr>
        </p:nvSpPr>
        <p:spPr>
          <a:xfrm>
            <a:off x="726225" y="441350"/>
            <a:ext cx="7691400" cy="5727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800"/>
              <a:buNone/>
              <a:defRPr/>
            </a:lvl1pPr>
            <a:lvl2pPr lvl="1" algn="ctr" rtl="0">
              <a:spcBef>
                <a:spcPts val="0"/>
              </a:spcBef>
              <a:spcAft>
                <a:spcPts val="0"/>
              </a:spcAft>
              <a:buSzPts val="2800"/>
              <a:buNone/>
              <a:defRPr/>
            </a:lvl2pPr>
            <a:lvl3pPr lvl="2" algn="ctr" rtl="0">
              <a:spcBef>
                <a:spcPts val="0"/>
              </a:spcBef>
              <a:spcAft>
                <a:spcPts val="0"/>
              </a:spcAft>
              <a:buSzPts val="2800"/>
              <a:buNone/>
              <a:defRPr/>
            </a:lvl3pPr>
            <a:lvl4pPr lvl="3" algn="ctr" rtl="0">
              <a:spcBef>
                <a:spcPts val="0"/>
              </a:spcBef>
              <a:spcAft>
                <a:spcPts val="0"/>
              </a:spcAft>
              <a:buSzPts val="2800"/>
              <a:buNone/>
              <a:defRPr/>
            </a:lvl4pPr>
            <a:lvl5pPr lvl="4" algn="ctr" rtl="0">
              <a:spcBef>
                <a:spcPts val="0"/>
              </a:spcBef>
              <a:spcAft>
                <a:spcPts val="0"/>
              </a:spcAft>
              <a:buSzPts val="2800"/>
              <a:buNone/>
              <a:defRPr/>
            </a:lvl5pPr>
            <a:lvl6pPr lvl="5" algn="ctr" rtl="0">
              <a:spcBef>
                <a:spcPts val="0"/>
              </a:spcBef>
              <a:spcAft>
                <a:spcPts val="0"/>
              </a:spcAft>
              <a:buSzPts val="2800"/>
              <a:buNone/>
              <a:defRPr/>
            </a:lvl6pPr>
            <a:lvl7pPr lvl="6" algn="ctr" rtl="0">
              <a:spcBef>
                <a:spcPts val="0"/>
              </a:spcBef>
              <a:spcAft>
                <a:spcPts val="0"/>
              </a:spcAft>
              <a:buSzPts val="2800"/>
              <a:buNone/>
              <a:defRPr/>
            </a:lvl7pPr>
            <a:lvl8pPr lvl="7" algn="ctr" rtl="0">
              <a:spcBef>
                <a:spcPts val="0"/>
              </a:spcBef>
              <a:spcAft>
                <a:spcPts val="0"/>
              </a:spcAft>
              <a:buSzPts val="2800"/>
              <a:buNone/>
              <a:defRPr/>
            </a:lvl8pPr>
            <a:lvl9pPr lvl="8" algn="ctr" rtl="0">
              <a:spcBef>
                <a:spcPts val="0"/>
              </a:spcBef>
              <a:spcAft>
                <a:spcPts val="0"/>
              </a:spcAft>
              <a:buSzPts val="2800"/>
              <a:buNone/>
              <a:defRPr/>
            </a:lvl9pPr>
          </a:lstStyle>
          <a:p>
            <a:endParaRPr/>
          </a:p>
        </p:txBody>
      </p:sp>
      <p:sp>
        <p:nvSpPr>
          <p:cNvPr id="222" name="Google Shape;222;p22"/>
          <p:cNvSpPr/>
          <p:nvPr/>
        </p:nvSpPr>
        <p:spPr>
          <a:xfrm>
            <a:off x="425925" y="888888"/>
            <a:ext cx="452700" cy="452700"/>
          </a:xfrm>
          <a:prstGeom prst="rect">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3" name="Google Shape;223;p22"/>
          <p:cNvSpPr/>
          <p:nvPr/>
        </p:nvSpPr>
        <p:spPr>
          <a:xfrm>
            <a:off x="8330475" y="3745000"/>
            <a:ext cx="322500" cy="322500"/>
          </a:xfrm>
          <a:prstGeom prst="rect">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4" name="Google Shape;224;p22"/>
          <p:cNvSpPr/>
          <p:nvPr/>
        </p:nvSpPr>
        <p:spPr>
          <a:xfrm>
            <a:off x="8265375" y="392900"/>
            <a:ext cx="452700" cy="452700"/>
          </a:xfrm>
          <a:prstGeom prst="rect">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5" name="Google Shape;225;p22"/>
          <p:cNvSpPr/>
          <p:nvPr/>
        </p:nvSpPr>
        <p:spPr>
          <a:xfrm>
            <a:off x="491025" y="4428113"/>
            <a:ext cx="322500" cy="322500"/>
          </a:xfrm>
          <a:prstGeom prst="rect">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226" name="Google Shape;226;p22"/>
          <p:cNvCxnSpPr/>
          <p:nvPr/>
        </p:nvCxnSpPr>
        <p:spPr>
          <a:xfrm rot="10800000">
            <a:off x="652275" y="1855413"/>
            <a:ext cx="0" cy="2058900"/>
          </a:xfrm>
          <a:prstGeom prst="straightConnector1">
            <a:avLst/>
          </a:prstGeom>
          <a:noFill/>
          <a:ln w="19050" cap="flat" cmpd="sng">
            <a:solidFill>
              <a:schemeClr val="accent2"/>
            </a:solidFill>
            <a:prstDash val="solid"/>
            <a:round/>
            <a:headEnd type="none" w="med" len="med"/>
            <a:tailEnd type="none" w="med" len="med"/>
          </a:ln>
        </p:spPr>
      </p:cxnSp>
      <p:cxnSp>
        <p:nvCxnSpPr>
          <p:cNvPr id="227" name="Google Shape;227;p22"/>
          <p:cNvCxnSpPr/>
          <p:nvPr/>
        </p:nvCxnSpPr>
        <p:spPr>
          <a:xfrm rot="10800000">
            <a:off x="8491725" y="1265838"/>
            <a:ext cx="0" cy="2058900"/>
          </a:xfrm>
          <a:prstGeom prst="straightConnector1">
            <a:avLst/>
          </a:prstGeom>
          <a:noFill/>
          <a:ln w="19050" cap="flat" cmpd="sng">
            <a:solidFill>
              <a:schemeClr val="accent1"/>
            </a:solidFill>
            <a:prstDash val="solid"/>
            <a:round/>
            <a:headEnd type="none" w="med" len="med"/>
            <a:tailEnd type="none" w="med" len="med"/>
          </a:ln>
        </p:spPr>
      </p:cxnSp>
    </p:spTree>
    <p:extLst>
      <p:ext uri="{BB962C8B-B14F-4D97-AF65-F5344CB8AC3E}">
        <p14:creationId xmlns:p14="http://schemas.microsoft.com/office/powerpoint/2010/main" val="3346165353"/>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Title and three columns">
  <p:cSld name="Title and three columns">
    <p:spTree>
      <p:nvGrpSpPr>
        <p:cNvPr id="1" name="Shape 110"/>
        <p:cNvGrpSpPr/>
        <p:nvPr/>
      </p:nvGrpSpPr>
      <p:grpSpPr>
        <a:xfrm>
          <a:off x="0" y="0"/>
          <a:ext cx="0" cy="0"/>
          <a:chOff x="0" y="0"/>
          <a:chExt cx="0" cy="0"/>
        </a:xfrm>
      </p:grpSpPr>
      <p:sp>
        <p:nvSpPr>
          <p:cNvPr id="111" name="Google Shape;111;p14"/>
          <p:cNvSpPr txBox="1">
            <a:spLocks noGrp="1"/>
          </p:cNvSpPr>
          <p:nvPr>
            <p:ph type="title"/>
          </p:nvPr>
        </p:nvSpPr>
        <p:spPr>
          <a:xfrm>
            <a:off x="726225" y="441350"/>
            <a:ext cx="7691400" cy="572700"/>
          </a:xfrm>
          <a:prstGeom prst="rect">
            <a:avLst/>
          </a:prstGeom>
        </p:spPr>
        <p:txBody>
          <a:bodyPr spcFirstLastPara="1" wrap="square" lIns="91425" tIns="91425" rIns="91425" bIns="91425" anchor="t" anchorCtr="0">
            <a:noAutofit/>
          </a:bodyPr>
          <a:lstStyle>
            <a:lvl1pPr lvl="0" algn="ctr">
              <a:spcBef>
                <a:spcPts val="0"/>
              </a:spcBef>
              <a:spcAft>
                <a:spcPts val="0"/>
              </a:spcAft>
              <a:buNone/>
              <a:defRPr/>
            </a:lvl1pPr>
            <a:lvl2pPr lvl="1">
              <a:spcBef>
                <a:spcPts val="0"/>
              </a:spcBef>
              <a:spcAft>
                <a:spcPts val="0"/>
              </a:spcAft>
              <a:buNone/>
              <a:defRPr/>
            </a:lvl2pPr>
            <a:lvl3pPr lvl="2">
              <a:spcBef>
                <a:spcPts val="0"/>
              </a:spcBef>
              <a:spcAft>
                <a:spcPts val="0"/>
              </a:spcAft>
              <a:buNone/>
              <a:defRPr/>
            </a:lvl3pPr>
            <a:lvl4pPr lvl="3">
              <a:spcBef>
                <a:spcPts val="0"/>
              </a:spcBef>
              <a:spcAft>
                <a:spcPts val="0"/>
              </a:spcAft>
              <a:buNone/>
              <a:defRPr/>
            </a:lvl4pPr>
            <a:lvl5pPr lvl="4">
              <a:spcBef>
                <a:spcPts val="0"/>
              </a:spcBef>
              <a:spcAft>
                <a:spcPts val="0"/>
              </a:spcAft>
              <a:buNone/>
              <a:defRPr/>
            </a:lvl5pPr>
            <a:lvl6pPr lvl="5">
              <a:spcBef>
                <a:spcPts val="0"/>
              </a:spcBef>
              <a:spcAft>
                <a:spcPts val="0"/>
              </a:spcAft>
              <a:buNone/>
              <a:defRPr/>
            </a:lvl6pPr>
            <a:lvl7pPr lvl="6">
              <a:spcBef>
                <a:spcPts val="0"/>
              </a:spcBef>
              <a:spcAft>
                <a:spcPts val="0"/>
              </a:spcAft>
              <a:buNone/>
              <a:defRPr/>
            </a:lvl7pPr>
            <a:lvl8pPr lvl="7">
              <a:spcBef>
                <a:spcPts val="0"/>
              </a:spcBef>
              <a:spcAft>
                <a:spcPts val="0"/>
              </a:spcAft>
              <a:buNone/>
              <a:defRPr/>
            </a:lvl8pPr>
            <a:lvl9pPr lvl="8">
              <a:spcBef>
                <a:spcPts val="0"/>
              </a:spcBef>
              <a:spcAft>
                <a:spcPts val="0"/>
              </a:spcAft>
              <a:buNone/>
              <a:defRPr/>
            </a:lvl9pPr>
          </a:lstStyle>
          <a:p>
            <a:endParaRPr/>
          </a:p>
        </p:txBody>
      </p:sp>
      <p:sp>
        <p:nvSpPr>
          <p:cNvPr id="112" name="Google Shape;112;p14"/>
          <p:cNvSpPr txBox="1">
            <a:spLocks noGrp="1"/>
          </p:cNvSpPr>
          <p:nvPr>
            <p:ph type="subTitle" idx="1"/>
          </p:nvPr>
        </p:nvSpPr>
        <p:spPr>
          <a:xfrm>
            <a:off x="1351550" y="2953531"/>
            <a:ext cx="1818600" cy="266100"/>
          </a:xfrm>
          <a:prstGeom prst="rect">
            <a:avLst/>
          </a:prstGeom>
        </p:spPr>
        <p:txBody>
          <a:bodyPr spcFirstLastPara="1" wrap="square" lIns="91425" tIns="91425" rIns="91425" bIns="91425" anchor="ctr" anchorCtr="0">
            <a:noAutofit/>
          </a:bodyPr>
          <a:lstStyle>
            <a:lvl1pPr lvl="0" algn="ctr" rtl="0">
              <a:spcBef>
                <a:spcPts val="0"/>
              </a:spcBef>
              <a:spcAft>
                <a:spcPts val="0"/>
              </a:spcAft>
              <a:buNone/>
              <a:defRPr sz="1800" b="1">
                <a:solidFill>
                  <a:schemeClr val="accent1"/>
                </a:solidFill>
              </a:defRPr>
            </a:lvl1pPr>
            <a:lvl2pPr lvl="1" algn="ctr" rtl="0">
              <a:spcBef>
                <a:spcPts val="0"/>
              </a:spcBef>
              <a:spcAft>
                <a:spcPts val="0"/>
              </a:spcAft>
              <a:buNone/>
              <a:defRPr sz="1800">
                <a:solidFill>
                  <a:schemeClr val="accent1"/>
                </a:solidFill>
              </a:defRPr>
            </a:lvl2pPr>
            <a:lvl3pPr lvl="2" algn="ctr" rtl="0">
              <a:spcBef>
                <a:spcPts val="0"/>
              </a:spcBef>
              <a:spcAft>
                <a:spcPts val="0"/>
              </a:spcAft>
              <a:buNone/>
              <a:defRPr sz="1800">
                <a:solidFill>
                  <a:schemeClr val="accent1"/>
                </a:solidFill>
              </a:defRPr>
            </a:lvl3pPr>
            <a:lvl4pPr lvl="3" algn="ctr" rtl="0">
              <a:spcBef>
                <a:spcPts val="0"/>
              </a:spcBef>
              <a:spcAft>
                <a:spcPts val="0"/>
              </a:spcAft>
              <a:buNone/>
              <a:defRPr sz="1800">
                <a:solidFill>
                  <a:schemeClr val="accent1"/>
                </a:solidFill>
              </a:defRPr>
            </a:lvl4pPr>
            <a:lvl5pPr lvl="4" algn="ctr" rtl="0">
              <a:spcBef>
                <a:spcPts val="0"/>
              </a:spcBef>
              <a:spcAft>
                <a:spcPts val="0"/>
              </a:spcAft>
              <a:buNone/>
              <a:defRPr sz="1800">
                <a:solidFill>
                  <a:schemeClr val="accent1"/>
                </a:solidFill>
              </a:defRPr>
            </a:lvl5pPr>
            <a:lvl6pPr lvl="5" algn="ctr" rtl="0">
              <a:spcBef>
                <a:spcPts val="0"/>
              </a:spcBef>
              <a:spcAft>
                <a:spcPts val="0"/>
              </a:spcAft>
              <a:buNone/>
              <a:defRPr sz="1800">
                <a:solidFill>
                  <a:schemeClr val="accent1"/>
                </a:solidFill>
              </a:defRPr>
            </a:lvl6pPr>
            <a:lvl7pPr lvl="6" algn="ctr" rtl="0">
              <a:spcBef>
                <a:spcPts val="0"/>
              </a:spcBef>
              <a:spcAft>
                <a:spcPts val="0"/>
              </a:spcAft>
              <a:buNone/>
              <a:defRPr sz="1800">
                <a:solidFill>
                  <a:schemeClr val="accent1"/>
                </a:solidFill>
              </a:defRPr>
            </a:lvl7pPr>
            <a:lvl8pPr lvl="7" algn="ctr" rtl="0">
              <a:spcBef>
                <a:spcPts val="0"/>
              </a:spcBef>
              <a:spcAft>
                <a:spcPts val="0"/>
              </a:spcAft>
              <a:buNone/>
              <a:defRPr sz="1800">
                <a:solidFill>
                  <a:schemeClr val="accent1"/>
                </a:solidFill>
              </a:defRPr>
            </a:lvl8pPr>
            <a:lvl9pPr lvl="8" algn="ctr" rtl="0">
              <a:spcBef>
                <a:spcPts val="0"/>
              </a:spcBef>
              <a:spcAft>
                <a:spcPts val="0"/>
              </a:spcAft>
              <a:buNone/>
              <a:defRPr sz="1800">
                <a:solidFill>
                  <a:schemeClr val="accent1"/>
                </a:solidFill>
              </a:defRPr>
            </a:lvl9pPr>
          </a:lstStyle>
          <a:p>
            <a:endParaRPr/>
          </a:p>
        </p:txBody>
      </p:sp>
      <p:sp>
        <p:nvSpPr>
          <p:cNvPr id="113" name="Google Shape;113;p14"/>
          <p:cNvSpPr txBox="1">
            <a:spLocks noGrp="1"/>
          </p:cNvSpPr>
          <p:nvPr>
            <p:ph type="subTitle" idx="2"/>
          </p:nvPr>
        </p:nvSpPr>
        <p:spPr>
          <a:xfrm>
            <a:off x="1351550" y="3161863"/>
            <a:ext cx="1818600" cy="888000"/>
          </a:xfrm>
          <a:prstGeom prst="rect">
            <a:avLst/>
          </a:prstGeom>
        </p:spPr>
        <p:txBody>
          <a:bodyPr spcFirstLastPara="1" wrap="square" lIns="91425" tIns="91425" rIns="91425" bIns="91425" anchor="t" anchorCtr="0">
            <a:noAutofit/>
          </a:bodyPr>
          <a:lstStyle>
            <a:lvl1pPr lvl="0" algn="ctr" rtl="0">
              <a:spcBef>
                <a:spcPts val="0"/>
              </a:spcBef>
              <a:spcAft>
                <a:spcPts val="0"/>
              </a:spcAft>
              <a:buNone/>
              <a:defRPr/>
            </a:lvl1pPr>
            <a:lvl2pPr lvl="1" algn="ctr" rtl="0">
              <a:spcBef>
                <a:spcPts val="0"/>
              </a:spcBef>
              <a:spcAft>
                <a:spcPts val="0"/>
              </a:spcAft>
              <a:buNone/>
              <a:defRPr/>
            </a:lvl2pPr>
            <a:lvl3pPr lvl="2" algn="ctr" rtl="0">
              <a:spcBef>
                <a:spcPts val="0"/>
              </a:spcBef>
              <a:spcAft>
                <a:spcPts val="0"/>
              </a:spcAft>
              <a:buNone/>
              <a:defRPr/>
            </a:lvl3pPr>
            <a:lvl4pPr lvl="3" algn="ctr" rtl="0">
              <a:spcBef>
                <a:spcPts val="0"/>
              </a:spcBef>
              <a:spcAft>
                <a:spcPts val="0"/>
              </a:spcAft>
              <a:buNone/>
              <a:defRPr/>
            </a:lvl4pPr>
            <a:lvl5pPr lvl="4" algn="ctr" rtl="0">
              <a:spcBef>
                <a:spcPts val="0"/>
              </a:spcBef>
              <a:spcAft>
                <a:spcPts val="0"/>
              </a:spcAft>
              <a:buNone/>
              <a:defRPr/>
            </a:lvl5pPr>
            <a:lvl6pPr lvl="5" algn="ctr" rtl="0">
              <a:spcBef>
                <a:spcPts val="0"/>
              </a:spcBef>
              <a:spcAft>
                <a:spcPts val="0"/>
              </a:spcAft>
              <a:buNone/>
              <a:defRPr/>
            </a:lvl6pPr>
            <a:lvl7pPr lvl="6" algn="ctr" rtl="0">
              <a:spcBef>
                <a:spcPts val="0"/>
              </a:spcBef>
              <a:spcAft>
                <a:spcPts val="0"/>
              </a:spcAft>
              <a:buNone/>
              <a:defRPr/>
            </a:lvl7pPr>
            <a:lvl8pPr lvl="7" algn="ctr" rtl="0">
              <a:spcBef>
                <a:spcPts val="0"/>
              </a:spcBef>
              <a:spcAft>
                <a:spcPts val="0"/>
              </a:spcAft>
              <a:buNone/>
              <a:defRPr/>
            </a:lvl8pPr>
            <a:lvl9pPr lvl="8" algn="ctr" rtl="0">
              <a:spcBef>
                <a:spcPts val="0"/>
              </a:spcBef>
              <a:spcAft>
                <a:spcPts val="0"/>
              </a:spcAft>
              <a:buNone/>
              <a:defRPr/>
            </a:lvl9pPr>
          </a:lstStyle>
          <a:p>
            <a:endParaRPr/>
          </a:p>
        </p:txBody>
      </p:sp>
      <p:sp>
        <p:nvSpPr>
          <p:cNvPr id="114" name="Google Shape;114;p14"/>
          <p:cNvSpPr txBox="1">
            <a:spLocks noGrp="1"/>
          </p:cNvSpPr>
          <p:nvPr>
            <p:ph type="subTitle" idx="3"/>
          </p:nvPr>
        </p:nvSpPr>
        <p:spPr>
          <a:xfrm>
            <a:off x="3662700" y="2953531"/>
            <a:ext cx="1818600" cy="266100"/>
          </a:xfrm>
          <a:prstGeom prst="rect">
            <a:avLst/>
          </a:prstGeom>
        </p:spPr>
        <p:txBody>
          <a:bodyPr spcFirstLastPara="1" wrap="square" lIns="91425" tIns="91425" rIns="91425" bIns="91425" anchor="ctr" anchorCtr="0">
            <a:noAutofit/>
          </a:bodyPr>
          <a:lstStyle>
            <a:lvl1pPr lvl="0" algn="ctr" rtl="0">
              <a:spcBef>
                <a:spcPts val="0"/>
              </a:spcBef>
              <a:spcAft>
                <a:spcPts val="0"/>
              </a:spcAft>
              <a:buNone/>
              <a:defRPr sz="1800" b="1">
                <a:solidFill>
                  <a:schemeClr val="accent1"/>
                </a:solidFill>
              </a:defRPr>
            </a:lvl1pPr>
            <a:lvl2pPr lvl="1" algn="ctr" rtl="0">
              <a:spcBef>
                <a:spcPts val="0"/>
              </a:spcBef>
              <a:spcAft>
                <a:spcPts val="0"/>
              </a:spcAft>
              <a:buNone/>
              <a:defRPr sz="1800">
                <a:solidFill>
                  <a:schemeClr val="accent1"/>
                </a:solidFill>
              </a:defRPr>
            </a:lvl2pPr>
            <a:lvl3pPr lvl="2" algn="ctr" rtl="0">
              <a:spcBef>
                <a:spcPts val="0"/>
              </a:spcBef>
              <a:spcAft>
                <a:spcPts val="0"/>
              </a:spcAft>
              <a:buNone/>
              <a:defRPr sz="1800">
                <a:solidFill>
                  <a:schemeClr val="accent1"/>
                </a:solidFill>
              </a:defRPr>
            </a:lvl3pPr>
            <a:lvl4pPr lvl="3" algn="ctr" rtl="0">
              <a:spcBef>
                <a:spcPts val="0"/>
              </a:spcBef>
              <a:spcAft>
                <a:spcPts val="0"/>
              </a:spcAft>
              <a:buNone/>
              <a:defRPr sz="1800">
                <a:solidFill>
                  <a:schemeClr val="accent1"/>
                </a:solidFill>
              </a:defRPr>
            </a:lvl4pPr>
            <a:lvl5pPr lvl="4" algn="ctr" rtl="0">
              <a:spcBef>
                <a:spcPts val="0"/>
              </a:spcBef>
              <a:spcAft>
                <a:spcPts val="0"/>
              </a:spcAft>
              <a:buNone/>
              <a:defRPr sz="1800">
                <a:solidFill>
                  <a:schemeClr val="accent1"/>
                </a:solidFill>
              </a:defRPr>
            </a:lvl5pPr>
            <a:lvl6pPr lvl="5" algn="ctr" rtl="0">
              <a:spcBef>
                <a:spcPts val="0"/>
              </a:spcBef>
              <a:spcAft>
                <a:spcPts val="0"/>
              </a:spcAft>
              <a:buNone/>
              <a:defRPr sz="1800">
                <a:solidFill>
                  <a:schemeClr val="accent1"/>
                </a:solidFill>
              </a:defRPr>
            </a:lvl6pPr>
            <a:lvl7pPr lvl="6" algn="ctr" rtl="0">
              <a:spcBef>
                <a:spcPts val="0"/>
              </a:spcBef>
              <a:spcAft>
                <a:spcPts val="0"/>
              </a:spcAft>
              <a:buNone/>
              <a:defRPr sz="1800">
                <a:solidFill>
                  <a:schemeClr val="accent1"/>
                </a:solidFill>
              </a:defRPr>
            </a:lvl7pPr>
            <a:lvl8pPr lvl="7" algn="ctr" rtl="0">
              <a:spcBef>
                <a:spcPts val="0"/>
              </a:spcBef>
              <a:spcAft>
                <a:spcPts val="0"/>
              </a:spcAft>
              <a:buNone/>
              <a:defRPr sz="1800">
                <a:solidFill>
                  <a:schemeClr val="accent1"/>
                </a:solidFill>
              </a:defRPr>
            </a:lvl8pPr>
            <a:lvl9pPr lvl="8" algn="ctr" rtl="0">
              <a:spcBef>
                <a:spcPts val="0"/>
              </a:spcBef>
              <a:spcAft>
                <a:spcPts val="0"/>
              </a:spcAft>
              <a:buNone/>
              <a:defRPr sz="1800">
                <a:solidFill>
                  <a:schemeClr val="accent1"/>
                </a:solidFill>
              </a:defRPr>
            </a:lvl9pPr>
          </a:lstStyle>
          <a:p>
            <a:endParaRPr/>
          </a:p>
        </p:txBody>
      </p:sp>
      <p:sp>
        <p:nvSpPr>
          <p:cNvPr id="115" name="Google Shape;115;p14"/>
          <p:cNvSpPr txBox="1">
            <a:spLocks noGrp="1"/>
          </p:cNvSpPr>
          <p:nvPr>
            <p:ph type="subTitle" idx="4"/>
          </p:nvPr>
        </p:nvSpPr>
        <p:spPr>
          <a:xfrm>
            <a:off x="3662700" y="3161863"/>
            <a:ext cx="1818600" cy="888000"/>
          </a:xfrm>
          <a:prstGeom prst="rect">
            <a:avLst/>
          </a:prstGeom>
        </p:spPr>
        <p:txBody>
          <a:bodyPr spcFirstLastPara="1" wrap="square" lIns="91425" tIns="91425" rIns="91425" bIns="91425" anchor="t" anchorCtr="0">
            <a:noAutofit/>
          </a:bodyPr>
          <a:lstStyle>
            <a:lvl1pPr lvl="0" algn="ctr" rtl="0">
              <a:spcBef>
                <a:spcPts val="0"/>
              </a:spcBef>
              <a:spcAft>
                <a:spcPts val="0"/>
              </a:spcAft>
              <a:buNone/>
              <a:defRPr/>
            </a:lvl1pPr>
            <a:lvl2pPr lvl="1" algn="ctr" rtl="0">
              <a:spcBef>
                <a:spcPts val="0"/>
              </a:spcBef>
              <a:spcAft>
                <a:spcPts val="0"/>
              </a:spcAft>
              <a:buNone/>
              <a:defRPr/>
            </a:lvl2pPr>
            <a:lvl3pPr lvl="2" algn="ctr" rtl="0">
              <a:spcBef>
                <a:spcPts val="0"/>
              </a:spcBef>
              <a:spcAft>
                <a:spcPts val="0"/>
              </a:spcAft>
              <a:buNone/>
              <a:defRPr/>
            </a:lvl3pPr>
            <a:lvl4pPr lvl="3" algn="ctr" rtl="0">
              <a:spcBef>
                <a:spcPts val="0"/>
              </a:spcBef>
              <a:spcAft>
                <a:spcPts val="0"/>
              </a:spcAft>
              <a:buNone/>
              <a:defRPr/>
            </a:lvl4pPr>
            <a:lvl5pPr lvl="4" algn="ctr" rtl="0">
              <a:spcBef>
                <a:spcPts val="0"/>
              </a:spcBef>
              <a:spcAft>
                <a:spcPts val="0"/>
              </a:spcAft>
              <a:buNone/>
              <a:defRPr/>
            </a:lvl5pPr>
            <a:lvl6pPr lvl="5" algn="ctr" rtl="0">
              <a:spcBef>
                <a:spcPts val="0"/>
              </a:spcBef>
              <a:spcAft>
                <a:spcPts val="0"/>
              </a:spcAft>
              <a:buNone/>
              <a:defRPr/>
            </a:lvl6pPr>
            <a:lvl7pPr lvl="6" algn="ctr" rtl="0">
              <a:spcBef>
                <a:spcPts val="0"/>
              </a:spcBef>
              <a:spcAft>
                <a:spcPts val="0"/>
              </a:spcAft>
              <a:buNone/>
              <a:defRPr/>
            </a:lvl7pPr>
            <a:lvl8pPr lvl="7" algn="ctr" rtl="0">
              <a:spcBef>
                <a:spcPts val="0"/>
              </a:spcBef>
              <a:spcAft>
                <a:spcPts val="0"/>
              </a:spcAft>
              <a:buNone/>
              <a:defRPr/>
            </a:lvl8pPr>
            <a:lvl9pPr lvl="8" algn="ctr" rtl="0">
              <a:spcBef>
                <a:spcPts val="0"/>
              </a:spcBef>
              <a:spcAft>
                <a:spcPts val="0"/>
              </a:spcAft>
              <a:buNone/>
              <a:defRPr/>
            </a:lvl9pPr>
          </a:lstStyle>
          <a:p>
            <a:endParaRPr/>
          </a:p>
        </p:txBody>
      </p:sp>
      <p:sp>
        <p:nvSpPr>
          <p:cNvPr id="116" name="Google Shape;116;p14"/>
          <p:cNvSpPr txBox="1">
            <a:spLocks noGrp="1"/>
          </p:cNvSpPr>
          <p:nvPr>
            <p:ph type="subTitle" idx="5"/>
          </p:nvPr>
        </p:nvSpPr>
        <p:spPr>
          <a:xfrm>
            <a:off x="5973850" y="2953531"/>
            <a:ext cx="1818600" cy="266100"/>
          </a:xfrm>
          <a:prstGeom prst="rect">
            <a:avLst/>
          </a:prstGeom>
        </p:spPr>
        <p:txBody>
          <a:bodyPr spcFirstLastPara="1" wrap="square" lIns="91425" tIns="91425" rIns="91425" bIns="91425" anchor="ctr" anchorCtr="0">
            <a:noAutofit/>
          </a:bodyPr>
          <a:lstStyle>
            <a:lvl1pPr lvl="0" algn="ctr" rtl="0">
              <a:spcBef>
                <a:spcPts val="0"/>
              </a:spcBef>
              <a:spcAft>
                <a:spcPts val="0"/>
              </a:spcAft>
              <a:buNone/>
              <a:defRPr sz="1800" b="1">
                <a:solidFill>
                  <a:schemeClr val="accent1"/>
                </a:solidFill>
              </a:defRPr>
            </a:lvl1pPr>
            <a:lvl2pPr lvl="1" algn="ctr" rtl="0">
              <a:spcBef>
                <a:spcPts val="0"/>
              </a:spcBef>
              <a:spcAft>
                <a:spcPts val="0"/>
              </a:spcAft>
              <a:buNone/>
              <a:defRPr sz="1800">
                <a:solidFill>
                  <a:schemeClr val="accent1"/>
                </a:solidFill>
              </a:defRPr>
            </a:lvl2pPr>
            <a:lvl3pPr lvl="2" algn="ctr" rtl="0">
              <a:spcBef>
                <a:spcPts val="0"/>
              </a:spcBef>
              <a:spcAft>
                <a:spcPts val="0"/>
              </a:spcAft>
              <a:buNone/>
              <a:defRPr sz="1800">
                <a:solidFill>
                  <a:schemeClr val="accent1"/>
                </a:solidFill>
              </a:defRPr>
            </a:lvl3pPr>
            <a:lvl4pPr lvl="3" algn="ctr" rtl="0">
              <a:spcBef>
                <a:spcPts val="0"/>
              </a:spcBef>
              <a:spcAft>
                <a:spcPts val="0"/>
              </a:spcAft>
              <a:buNone/>
              <a:defRPr sz="1800">
                <a:solidFill>
                  <a:schemeClr val="accent1"/>
                </a:solidFill>
              </a:defRPr>
            </a:lvl4pPr>
            <a:lvl5pPr lvl="4" algn="ctr" rtl="0">
              <a:spcBef>
                <a:spcPts val="0"/>
              </a:spcBef>
              <a:spcAft>
                <a:spcPts val="0"/>
              </a:spcAft>
              <a:buNone/>
              <a:defRPr sz="1800">
                <a:solidFill>
                  <a:schemeClr val="accent1"/>
                </a:solidFill>
              </a:defRPr>
            </a:lvl5pPr>
            <a:lvl6pPr lvl="5" algn="ctr" rtl="0">
              <a:spcBef>
                <a:spcPts val="0"/>
              </a:spcBef>
              <a:spcAft>
                <a:spcPts val="0"/>
              </a:spcAft>
              <a:buNone/>
              <a:defRPr sz="1800">
                <a:solidFill>
                  <a:schemeClr val="accent1"/>
                </a:solidFill>
              </a:defRPr>
            </a:lvl6pPr>
            <a:lvl7pPr lvl="6" algn="ctr" rtl="0">
              <a:spcBef>
                <a:spcPts val="0"/>
              </a:spcBef>
              <a:spcAft>
                <a:spcPts val="0"/>
              </a:spcAft>
              <a:buNone/>
              <a:defRPr sz="1800">
                <a:solidFill>
                  <a:schemeClr val="accent1"/>
                </a:solidFill>
              </a:defRPr>
            </a:lvl7pPr>
            <a:lvl8pPr lvl="7" algn="ctr" rtl="0">
              <a:spcBef>
                <a:spcPts val="0"/>
              </a:spcBef>
              <a:spcAft>
                <a:spcPts val="0"/>
              </a:spcAft>
              <a:buNone/>
              <a:defRPr sz="1800">
                <a:solidFill>
                  <a:schemeClr val="accent1"/>
                </a:solidFill>
              </a:defRPr>
            </a:lvl8pPr>
            <a:lvl9pPr lvl="8" algn="ctr" rtl="0">
              <a:spcBef>
                <a:spcPts val="0"/>
              </a:spcBef>
              <a:spcAft>
                <a:spcPts val="0"/>
              </a:spcAft>
              <a:buNone/>
              <a:defRPr sz="1800">
                <a:solidFill>
                  <a:schemeClr val="accent1"/>
                </a:solidFill>
              </a:defRPr>
            </a:lvl9pPr>
          </a:lstStyle>
          <a:p>
            <a:endParaRPr/>
          </a:p>
        </p:txBody>
      </p:sp>
      <p:sp>
        <p:nvSpPr>
          <p:cNvPr id="117" name="Google Shape;117;p14"/>
          <p:cNvSpPr txBox="1">
            <a:spLocks noGrp="1"/>
          </p:cNvSpPr>
          <p:nvPr>
            <p:ph type="subTitle" idx="6"/>
          </p:nvPr>
        </p:nvSpPr>
        <p:spPr>
          <a:xfrm>
            <a:off x="5973850" y="3161863"/>
            <a:ext cx="1818600" cy="888000"/>
          </a:xfrm>
          <a:prstGeom prst="rect">
            <a:avLst/>
          </a:prstGeom>
        </p:spPr>
        <p:txBody>
          <a:bodyPr spcFirstLastPara="1" wrap="square" lIns="91425" tIns="91425" rIns="91425" bIns="91425" anchor="t" anchorCtr="0">
            <a:noAutofit/>
          </a:bodyPr>
          <a:lstStyle>
            <a:lvl1pPr lvl="0" algn="ctr" rtl="0">
              <a:spcBef>
                <a:spcPts val="0"/>
              </a:spcBef>
              <a:spcAft>
                <a:spcPts val="0"/>
              </a:spcAft>
              <a:buNone/>
              <a:defRPr/>
            </a:lvl1pPr>
            <a:lvl2pPr lvl="1" algn="ctr" rtl="0">
              <a:spcBef>
                <a:spcPts val="0"/>
              </a:spcBef>
              <a:spcAft>
                <a:spcPts val="0"/>
              </a:spcAft>
              <a:buNone/>
              <a:defRPr/>
            </a:lvl2pPr>
            <a:lvl3pPr lvl="2" algn="ctr" rtl="0">
              <a:spcBef>
                <a:spcPts val="0"/>
              </a:spcBef>
              <a:spcAft>
                <a:spcPts val="0"/>
              </a:spcAft>
              <a:buNone/>
              <a:defRPr/>
            </a:lvl3pPr>
            <a:lvl4pPr lvl="3" algn="ctr" rtl="0">
              <a:spcBef>
                <a:spcPts val="0"/>
              </a:spcBef>
              <a:spcAft>
                <a:spcPts val="0"/>
              </a:spcAft>
              <a:buNone/>
              <a:defRPr/>
            </a:lvl4pPr>
            <a:lvl5pPr lvl="4" algn="ctr" rtl="0">
              <a:spcBef>
                <a:spcPts val="0"/>
              </a:spcBef>
              <a:spcAft>
                <a:spcPts val="0"/>
              </a:spcAft>
              <a:buNone/>
              <a:defRPr/>
            </a:lvl5pPr>
            <a:lvl6pPr lvl="5" algn="ctr" rtl="0">
              <a:spcBef>
                <a:spcPts val="0"/>
              </a:spcBef>
              <a:spcAft>
                <a:spcPts val="0"/>
              </a:spcAft>
              <a:buNone/>
              <a:defRPr/>
            </a:lvl6pPr>
            <a:lvl7pPr lvl="6" algn="ctr" rtl="0">
              <a:spcBef>
                <a:spcPts val="0"/>
              </a:spcBef>
              <a:spcAft>
                <a:spcPts val="0"/>
              </a:spcAft>
              <a:buNone/>
              <a:defRPr/>
            </a:lvl7pPr>
            <a:lvl8pPr lvl="7" algn="ctr" rtl="0">
              <a:spcBef>
                <a:spcPts val="0"/>
              </a:spcBef>
              <a:spcAft>
                <a:spcPts val="0"/>
              </a:spcAft>
              <a:buNone/>
              <a:defRPr/>
            </a:lvl8pPr>
            <a:lvl9pPr lvl="8" algn="ctr" rtl="0">
              <a:spcBef>
                <a:spcPts val="0"/>
              </a:spcBef>
              <a:spcAft>
                <a:spcPts val="0"/>
              </a:spcAft>
              <a:buNone/>
              <a:defRPr/>
            </a:lvl9pPr>
          </a:lstStyle>
          <a:p>
            <a:endParaRPr/>
          </a:p>
        </p:txBody>
      </p:sp>
      <p:sp>
        <p:nvSpPr>
          <p:cNvPr id="118" name="Google Shape;118;p14"/>
          <p:cNvSpPr/>
          <p:nvPr/>
        </p:nvSpPr>
        <p:spPr>
          <a:xfrm>
            <a:off x="318813" y="743763"/>
            <a:ext cx="452700" cy="452700"/>
          </a:xfrm>
          <a:prstGeom prst="rect">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 name="Google Shape;119;p14"/>
          <p:cNvSpPr/>
          <p:nvPr/>
        </p:nvSpPr>
        <p:spPr>
          <a:xfrm>
            <a:off x="383913" y="2578488"/>
            <a:ext cx="322500" cy="322500"/>
          </a:xfrm>
          <a:prstGeom prst="rect">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120" name="Google Shape;120;p14"/>
          <p:cNvCxnSpPr/>
          <p:nvPr/>
        </p:nvCxnSpPr>
        <p:spPr>
          <a:xfrm rot="10800000">
            <a:off x="0" y="246413"/>
            <a:ext cx="2582700" cy="0"/>
          </a:xfrm>
          <a:prstGeom prst="straightConnector1">
            <a:avLst/>
          </a:prstGeom>
          <a:noFill/>
          <a:ln w="19050" cap="flat" cmpd="sng">
            <a:solidFill>
              <a:schemeClr val="accent2"/>
            </a:solidFill>
            <a:prstDash val="solid"/>
            <a:round/>
            <a:headEnd type="none" w="med" len="med"/>
            <a:tailEnd type="none" w="med" len="med"/>
          </a:ln>
        </p:spPr>
      </p:cxnSp>
      <p:sp>
        <p:nvSpPr>
          <p:cNvPr id="121" name="Google Shape;121;p14"/>
          <p:cNvSpPr/>
          <p:nvPr/>
        </p:nvSpPr>
        <p:spPr>
          <a:xfrm>
            <a:off x="318813" y="4339363"/>
            <a:ext cx="452700" cy="452700"/>
          </a:xfrm>
          <a:prstGeom prst="rect">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 name="Google Shape;122;p14"/>
          <p:cNvSpPr/>
          <p:nvPr/>
        </p:nvSpPr>
        <p:spPr>
          <a:xfrm>
            <a:off x="8437588" y="313088"/>
            <a:ext cx="322500" cy="322500"/>
          </a:xfrm>
          <a:prstGeom prst="rect">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 name="Google Shape;123;p14"/>
          <p:cNvSpPr/>
          <p:nvPr/>
        </p:nvSpPr>
        <p:spPr>
          <a:xfrm>
            <a:off x="8372488" y="1580138"/>
            <a:ext cx="452700" cy="452700"/>
          </a:xfrm>
          <a:prstGeom prst="rect">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 name="Google Shape;124;p14"/>
          <p:cNvSpPr/>
          <p:nvPr/>
        </p:nvSpPr>
        <p:spPr>
          <a:xfrm>
            <a:off x="8437588" y="4161988"/>
            <a:ext cx="322500" cy="322500"/>
          </a:xfrm>
          <a:prstGeom prst="rect">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125" name="Google Shape;125;p14"/>
          <p:cNvCxnSpPr/>
          <p:nvPr/>
        </p:nvCxnSpPr>
        <p:spPr>
          <a:xfrm rot="10800000">
            <a:off x="3942300" y="4849763"/>
            <a:ext cx="5201700" cy="0"/>
          </a:xfrm>
          <a:prstGeom prst="straightConnector1">
            <a:avLst/>
          </a:prstGeom>
          <a:noFill/>
          <a:ln w="19050" cap="flat" cmpd="sng">
            <a:solidFill>
              <a:schemeClr val="accent1"/>
            </a:solidFill>
            <a:prstDash val="solid"/>
            <a:round/>
            <a:headEnd type="none" w="med" len="med"/>
            <a:tailEnd type="none" w="med" len="med"/>
          </a:ln>
        </p:spPr>
      </p:cxnSp>
    </p:spTree>
    <p:extLst>
      <p:ext uri="{BB962C8B-B14F-4D97-AF65-F5344CB8AC3E}">
        <p14:creationId xmlns:p14="http://schemas.microsoft.com/office/powerpoint/2010/main" val="1520506744"/>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One column text">
  <p:cSld name="1_One column text">
    <p:spTree>
      <p:nvGrpSpPr>
        <p:cNvPr id="1" name="Shape 53"/>
        <p:cNvGrpSpPr/>
        <p:nvPr/>
      </p:nvGrpSpPr>
      <p:grpSpPr>
        <a:xfrm>
          <a:off x="0" y="0"/>
          <a:ext cx="0" cy="0"/>
          <a:chOff x="0" y="0"/>
          <a:chExt cx="0" cy="0"/>
        </a:xfrm>
      </p:grpSpPr>
      <p:sp>
        <p:nvSpPr>
          <p:cNvPr id="54" name="Google Shape;54;p7"/>
          <p:cNvSpPr txBox="1">
            <a:spLocks noGrp="1"/>
          </p:cNvSpPr>
          <p:nvPr>
            <p:ph type="title"/>
          </p:nvPr>
        </p:nvSpPr>
        <p:spPr>
          <a:xfrm>
            <a:off x="726225" y="441350"/>
            <a:ext cx="7691400" cy="5727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800"/>
              <a:buNone/>
              <a:defRPr/>
            </a:lvl1pPr>
            <a:lvl2pPr lvl="1" algn="ctr" rtl="0">
              <a:spcBef>
                <a:spcPts val="0"/>
              </a:spcBef>
              <a:spcAft>
                <a:spcPts val="0"/>
              </a:spcAft>
              <a:buSzPts val="2800"/>
              <a:buNone/>
              <a:defRPr/>
            </a:lvl2pPr>
            <a:lvl3pPr lvl="2" algn="ctr" rtl="0">
              <a:spcBef>
                <a:spcPts val="0"/>
              </a:spcBef>
              <a:spcAft>
                <a:spcPts val="0"/>
              </a:spcAft>
              <a:buSzPts val="2800"/>
              <a:buNone/>
              <a:defRPr/>
            </a:lvl3pPr>
            <a:lvl4pPr lvl="3" algn="ctr" rtl="0">
              <a:spcBef>
                <a:spcPts val="0"/>
              </a:spcBef>
              <a:spcAft>
                <a:spcPts val="0"/>
              </a:spcAft>
              <a:buSzPts val="2800"/>
              <a:buNone/>
              <a:defRPr/>
            </a:lvl4pPr>
            <a:lvl5pPr lvl="4" algn="ctr" rtl="0">
              <a:spcBef>
                <a:spcPts val="0"/>
              </a:spcBef>
              <a:spcAft>
                <a:spcPts val="0"/>
              </a:spcAft>
              <a:buSzPts val="2800"/>
              <a:buNone/>
              <a:defRPr/>
            </a:lvl5pPr>
            <a:lvl6pPr lvl="5" algn="ctr" rtl="0">
              <a:spcBef>
                <a:spcPts val="0"/>
              </a:spcBef>
              <a:spcAft>
                <a:spcPts val="0"/>
              </a:spcAft>
              <a:buSzPts val="2800"/>
              <a:buNone/>
              <a:defRPr/>
            </a:lvl6pPr>
            <a:lvl7pPr lvl="6" algn="ctr" rtl="0">
              <a:spcBef>
                <a:spcPts val="0"/>
              </a:spcBef>
              <a:spcAft>
                <a:spcPts val="0"/>
              </a:spcAft>
              <a:buSzPts val="2800"/>
              <a:buNone/>
              <a:defRPr/>
            </a:lvl7pPr>
            <a:lvl8pPr lvl="7" algn="ctr" rtl="0">
              <a:spcBef>
                <a:spcPts val="0"/>
              </a:spcBef>
              <a:spcAft>
                <a:spcPts val="0"/>
              </a:spcAft>
              <a:buSzPts val="2800"/>
              <a:buNone/>
              <a:defRPr/>
            </a:lvl8pPr>
            <a:lvl9pPr lvl="8" algn="ctr" rtl="0">
              <a:spcBef>
                <a:spcPts val="0"/>
              </a:spcBef>
              <a:spcAft>
                <a:spcPts val="0"/>
              </a:spcAft>
              <a:buSzPts val="2800"/>
              <a:buNone/>
              <a:defRPr/>
            </a:lvl9pPr>
          </a:lstStyle>
          <a:p>
            <a:endParaRPr/>
          </a:p>
        </p:txBody>
      </p:sp>
      <p:sp>
        <p:nvSpPr>
          <p:cNvPr id="55" name="Google Shape;55;p7"/>
          <p:cNvSpPr txBox="1">
            <a:spLocks noGrp="1"/>
          </p:cNvSpPr>
          <p:nvPr>
            <p:ph type="subTitle" idx="1"/>
          </p:nvPr>
        </p:nvSpPr>
        <p:spPr>
          <a:xfrm>
            <a:off x="5558685" y="2092713"/>
            <a:ext cx="2417400" cy="396900"/>
          </a:xfrm>
          <a:prstGeom prst="rect">
            <a:avLst/>
          </a:prstGeom>
        </p:spPr>
        <p:txBody>
          <a:bodyPr spcFirstLastPara="1" wrap="square" lIns="91425" tIns="91425" rIns="91425" bIns="91425" anchor="t" anchorCtr="0">
            <a:noAutofit/>
          </a:bodyPr>
          <a:lstStyle>
            <a:lvl1pPr lvl="0" rtl="0">
              <a:spcBef>
                <a:spcPts val="0"/>
              </a:spcBef>
              <a:spcAft>
                <a:spcPts val="0"/>
              </a:spcAft>
              <a:buNone/>
              <a:defRPr sz="2000" b="1">
                <a:solidFill>
                  <a:schemeClr val="accent1"/>
                </a:solidFill>
              </a:defRPr>
            </a:lvl1pPr>
            <a:lvl2pPr lvl="1" rtl="0">
              <a:spcBef>
                <a:spcPts val="0"/>
              </a:spcBef>
              <a:spcAft>
                <a:spcPts val="0"/>
              </a:spcAft>
              <a:buNone/>
              <a:defRPr sz="2000" b="1">
                <a:solidFill>
                  <a:schemeClr val="accent1"/>
                </a:solidFill>
              </a:defRPr>
            </a:lvl2pPr>
            <a:lvl3pPr lvl="2" rtl="0">
              <a:spcBef>
                <a:spcPts val="0"/>
              </a:spcBef>
              <a:spcAft>
                <a:spcPts val="0"/>
              </a:spcAft>
              <a:buNone/>
              <a:defRPr sz="2000" b="1">
                <a:solidFill>
                  <a:schemeClr val="accent1"/>
                </a:solidFill>
              </a:defRPr>
            </a:lvl3pPr>
            <a:lvl4pPr lvl="3" rtl="0">
              <a:spcBef>
                <a:spcPts val="0"/>
              </a:spcBef>
              <a:spcAft>
                <a:spcPts val="0"/>
              </a:spcAft>
              <a:buNone/>
              <a:defRPr sz="2000" b="1">
                <a:solidFill>
                  <a:schemeClr val="accent1"/>
                </a:solidFill>
              </a:defRPr>
            </a:lvl4pPr>
            <a:lvl5pPr lvl="4" rtl="0">
              <a:spcBef>
                <a:spcPts val="0"/>
              </a:spcBef>
              <a:spcAft>
                <a:spcPts val="0"/>
              </a:spcAft>
              <a:buNone/>
              <a:defRPr sz="2000" b="1">
                <a:solidFill>
                  <a:schemeClr val="accent1"/>
                </a:solidFill>
              </a:defRPr>
            </a:lvl5pPr>
            <a:lvl6pPr lvl="5" rtl="0">
              <a:spcBef>
                <a:spcPts val="0"/>
              </a:spcBef>
              <a:spcAft>
                <a:spcPts val="0"/>
              </a:spcAft>
              <a:buNone/>
              <a:defRPr sz="2000" b="1">
                <a:solidFill>
                  <a:schemeClr val="accent1"/>
                </a:solidFill>
              </a:defRPr>
            </a:lvl6pPr>
            <a:lvl7pPr lvl="6" rtl="0">
              <a:spcBef>
                <a:spcPts val="0"/>
              </a:spcBef>
              <a:spcAft>
                <a:spcPts val="0"/>
              </a:spcAft>
              <a:buNone/>
              <a:defRPr sz="2000" b="1">
                <a:solidFill>
                  <a:schemeClr val="accent1"/>
                </a:solidFill>
              </a:defRPr>
            </a:lvl7pPr>
            <a:lvl8pPr lvl="7" rtl="0">
              <a:spcBef>
                <a:spcPts val="0"/>
              </a:spcBef>
              <a:spcAft>
                <a:spcPts val="0"/>
              </a:spcAft>
              <a:buNone/>
              <a:defRPr sz="2000" b="1">
                <a:solidFill>
                  <a:schemeClr val="accent1"/>
                </a:solidFill>
              </a:defRPr>
            </a:lvl8pPr>
            <a:lvl9pPr lvl="8" rtl="0">
              <a:spcBef>
                <a:spcPts val="0"/>
              </a:spcBef>
              <a:spcAft>
                <a:spcPts val="0"/>
              </a:spcAft>
              <a:buNone/>
              <a:defRPr sz="2000" b="1">
                <a:solidFill>
                  <a:schemeClr val="accent1"/>
                </a:solidFill>
              </a:defRPr>
            </a:lvl9pPr>
          </a:lstStyle>
          <a:p>
            <a:endParaRPr/>
          </a:p>
        </p:txBody>
      </p:sp>
      <p:sp>
        <p:nvSpPr>
          <p:cNvPr id="56" name="Google Shape;56;p7"/>
          <p:cNvSpPr txBox="1">
            <a:spLocks noGrp="1"/>
          </p:cNvSpPr>
          <p:nvPr>
            <p:ph type="subTitle" idx="2"/>
          </p:nvPr>
        </p:nvSpPr>
        <p:spPr>
          <a:xfrm>
            <a:off x="5556263" y="2446659"/>
            <a:ext cx="2417400" cy="1326300"/>
          </a:xfrm>
          <a:prstGeom prst="rect">
            <a:avLst/>
          </a:prstGeom>
        </p:spPr>
        <p:txBody>
          <a:bodyPr spcFirstLastPara="1" wrap="square" lIns="91425" tIns="91425" rIns="91425" bIns="91425" anchor="t" anchorCtr="0">
            <a:noAutofit/>
          </a:bodyPr>
          <a:lstStyle>
            <a:lvl1pPr lvl="0" rtl="0">
              <a:spcBef>
                <a:spcPts val="0"/>
              </a:spcBef>
              <a:spcAft>
                <a:spcPts val="0"/>
              </a:spcAft>
              <a:buNone/>
              <a:defRPr sz="1800"/>
            </a:lvl1pPr>
            <a:lvl2pPr lvl="1" rtl="0">
              <a:spcBef>
                <a:spcPts val="0"/>
              </a:spcBef>
              <a:spcAft>
                <a:spcPts val="0"/>
              </a:spcAft>
              <a:buNone/>
              <a:defRPr sz="1800"/>
            </a:lvl2pPr>
            <a:lvl3pPr lvl="2" rtl="0">
              <a:spcBef>
                <a:spcPts val="0"/>
              </a:spcBef>
              <a:spcAft>
                <a:spcPts val="0"/>
              </a:spcAft>
              <a:buNone/>
              <a:defRPr sz="1800"/>
            </a:lvl3pPr>
            <a:lvl4pPr lvl="3" rtl="0">
              <a:spcBef>
                <a:spcPts val="0"/>
              </a:spcBef>
              <a:spcAft>
                <a:spcPts val="0"/>
              </a:spcAft>
              <a:buNone/>
              <a:defRPr sz="1800"/>
            </a:lvl4pPr>
            <a:lvl5pPr lvl="4" rtl="0">
              <a:spcBef>
                <a:spcPts val="0"/>
              </a:spcBef>
              <a:spcAft>
                <a:spcPts val="0"/>
              </a:spcAft>
              <a:buNone/>
              <a:defRPr sz="1800"/>
            </a:lvl5pPr>
            <a:lvl6pPr lvl="5" rtl="0">
              <a:spcBef>
                <a:spcPts val="0"/>
              </a:spcBef>
              <a:spcAft>
                <a:spcPts val="0"/>
              </a:spcAft>
              <a:buNone/>
              <a:defRPr sz="1800"/>
            </a:lvl6pPr>
            <a:lvl7pPr lvl="6" rtl="0">
              <a:spcBef>
                <a:spcPts val="0"/>
              </a:spcBef>
              <a:spcAft>
                <a:spcPts val="0"/>
              </a:spcAft>
              <a:buNone/>
              <a:defRPr sz="1800"/>
            </a:lvl7pPr>
            <a:lvl8pPr lvl="7" rtl="0">
              <a:spcBef>
                <a:spcPts val="0"/>
              </a:spcBef>
              <a:spcAft>
                <a:spcPts val="0"/>
              </a:spcAft>
              <a:buNone/>
              <a:defRPr sz="1800"/>
            </a:lvl8pPr>
            <a:lvl9pPr lvl="8" rtl="0">
              <a:spcBef>
                <a:spcPts val="0"/>
              </a:spcBef>
              <a:spcAft>
                <a:spcPts val="0"/>
              </a:spcAft>
              <a:buNone/>
              <a:defRPr sz="1800"/>
            </a:lvl9pPr>
          </a:lstStyle>
          <a:p>
            <a:endParaRPr/>
          </a:p>
        </p:txBody>
      </p:sp>
      <p:sp>
        <p:nvSpPr>
          <p:cNvPr id="57" name="Google Shape;57;p7"/>
          <p:cNvSpPr/>
          <p:nvPr/>
        </p:nvSpPr>
        <p:spPr>
          <a:xfrm>
            <a:off x="7523363" y="501338"/>
            <a:ext cx="452700" cy="452700"/>
          </a:xfrm>
          <a:prstGeom prst="rect">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 name="Google Shape;58;p7"/>
          <p:cNvSpPr/>
          <p:nvPr/>
        </p:nvSpPr>
        <p:spPr>
          <a:xfrm>
            <a:off x="948238" y="566438"/>
            <a:ext cx="322500" cy="322500"/>
          </a:xfrm>
          <a:prstGeom prst="rect">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 name="Google Shape;59;p7"/>
          <p:cNvSpPr/>
          <p:nvPr/>
        </p:nvSpPr>
        <p:spPr>
          <a:xfrm>
            <a:off x="6502863" y="4496038"/>
            <a:ext cx="322500" cy="322500"/>
          </a:xfrm>
          <a:prstGeom prst="rect">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 name="Google Shape;60;p7"/>
          <p:cNvSpPr/>
          <p:nvPr/>
        </p:nvSpPr>
        <p:spPr>
          <a:xfrm>
            <a:off x="235388" y="4430938"/>
            <a:ext cx="452700" cy="452700"/>
          </a:xfrm>
          <a:prstGeom prst="rect">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61" name="Google Shape;61;p7"/>
          <p:cNvCxnSpPr/>
          <p:nvPr/>
        </p:nvCxnSpPr>
        <p:spPr>
          <a:xfrm>
            <a:off x="7260950" y="4657300"/>
            <a:ext cx="1883100" cy="0"/>
          </a:xfrm>
          <a:prstGeom prst="straightConnector1">
            <a:avLst/>
          </a:prstGeom>
          <a:noFill/>
          <a:ln w="19050" cap="flat" cmpd="sng">
            <a:solidFill>
              <a:schemeClr val="accent1"/>
            </a:solidFill>
            <a:prstDash val="solid"/>
            <a:round/>
            <a:headEnd type="none" w="med" len="med"/>
            <a:tailEnd type="none" w="med" len="med"/>
          </a:ln>
        </p:spPr>
      </p:cxnSp>
      <p:cxnSp>
        <p:nvCxnSpPr>
          <p:cNvPr id="62" name="Google Shape;62;p7"/>
          <p:cNvCxnSpPr>
            <a:endCxn id="54" idx="1"/>
          </p:cNvCxnSpPr>
          <p:nvPr/>
        </p:nvCxnSpPr>
        <p:spPr>
          <a:xfrm>
            <a:off x="-15975" y="727700"/>
            <a:ext cx="742200" cy="0"/>
          </a:xfrm>
          <a:prstGeom prst="straightConnector1">
            <a:avLst/>
          </a:prstGeom>
          <a:noFill/>
          <a:ln w="19050" cap="flat" cmpd="sng">
            <a:solidFill>
              <a:schemeClr val="accent1"/>
            </a:solidFill>
            <a:prstDash val="solid"/>
            <a:round/>
            <a:headEnd type="none" w="med" len="med"/>
            <a:tailEnd type="none" w="med" len="med"/>
          </a:ln>
        </p:spPr>
      </p:cxnSp>
      <p:cxnSp>
        <p:nvCxnSpPr>
          <p:cNvPr id="63" name="Google Shape;63;p7"/>
          <p:cNvCxnSpPr/>
          <p:nvPr/>
        </p:nvCxnSpPr>
        <p:spPr>
          <a:xfrm>
            <a:off x="8417625" y="727700"/>
            <a:ext cx="742200" cy="0"/>
          </a:xfrm>
          <a:prstGeom prst="straightConnector1">
            <a:avLst/>
          </a:prstGeom>
          <a:noFill/>
          <a:ln w="19050" cap="flat" cmpd="sng">
            <a:solidFill>
              <a:schemeClr val="accent2"/>
            </a:solidFill>
            <a:prstDash val="solid"/>
            <a:round/>
            <a:headEnd type="none" w="med" len="med"/>
            <a:tailEnd type="none" w="med" len="med"/>
          </a:ln>
        </p:spPr>
      </p:cxnSp>
    </p:spTree>
    <p:extLst>
      <p:ext uri="{BB962C8B-B14F-4D97-AF65-F5344CB8AC3E}">
        <p14:creationId xmlns:p14="http://schemas.microsoft.com/office/powerpoint/2010/main" val="3747263608"/>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Title and six columns">
  <p:cSld name="Title and six columns">
    <p:spTree>
      <p:nvGrpSpPr>
        <p:cNvPr id="1" name="Shape 126"/>
        <p:cNvGrpSpPr/>
        <p:nvPr/>
      </p:nvGrpSpPr>
      <p:grpSpPr>
        <a:xfrm>
          <a:off x="0" y="0"/>
          <a:ext cx="0" cy="0"/>
          <a:chOff x="0" y="0"/>
          <a:chExt cx="0" cy="0"/>
        </a:xfrm>
      </p:grpSpPr>
      <p:sp>
        <p:nvSpPr>
          <p:cNvPr id="127" name="Google Shape;127;p15"/>
          <p:cNvSpPr txBox="1">
            <a:spLocks noGrp="1"/>
          </p:cNvSpPr>
          <p:nvPr>
            <p:ph type="title"/>
          </p:nvPr>
        </p:nvSpPr>
        <p:spPr>
          <a:xfrm>
            <a:off x="1085100" y="438312"/>
            <a:ext cx="6973800" cy="572700"/>
          </a:xfrm>
          <a:prstGeom prst="rect">
            <a:avLst/>
          </a:prstGeom>
        </p:spPr>
        <p:txBody>
          <a:bodyPr spcFirstLastPara="1" wrap="square" lIns="91425" tIns="91425" rIns="91425" bIns="91425" anchor="t" anchorCtr="0">
            <a:noAutofit/>
          </a:bodyPr>
          <a:lstStyle>
            <a:lvl1pPr lvl="0" algn="ctr">
              <a:spcBef>
                <a:spcPts val="0"/>
              </a:spcBef>
              <a:spcAft>
                <a:spcPts val="0"/>
              </a:spcAft>
              <a:buNone/>
              <a:defRPr/>
            </a:lvl1pPr>
            <a:lvl2pPr lvl="1" algn="ctr">
              <a:spcBef>
                <a:spcPts val="0"/>
              </a:spcBef>
              <a:spcAft>
                <a:spcPts val="0"/>
              </a:spcAft>
              <a:buNone/>
              <a:defRPr/>
            </a:lvl2pPr>
            <a:lvl3pPr lvl="2" algn="ctr">
              <a:spcBef>
                <a:spcPts val="0"/>
              </a:spcBef>
              <a:spcAft>
                <a:spcPts val="0"/>
              </a:spcAft>
              <a:buNone/>
              <a:defRPr/>
            </a:lvl3pPr>
            <a:lvl4pPr lvl="3" algn="ctr">
              <a:spcBef>
                <a:spcPts val="0"/>
              </a:spcBef>
              <a:spcAft>
                <a:spcPts val="0"/>
              </a:spcAft>
              <a:buNone/>
              <a:defRPr/>
            </a:lvl4pPr>
            <a:lvl5pPr lvl="4" algn="ctr">
              <a:spcBef>
                <a:spcPts val="0"/>
              </a:spcBef>
              <a:spcAft>
                <a:spcPts val="0"/>
              </a:spcAft>
              <a:buNone/>
              <a:defRPr/>
            </a:lvl5pPr>
            <a:lvl6pPr lvl="5" algn="ctr">
              <a:spcBef>
                <a:spcPts val="0"/>
              </a:spcBef>
              <a:spcAft>
                <a:spcPts val="0"/>
              </a:spcAft>
              <a:buNone/>
              <a:defRPr/>
            </a:lvl6pPr>
            <a:lvl7pPr lvl="6" algn="ctr">
              <a:spcBef>
                <a:spcPts val="0"/>
              </a:spcBef>
              <a:spcAft>
                <a:spcPts val="0"/>
              </a:spcAft>
              <a:buNone/>
              <a:defRPr/>
            </a:lvl7pPr>
            <a:lvl8pPr lvl="7" algn="ctr">
              <a:spcBef>
                <a:spcPts val="0"/>
              </a:spcBef>
              <a:spcAft>
                <a:spcPts val="0"/>
              </a:spcAft>
              <a:buNone/>
              <a:defRPr/>
            </a:lvl8pPr>
            <a:lvl9pPr lvl="8" algn="ctr">
              <a:spcBef>
                <a:spcPts val="0"/>
              </a:spcBef>
              <a:spcAft>
                <a:spcPts val="0"/>
              </a:spcAft>
              <a:buNone/>
              <a:defRPr/>
            </a:lvl9pPr>
          </a:lstStyle>
          <a:p>
            <a:endParaRPr/>
          </a:p>
        </p:txBody>
      </p:sp>
      <p:sp>
        <p:nvSpPr>
          <p:cNvPr id="128" name="Google Shape;128;p15"/>
          <p:cNvSpPr txBox="1">
            <a:spLocks noGrp="1"/>
          </p:cNvSpPr>
          <p:nvPr>
            <p:ph type="subTitle" idx="1"/>
          </p:nvPr>
        </p:nvSpPr>
        <p:spPr>
          <a:xfrm>
            <a:off x="1384075" y="1829624"/>
            <a:ext cx="1711800" cy="396900"/>
          </a:xfrm>
          <a:prstGeom prst="rect">
            <a:avLst/>
          </a:prstGeom>
        </p:spPr>
        <p:txBody>
          <a:bodyPr spcFirstLastPara="1" wrap="square" lIns="91425" tIns="91425" rIns="91425" bIns="91425" anchor="t" anchorCtr="0">
            <a:noAutofit/>
          </a:bodyPr>
          <a:lstStyle>
            <a:lvl1pPr lvl="0" algn="ctr" rtl="0">
              <a:spcBef>
                <a:spcPts val="0"/>
              </a:spcBef>
              <a:spcAft>
                <a:spcPts val="0"/>
              </a:spcAft>
              <a:buNone/>
              <a:defRPr sz="1800" b="1">
                <a:solidFill>
                  <a:schemeClr val="dk2"/>
                </a:solidFill>
              </a:defRPr>
            </a:lvl1pPr>
            <a:lvl2pPr lvl="1" algn="ctr" rtl="0">
              <a:spcBef>
                <a:spcPts val="0"/>
              </a:spcBef>
              <a:spcAft>
                <a:spcPts val="0"/>
              </a:spcAft>
              <a:buNone/>
              <a:defRPr sz="1800">
                <a:solidFill>
                  <a:schemeClr val="dk2"/>
                </a:solidFill>
              </a:defRPr>
            </a:lvl2pPr>
            <a:lvl3pPr lvl="2" algn="ctr" rtl="0">
              <a:spcBef>
                <a:spcPts val="0"/>
              </a:spcBef>
              <a:spcAft>
                <a:spcPts val="0"/>
              </a:spcAft>
              <a:buNone/>
              <a:defRPr sz="1800">
                <a:solidFill>
                  <a:schemeClr val="dk2"/>
                </a:solidFill>
              </a:defRPr>
            </a:lvl3pPr>
            <a:lvl4pPr lvl="3" algn="ctr" rtl="0">
              <a:spcBef>
                <a:spcPts val="0"/>
              </a:spcBef>
              <a:spcAft>
                <a:spcPts val="0"/>
              </a:spcAft>
              <a:buNone/>
              <a:defRPr sz="1800">
                <a:solidFill>
                  <a:schemeClr val="dk2"/>
                </a:solidFill>
              </a:defRPr>
            </a:lvl4pPr>
            <a:lvl5pPr lvl="4" algn="ctr" rtl="0">
              <a:spcBef>
                <a:spcPts val="0"/>
              </a:spcBef>
              <a:spcAft>
                <a:spcPts val="0"/>
              </a:spcAft>
              <a:buNone/>
              <a:defRPr sz="1800">
                <a:solidFill>
                  <a:schemeClr val="dk2"/>
                </a:solidFill>
              </a:defRPr>
            </a:lvl5pPr>
            <a:lvl6pPr lvl="5" algn="ctr" rtl="0">
              <a:spcBef>
                <a:spcPts val="0"/>
              </a:spcBef>
              <a:spcAft>
                <a:spcPts val="0"/>
              </a:spcAft>
              <a:buNone/>
              <a:defRPr sz="1800">
                <a:solidFill>
                  <a:schemeClr val="dk2"/>
                </a:solidFill>
              </a:defRPr>
            </a:lvl6pPr>
            <a:lvl7pPr lvl="6" algn="ctr" rtl="0">
              <a:spcBef>
                <a:spcPts val="0"/>
              </a:spcBef>
              <a:spcAft>
                <a:spcPts val="0"/>
              </a:spcAft>
              <a:buNone/>
              <a:defRPr sz="1800">
                <a:solidFill>
                  <a:schemeClr val="dk2"/>
                </a:solidFill>
              </a:defRPr>
            </a:lvl7pPr>
            <a:lvl8pPr lvl="7" algn="ctr" rtl="0">
              <a:spcBef>
                <a:spcPts val="0"/>
              </a:spcBef>
              <a:spcAft>
                <a:spcPts val="0"/>
              </a:spcAft>
              <a:buNone/>
              <a:defRPr sz="1800">
                <a:solidFill>
                  <a:schemeClr val="dk2"/>
                </a:solidFill>
              </a:defRPr>
            </a:lvl8pPr>
            <a:lvl9pPr lvl="8" algn="ctr" rtl="0">
              <a:spcBef>
                <a:spcPts val="0"/>
              </a:spcBef>
              <a:spcAft>
                <a:spcPts val="0"/>
              </a:spcAft>
              <a:buNone/>
              <a:defRPr sz="1800">
                <a:solidFill>
                  <a:schemeClr val="dk2"/>
                </a:solidFill>
              </a:defRPr>
            </a:lvl9pPr>
          </a:lstStyle>
          <a:p>
            <a:endParaRPr/>
          </a:p>
        </p:txBody>
      </p:sp>
      <p:sp>
        <p:nvSpPr>
          <p:cNvPr id="129" name="Google Shape;129;p15"/>
          <p:cNvSpPr txBox="1">
            <a:spLocks noGrp="1"/>
          </p:cNvSpPr>
          <p:nvPr>
            <p:ph type="subTitle" idx="2"/>
          </p:nvPr>
        </p:nvSpPr>
        <p:spPr>
          <a:xfrm>
            <a:off x="1384075" y="2111178"/>
            <a:ext cx="1711800" cy="682200"/>
          </a:xfrm>
          <a:prstGeom prst="rect">
            <a:avLst/>
          </a:prstGeom>
        </p:spPr>
        <p:txBody>
          <a:bodyPr spcFirstLastPara="1" wrap="square" lIns="91425" tIns="91425" rIns="91425" bIns="91425" anchor="t" anchorCtr="0">
            <a:noAutofit/>
          </a:bodyPr>
          <a:lstStyle>
            <a:lvl1pPr lvl="0" algn="ctr" rtl="0">
              <a:spcBef>
                <a:spcPts val="0"/>
              </a:spcBef>
              <a:spcAft>
                <a:spcPts val="0"/>
              </a:spcAft>
              <a:buNone/>
              <a:defRPr/>
            </a:lvl1pPr>
            <a:lvl2pPr lvl="1" algn="ctr" rtl="0">
              <a:spcBef>
                <a:spcPts val="0"/>
              </a:spcBef>
              <a:spcAft>
                <a:spcPts val="0"/>
              </a:spcAft>
              <a:buNone/>
              <a:defRPr/>
            </a:lvl2pPr>
            <a:lvl3pPr lvl="2" algn="ctr" rtl="0">
              <a:spcBef>
                <a:spcPts val="0"/>
              </a:spcBef>
              <a:spcAft>
                <a:spcPts val="0"/>
              </a:spcAft>
              <a:buNone/>
              <a:defRPr/>
            </a:lvl3pPr>
            <a:lvl4pPr lvl="3" algn="ctr" rtl="0">
              <a:spcBef>
                <a:spcPts val="0"/>
              </a:spcBef>
              <a:spcAft>
                <a:spcPts val="0"/>
              </a:spcAft>
              <a:buNone/>
              <a:defRPr/>
            </a:lvl4pPr>
            <a:lvl5pPr lvl="4" algn="ctr" rtl="0">
              <a:spcBef>
                <a:spcPts val="0"/>
              </a:spcBef>
              <a:spcAft>
                <a:spcPts val="0"/>
              </a:spcAft>
              <a:buNone/>
              <a:defRPr/>
            </a:lvl5pPr>
            <a:lvl6pPr lvl="5" algn="ctr" rtl="0">
              <a:spcBef>
                <a:spcPts val="0"/>
              </a:spcBef>
              <a:spcAft>
                <a:spcPts val="0"/>
              </a:spcAft>
              <a:buNone/>
              <a:defRPr/>
            </a:lvl6pPr>
            <a:lvl7pPr lvl="6" algn="ctr" rtl="0">
              <a:spcBef>
                <a:spcPts val="0"/>
              </a:spcBef>
              <a:spcAft>
                <a:spcPts val="0"/>
              </a:spcAft>
              <a:buNone/>
              <a:defRPr/>
            </a:lvl7pPr>
            <a:lvl8pPr lvl="7" algn="ctr" rtl="0">
              <a:spcBef>
                <a:spcPts val="0"/>
              </a:spcBef>
              <a:spcAft>
                <a:spcPts val="0"/>
              </a:spcAft>
              <a:buNone/>
              <a:defRPr/>
            </a:lvl8pPr>
            <a:lvl9pPr lvl="8" algn="ctr" rtl="0">
              <a:spcBef>
                <a:spcPts val="0"/>
              </a:spcBef>
              <a:spcAft>
                <a:spcPts val="0"/>
              </a:spcAft>
              <a:buNone/>
              <a:defRPr/>
            </a:lvl9pPr>
          </a:lstStyle>
          <a:p>
            <a:endParaRPr/>
          </a:p>
        </p:txBody>
      </p:sp>
      <p:sp>
        <p:nvSpPr>
          <p:cNvPr id="130" name="Google Shape;130;p15"/>
          <p:cNvSpPr txBox="1">
            <a:spLocks noGrp="1"/>
          </p:cNvSpPr>
          <p:nvPr>
            <p:ph type="subTitle" idx="3"/>
          </p:nvPr>
        </p:nvSpPr>
        <p:spPr>
          <a:xfrm>
            <a:off x="3716100" y="1829624"/>
            <a:ext cx="1711800" cy="396900"/>
          </a:xfrm>
          <a:prstGeom prst="rect">
            <a:avLst/>
          </a:prstGeom>
        </p:spPr>
        <p:txBody>
          <a:bodyPr spcFirstLastPara="1" wrap="square" lIns="91425" tIns="91425" rIns="91425" bIns="91425" anchor="t" anchorCtr="0">
            <a:noAutofit/>
          </a:bodyPr>
          <a:lstStyle>
            <a:lvl1pPr lvl="0" algn="ctr" rtl="0">
              <a:spcBef>
                <a:spcPts val="0"/>
              </a:spcBef>
              <a:spcAft>
                <a:spcPts val="0"/>
              </a:spcAft>
              <a:buNone/>
              <a:defRPr sz="1800" b="1">
                <a:solidFill>
                  <a:schemeClr val="dk2"/>
                </a:solidFill>
              </a:defRPr>
            </a:lvl1pPr>
            <a:lvl2pPr lvl="1" algn="ctr" rtl="0">
              <a:spcBef>
                <a:spcPts val="0"/>
              </a:spcBef>
              <a:spcAft>
                <a:spcPts val="0"/>
              </a:spcAft>
              <a:buNone/>
              <a:defRPr sz="1800">
                <a:solidFill>
                  <a:schemeClr val="dk2"/>
                </a:solidFill>
              </a:defRPr>
            </a:lvl2pPr>
            <a:lvl3pPr lvl="2" algn="ctr" rtl="0">
              <a:spcBef>
                <a:spcPts val="0"/>
              </a:spcBef>
              <a:spcAft>
                <a:spcPts val="0"/>
              </a:spcAft>
              <a:buNone/>
              <a:defRPr sz="1800">
                <a:solidFill>
                  <a:schemeClr val="dk2"/>
                </a:solidFill>
              </a:defRPr>
            </a:lvl3pPr>
            <a:lvl4pPr lvl="3" algn="ctr" rtl="0">
              <a:spcBef>
                <a:spcPts val="0"/>
              </a:spcBef>
              <a:spcAft>
                <a:spcPts val="0"/>
              </a:spcAft>
              <a:buNone/>
              <a:defRPr sz="1800">
                <a:solidFill>
                  <a:schemeClr val="dk2"/>
                </a:solidFill>
              </a:defRPr>
            </a:lvl4pPr>
            <a:lvl5pPr lvl="4" algn="ctr" rtl="0">
              <a:spcBef>
                <a:spcPts val="0"/>
              </a:spcBef>
              <a:spcAft>
                <a:spcPts val="0"/>
              </a:spcAft>
              <a:buNone/>
              <a:defRPr sz="1800">
                <a:solidFill>
                  <a:schemeClr val="dk2"/>
                </a:solidFill>
              </a:defRPr>
            </a:lvl5pPr>
            <a:lvl6pPr lvl="5" algn="ctr" rtl="0">
              <a:spcBef>
                <a:spcPts val="0"/>
              </a:spcBef>
              <a:spcAft>
                <a:spcPts val="0"/>
              </a:spcAft>
              <a:buNone/>
              <a:defRPr sz="1800">
                <a:solidFill>
                  <a:schemeClr val="dk2"/>
                </a:solidFill>
              </a:defRPr>
            </a:lvl6pPr>
            <a:lvl7pPr lvl="6" algn="ctr" rtl="0">
              <a:spcBef>
                <a:spcPts val="0"/>
              </a:spcBef>
              <a:spcAft>
                <a:spcPts val="0"/>
              </a:spcAft>
              <a:buNone/>
              <a:defRPr sz="1800">
                <a:solidFill>
                  <a:schemeClr val="dk2"/>
                </a:solidFill>
              </a:defRPr>
            </a:lvl7pPr>
            <a:lvl8pPr lvl="7" algn="ctr" rtl="0">
              <a:spcBef>
                <a:spcPts val="0"/>
              </a:spcBef>
              <a:spcAft>
                <a:spcPts val="0"/>
              </a:spcAft>
              <a:buNone/>
              <a:defRPr sz="1800">
                <a:solidFill>
                  <a:schemeClr val="dk2"/>
                </a:solidFill>
              </a:defRPr>
            </a:lvl8pPr>
            <a:lvl9pPr lvl="8" algn="ctr" rtl="0">
              <a:spcBef>
                <a:spcPts val="0"/>
              </a:spcBef>
              <a:spcAft>
                <a:spcPts val="0"/>
              </a:spcAft>
              <a:buNone/>
              <a:defRPr sz="1800">
                <a:solidFill>
                  <a:schemeClr val="dk2"/>
                </a:solidFill>
              </a:defRPr>
            </a:lvl9pPr>
          </a:lstStyle>
          <a:p>
            <a:endParaRPr/>
          </a:p>
        </p:txBody>
      </p:sp>
      <p:sp>
        <p:nvSpPr>
          <p:cNvPr id="131" name="Google Shape;131;p15"/>
          <p:cNvSpPr txBox="1">
            <a:spLocks noGrp="1"/>
          </p:cNvSpPr>
          <p:nvPr>
            <p:ph type="subTitle" idx="4"/>
          </p:nvPr>
        </p:nvSpPr>
        <p:spPr>
          <a:xfrm>
            <a:off x="3716100" y="2111178"/>
            <a:ext cx="1711800" cy="682200"/>
          </a:xfrm>
          <a:prstGeom prst="rect">
            <a:avLst/>
          </a:prstGeom>
        </p:spPr>
        <p:txBody>
          <a:bodyPr spcFirstLastPara="1" wrap="square" lIns="91425" tIns="91425" rIns="91425" bIns="91425" anchor="t" anchorCtr="0">
            <a:noAutofit/>
          </a:bodyPr>
          <a:lstStyle>
            <a:lvl1pPr lvl="0" algn="ctr" rtl="0">
              <a:spcBef>
                <a:spcPts val="0"/>
              </a:spcBef>
              <a:spcAft>
                <a:spcPts val="0"/>
              </a:spcAft>
              <a:buNone/>
              <a:defRPr/>
            </a:lvl1pPr>
            <a:lvl2pPr lvl="1" algn="ctr" rtl="0">
              <a:spcBef>
                <a:spcPts val="0"/>
              </a:spcBef>
              <a:spcAft>
                <a:spcPts val="0"/>
              </a:spcAft>
              <a:buNone/>
              <a:defRPr/>
            </a:lvl2pPr>
            <a:lvl3pPr lvl="2" algn="ctr" rtl="0">
              <a:spcBef>
                <a:spcPts val="0"/>
              </a:spcBef>
              <a:spcAft>
                <a:spcPts val="0"/>
              </a:spcAft>
              <a:buNone/>
              <a:defRPr/>
            </a:lvl3pPr>
            <a:lvl4pPr lvl="3" algn="ctr" rtl="0">
              <a:spcBef>
                <a:spcPts val="0"/>
              </a:spcBef>
              <a:spcAft>
                <a:spcPts val="0"/>
              </a:spcAft>
              <a:buNone/>
              <a:defRPr/>
            </a:lvl4pPr>
            <a:lvl5pPr lvl="4" algn="ctr" rtl="0">
              <a:spcBef>
                <a:spcPts val="0"/>
              </a:spcBef>
              <a:spcAft>
                <a:spcPts val="0"/>
              </a:spcAft>
              <a:buNone/>
              <a:defRPr/>
            </a:lvl5pPr>
            <a:lvl6pPr lvl="5" algn="ctr" rtl="0">
              <a:spcBef>
                <a:spcPts val="0"/>
              </a:spcBef>
              <a:spcAft>
                <a:spcPts val="0"/>
              </a:spcAft>
              <a:buNone/>
              <a:defRPr/>
            </a:lvl6pPr>
            <a:lvl7pPr lvl="6" algn="ctr" rtl="0">
              <a:spcBef>
                <a:spcPts val="0"/>
              </a:spcBef>
              <a:spcAft>
                <a:spcPts val="0"/>
              </a:spcAft>
              <a:buNone/>
              <a:defRPr/>
            </a:lvl7pPr>
            <a:lvl8pPr lvl="7" algn="ctr" rtl="0">
              <a:spcBef>
                <a:spcPts val="0"/>
              </a:spcBef>
              <a:spcAft>
                <a:spcPts val="0"/>
              </a:spcAft>
              <a:buNone/>
              <a:defRPr/>
            </a:lvl8pPr>
            <a:lvl9pPr lvl="8" algn="ctr" rtl="0">
              <a:spcBef>
                <a:spcPts val="0"/>
              </a:spcBef>
              <a:spcAft>
                <a:spcPts val="0"/>
              </a:spcAft>
              <a:buNone/>
              <a:defRPr/>
            </a:lvl9pPr>
          </a:lstStyle>
          <a:p>
            <a:endParaRPr/>
          </a:p>
        </p:txBody>
      </p:sp>
      <p:sp>
        <p:nvSpPr>
          <p:cNvPr id="132" name="Google Shape;132;p15"/>
          <p:cNvSpPr txBox="1">
            <a:spLocks noGrp="1"/>
          </p:cNvSpPr>
          <p:nvPr>
            <p:ph type="subTitle" idx="5"/>
          </p:nvPr>
        </p:nvSpPr>
        <p:spPr>
          <a:xfrm>
            <a:off x="6040735" y="1829624"/>
            <a:ext cx="1711800" cy="396900"/>
          </a:xfrm>
          <a:prstGeom prst="rect">
            <a:avLst/>
          </a:prstGeom>
        </p:spPr>
        <p:txBody>
          <a:bodyPr spcFirstLastPara="1" wrap="square" lIns="91425" tIns="91425" rIns="91425" bIns="91425" anchor="t" anchorCtr="0">
            <a:noAutofit/>
          </a:bodyPr>
          <a:lstStyle>
            <a:lvl1pPr lvl="0" algn="ctr" rtl="0">
              <a:spcBef>
                <a:spcPts val="0"/>
              </a:spcBef>
              <a:spcAft>
                <a:spcPts val="0"/>
              </a:spcAft>
              <a:buNone/>
              <a:defRPr sz="1800" b="1">
                <a:solidFill>
                  <a:schemeClr val="dk2"/>
                </a:solidFill>
              </a:defRPr>
            </a:lvl1pPr>
            <a:lvl2pPr lvl="1" algn="ctr" rtl="0">
              <a:spcBef>
                <a:spcPts val="0"/>
              </a:spcBef>
              <a:spcAft>
                <a:spcPts val="0"/>
              </a:spcAft>
              <a:buNone/>
              <a:defRPr sz="1800">
                <a:solidFill>
                  <a:schemeClr val="dk2"/>
                </a:solidFill>
              </a:defRPr>
            </a:lvl2pPr>
            <a:lvl3pPr lvl="2" algn="ctr" rtl="0">
              <a:spcBef>
                <a:spcPts val="0"/>
              </a:spcBef>
              <a:spcAft>
                <a:spcPts val="0"/>
              </a:spcAft>
              <a:buNone/>
              <a:defRPr sz="1800">
                <a:solidFill>
                  <a:schemeClr val="dk2"/>
                </a:solidFill>
              </a:defRPr>
            </a:lvl3pPr>
            <a:lvl4pPr lvl="3" algn="ctr" rtl="0">
              <a:spcBef>
                <a:spcPts val="0"/>
              </a:spcBef>
              <a:spcAft>
                <a:spcPts val="0"/>
              </a:spcAft>
              <a:buNone/>
              <a:defRPr sz="1800">
                <a:solidFill>
                  <a:schemeClr val="dk2"/>
                </a:solidFill>
              </a:defRPr>
            </a:lvl4pPr>
            <a:lvl5pPr lvl="4" algn="ctr" rtl="0">
              <a:spcBef>
                <a:spcPts val="0"/>
              </a:spcBef>
              <a:spcAft>
                <a:spcPts val="0"/>
              </a:spcAft>
              <a:buNone/>
              <a:defRPr sz="1800">
                <a:solidFill>
                  <a:schemeClr val="dk2"/>
                </a:solidFill>
              </a:defRPr>
            </a:lvl5pPr>
            <a:lvl6pPr lvl="5" algn="ctr" rtl="0">
              <a:spcBef>
                <a:spcPts val="0"/>
              </a:spcBef>
              <a:spcAft>
                <a:spcPts val="0"/>
              </a:spcAft>
              <a:buNone/>
              <a:defRPr sz="1800">
                <a:solidFill>
                  <a:schemeClr val="dk2"/>
                </a:solidFill>
              </a:defRPr>
            </a:lvl6pPr>
            <a:lvl7pPr lvl="6" algn="ctr" rtl="0">
              <a:spcBef>
                <a:spcPts val="0"/>
              </a:spcBef>
              <a:spcAft>
                <a:spcPts val="0"/>
              </a:spcAft>
              <a:buNone/>
              <a:defRPr sz="1800">
                <a:solidFill>
                  <a:schemeClr val="dk2"/>
                </a:solidFill>
              </a:defRPr>
            </a:lvl7pPr>
            <a:lvl8pPr lvl="7" algn="ctr" rtl="0">
              <a:spcBef>
                <a:spcPts val="0"/>
              </a:spcBef>
              <a:spcAft>
                <a:spcPts val="0"/>
              </a:spcAft>
              <a:buNone/>
              <a:defRPr sz="1800">
                <a:solidFill>
                  <a:schemeClr val="dk2"/>
                </a:solidFill>
              </a:defRPr>
            </a:lvl8pPr>
            <a:lvl9pPr lvl="8" algn="ctr" rtl="0">
              <a:spcBef>
                <a:spcPts val="0"/>
              </a:spcBef>
              <a:spcAft>
                <a:spcPts val="0"/>
              </a:spcAft>
              <a:buNone/>
              <a:defRPr sz="1800">
                <a:solidFill>
                  <a:schemeClr val="dk2"/>
                </a:solidFill>
              </a:defRPr>
            </a:lvl9pPr>
          </a:lstStyle>
          <a:p>
            <a:endParaRPr/>
          </a:p>
        </p:txBody>
      </p:sp>
      <p:sp>
        <p:nvSpPr>
          <p:cNvPr id="133" name="Google Shape;133;p15"/>
          <p:cNvSpPr txBox="1">
            <a:spLocks noGrp="1"/>
          </p:cNvSpPr>
          <p:nvPr>
            <p:ph type="subTitle" idx="6"/>
          </p:nvPr>
        </p:nvSpPr>
        <p:spPr>
          <a:xfrm>
            <a:off x="6040735" y="2111178"/>
            <a:ext cx="1711800" cy="682200"/>
          </a:xfrm>
          <a:prstGeom prst="rect">
            <a:avLst/>
          </a:prstGeom>
        </p:spPr>
        <p:txBody>
          <a:bodyPr spcFirstLastPara="1" wrap="square" lIns="91425" tIns="91425" rIns="91425" bIns="91425" anchor="t" anchorCtr="0">
            <a:noAutofit/>
          </a:bodyPr>
          <a:lstStyle>
            <a:lvl1pPr lvl="0" algn="ctr" rtl="0">
              <a:spcBef>
                <a:spcPts val="0"/>
              </a:spcBef>
              <a:spcAft>
                <a:spcPts val="0"/>
              </a:spcAft>
              <a:buNone/>
              <a:defRPr/>
            </a:lvl1pPr>
            <a:lvl2pPr lvl="1" algn="ctr" rtl="0">
              <a:spcBef>
                <a:spcPts val="0"/>
              </a:spcBef>
              <a:spcAft>
                <a:spcPts val="0"/>
              </a:spcAft>
              <a:buNone/>
              <a:defRPr/>
            </a:lvl2pPr>
            <a:lvl3pPr lvl="2" algn="ctr" rtl="0">
              <a:spcBef>
                <a:spcPts val="0"/>
              </a:spcBef>
              <a:spcAft>
                <a:spcPts val="0"/>
              </a:spcAft>
              <a:buNone/>
              <a:defRPr/>
            </a:lvl3pPr>
            <a:lvl4pPr lvl="3" algn="ctr" rtl="0">
              <a:spcBef>
                <a:spcPts val="0"/>
              </a:spcBef>
              <a:spcAft>
                <a:spcPts val="0"/>
              </a:spcAft>
              <a:buNone/>
              <a:defRPr/>
            </a:lvl4pPr>
            <a:lvl5pPr lvl="4" algn="ctr" rtl="0">
              <a:spcBef>
                <a:spcPts val="0"/>
              </a:spcBef>
              <a:spcAft>
                <a:spcPts val="0"/>
              </a:spcAft>
              <a:buNone/>
              <a:defRPr/>
            </a:lvl5pPr>
            <a:lvl6pPr lvl="5" algn="ctr" rtl="0">
              <a:spcBef>
                <a:spcPts val="0"/>
              </a:spcBef>
              <a:spcAft>
                <a:spcPts val="0"/>
              </a:spcAft>
              <a:buNone/>
              <a:defRPr/>
            </a:lvl6pPr>
            <a:lvl7pPr lvl="6" algn="ctr" rtl="0">
              <a:spcBef>
                <a:spcPts val="0"/>
              </a:spcBef>
              <a:spcAft>
                <a:spcPts val="0"/>
              </a:spcAft>
              <a:buNone/>
              <a:defRPr/>
            </a:lvl7pPr>
            <a:lvl8pPr lvl="7" algn="ctr" rtl="0">
              <a:spcBef>
                <a:spcPts val="0"/>
              </a:spcBef>
              <a:spcAft>
                <a:spcPts val="0"/>
              </a:spcAft>
              <a:buNone/>
              <a:defRPr/>
            </a:lvl8pPr>
            <a:lvl9pPr lvl="8" algn="ctr" rtl="0">
              <a:spcBef>
                <a:spcPts val="0"/>
              </a:spcBef>
              <a:spcAft>
                <a:spcPts val="0"/>
              </a:spcAft>
              <a:buNone/>
              <a:defRPr/>
            </a:lvl9pPr>
          </a:lstStyle>
          <a:p>
            <a:endParaRPr/>
          </a:p>
        </p:txBody>
      </p:sp>
      <p:sp>
        <p:nvSpPr>
          <p:cNvPr id="134" name="Google Shape;134;p15"/>
          <p:cNvSpPr txBox="1">
            <a:spLocks noGrp="1"/>
          </p:cNvSpPr>
          <p:nvPr>
            <p:ph type="subTitle" idx="7"/>
          </p:nvPr>
        </p:nvSpPr>
        <p:spPr>
          <a:xfrm>
            <a:off x="1384075" y="3773601"/>
            <a:ext cx="1711800" cy="396900"/>
          </a:xfrm>
          <a:prstGeom prst="rect">
            <a:avLst/>
          </a:prstGeom>
        </p:spPr>
        <p:txBody>
          <a:bodyPr spcFirstLastPara="1" wrap="square" lIns="91425" tIns="91425" rIns="91425" bIns="91425" anchor="t" anchorCtr="0">
            <a:noAutofit/>
          </a:bodyPr>
          <a:lstStyle>
            <a:lvl1pPr lvl="0" algn="ctr" rtl="0">
              <a:spcBef>
                <a:spcPts val="0"/>
              </a:spcBef>
              <a:spcAft>
                <a:spcPts val="0"/>
              </a:spcAft>
              <a:buNone/>
              <a:defRPr sz="1800" b="1">
                <a:solidFill>
                  <a:schemeClr val="dk2"/>
                </a:solidFill>
              </a:defRPr>
            </a:lvl1pPr>
            <a:lvl2pPr lvl="1" algn="ctr" rtl="0">
              <a:spcBef>
                <a:spcPts val="0"/>
              </a:spcBef>
              <a:spcAft>
                <a:spcPts val="0"/>
              </a:spcAft>
              <a:buNone/>
              <a:defRPr sz="1800">
                <a:solidFill>
                  <a:schemeClr val="dk2"/>
                </a:solidFill>
              </a:defRPr>
            </a:lvl2pPr>
            <a:lvl3pPr lvl="2" algn="ctr" rtl="0">
              <a:spcBef>
                <a:spcPts val="0"/>
              </a:spcBef>
              <a:spcAft>
                <a:spcPts val="0"/>
              </a:spcAft>
              <a:buNone/>
              <a:defRPr sz="1800">
                <a:solidFill>
                  <a:schemeClr val="dk2"/>
                </a:solidFill>
              </a:defRPr>
            </a:lvl3pPr>
            <a:lvl4pPr lvl="3" algn="ctr" rtl="0">
              <a:spcBef>
                <a:spcPts val="0"/>
              </a:spcBef>
              <a:spcAft>
                <a:spcPts val="0"/>
              </a:spcAft>
              <a:buNone/>
              <a:defRPr sz="1800">
                <a:solidFill>
                  <a:schemeClr val="dk2"/>
                </a:solidFill>
              </a:defRPr>
            </a:lvl4pPr>
            <a:lvl5pPr lvl="4" algn="ctr" rtl="0">
              <a:spcBef>
                <a:spcPts val="0"/>
              </a:spcBef>
              <a:spcAft>
                <a:spcPts val="0"/>
              </a:spcAft>
              <a:buNone/>
              <a:defRPr sz="1800">
                <a:solidFill>
                  <a:schemeClr val="dk2"/>
                </a:solidFill>
              </a:defRPr>
            </a:lvl5pPr>
            <a:lvl6pPr lvl="5" algn="ctr" rtl="0">
              <a:spcBef>
                <a:spcPts val="0"/>
              </a:spcBef>
              <a:spcAft>
                <a:spcPts val="0"/>
              </a:spcAft>
              <a:buNone/>
              <a:defRPr sz="1800">
                <a:solidFill>
                  <a:schemeClr val="dk2"/>
                </a:solidFill>
              </a:defRPr>
            </a:lvl6pPr>
            <a:lvl7pPr lvl="6" algn="ctr" rtl="0">
              <a:spcBef>
                <a:spcPts val="0"/>
              </a:spcBef>
              <a:spcAft>
                <a:spcPts val="0"/>
              </a:spcAft>
              <a:buNone/>
              <a:defRPr sz="1800">
                <a:solidFill>
                  <a:schemeClr val="dk2"/>
                </a:solidFill>
              </a:defRPr>
            </a:lvl7pPr>
            <a:lvl8pPr lvl="7" algn="ctr" rtl="0">
              <a:spcBef>
                <a:spcPts val="0"/>
              </a:spcBef>
              <a:spcAft>
                <a:spcPts val="0"/>
              </a:spcAft>
              <a:buNone/>
              <a:defRPr sz="1800">
                <a:solidFill>
                  <a:schemeClr val="dk2"/>
                </a:solidFill>
              </a:defRPr>
            </a:lvl8pPr>
            <a:lvl9pPr lvl="8" algn="ctr" rtl="0">
              <a:spcBef>
                <a:spcPts val="0"/>
              </a:spcBef>
              <a:spcAft>
                <a:spcPts val="0"/>
              </a:spcAft>
              <a:buNone/>
              <a:defRPr sz="1800">
                <a:solidFill>
                  <a:schemeClr val="dk2"/>
                </a:solidFill>
              </a:defRPr>
            </a:lvl9pPr>
          </a:lstStyle>
          <a:p>
            <a:endParaRPr/>
          </a:p>
        </p:txBody>
      </p:sp>
      <p:sp>
        <p:nvSpPr>
          <p:cNvPr id="135" name="Google Shape;135;p15"/>
          <p:cNvSpPr txBox="1">
            <a:spLocks noGrp="1"/>
          </p:cNvSpPr>
          <p:nvPr>
            <p:ph type="subTitle" idx="8"/>
          </p:nvPr>
        </p:nvSpPr>
        <p:spPr>
          <a:xfrm>
            <a:off x="1384075" y="4055155"/>
            <a:ext cx="1711800" cy="625500"/>
          </a:xfrm>
          <a:prstGeom prst="rect">
            <a:avLst/>
          </a:prstGeom>
        </p:spPr>
        <p:txBody>
          <a:bodyPr spcFirstLastPara="1" wrap="square" lIns="91425" tIns="91425" rIns="91425" bIns="91425" anchor="t" anchorCtr="0">
            <a:noAutofit/>
          </a:bodyPr>
          <a:lstStyle>
            <a:lvl1pPr lvl="0" algn="ctr" rtl="0">
              <a:spcBef>
                <a:spcPts val="0"/>
              </a:spcBef>
              <a:spcAft>
                <a:spcPts val="0"/>
              </a:spcAft>
              <a:buNone/>
              <a:defRPr/>
            </a:lvl1pPr>
            <a:lvl2pPr lvl="1" algn="ctr" rtl="0">
              <a:spcBef>
                <a:spcPts val="0"/>
              </a:spcBef>
              <a:spcAft>
                <a:spcPts val="0"/>
              </a:spcAft>
              <a:buNone/>
              <a:defRPr/>
            </a:lvl2pPr>
            <a:lvl3pPr lvl="2" algn="ctr" rtl="0">
              <a:spcBef>
                <a:spcPts val="0"/>
              </a:spcBef>
              <a:spcAft>
                <a:spcPts val="0"/>
              </a:spcAft>
              <a:buNone/>
              <a:defRPr/>
            </a:lvl3pPr>
            <a:lvl4pPr lvl="3" algn="ctr" rtl="0">
              <a:spcBef>
                <a:spcPts val="0"/>
              </a:spcBef>
              <a:spcAft>
                <a:spcPts val="0"/>
              </a:spcAft>
              <a:buNone/>
              <a:defRPr/>
            </a:lvl4pPr>
            <a:lvl5pPr lvl="4" algn="ctr" rtl="0">
              <a:spcBef>
                <a:spcPts val="0"/>
              </a:spcBef>
              <a:spcAft>
                <a:spcPts val="0"/>
              </a:spcAft>
              <a:buNone/>
              <a:defRPr/>
            </a:lvl5pPr>
            <a:lvl6pPr lvl="5" algn="ctr" rtl="0">
              <a:spcBef>
                <a:spcPts val="0"/>
              </a:spcBef>
              <a:spcAft>
                <a:spcPts val="0"/>
              </a:spcAft>
              <a:buNone/>
              <a:defRPr/>
            </a:lvl6pPr>
            <a:lvl7pPr lvl="6" algn="ctr" rtl="0">
              <a:spcBef>
                <a:spcPts val="0"/>
              </a:spcBef>
              <a:spcAft>
                <a:spcPts val="0"/>
              </a:spcAft>
              <a:buNone/>
              <a:defRPr/>
            </a:lvl7pPr>
            <a:lvl8pPr lvl="7" algn="ctr" rtl="0">
              <a:spcBef>
                <a:spcPts val="0"/>
              </a:spcBef>
              <a:spcAft>
                <a:spcPts val="0"/>
              </a:spcAft>
              <a:buNone/>
              <a:defRPr/>
            </a:lvl8pPr>
            <a:lvl9pPr lvl="8" algn="ctr" rtl="0">
              <a:spcBef>
                <a:spcPts val="0"/>
              </a:spcBef>
              <a:spcAft>
                <a:spcPts val="0"/>
              </a:spcAft>
              <a:buNone/>
              <a:defRPr/>
            </a:lvl9pPr>
          </a:lstStyle>
          <a:p>
            <a:endParaRPr/>
          </a:p>
        </p:txBody>
      </p:sp>
      <p:sp>
        <p:nvSpPr>
          <p:cNvPr id="136" name="Google Shape;136;p15"/>
          <p:cNvSpPr txBox="1">
            <a:spLocks noGrp="1"/>
          </p:cNvSpPr>
          <p:nvPr>
            <p:ph type="subTitle" idx="9"/>
          </p:nvPr>
        </p:nvSpPr>
        <p:spPr>
          <a:xfrm>
            <a:off x="3716100" y="3773601"/>
            <a:ext cx="1711800" cy="396900"/>
          </a:xfrm>
          <a:prstGeom prst="rect">
            <a:avLst/>
          </a:prstGeom>
        </p:spPr>
        <p:txBody>
          <a:bodyPr spcFirstLastPara="1" wrap="square" lIns="91425" tIns="91425" rIns="91425" bIns="91425" anchor="t" anchorCtr="0">
            <a:noAutofit/>
          </a:bodyPr>
          <a:lstStyle>
            <a:lvl1pPr lvl="0" algn="ctr" rtl="0">
              <a:spcBef>
                <a:spcPts val="0"/>
              </a:spcBef>
              <a:spcAft>
                <a:spcPts val="0"/>
              </a:spcAft>
              <a:buNone/>
              <a:defRPr sz="1800" b="1">
                <a:solidFill>
                  <a:schemeClr val="dk2"/>
                </a:solidFill>
              </a:defRPr>
            </a:lvl1pPr>
            <a:lvl2pPr lvl="1" algn="ctr" rtl="0">
              <a:spcBef>
                <a:spcPts val="0"/>
              </a:spcBef>
              <a:spcAft>
                <a:spcPts val="0"/>
              </a:spcAft>
              <a:buNone/>
              <a:defRPr sz="1800">
                <a:solidFill>
                  <a:schemeClr val="dk2"/>
                </a:solidFill>
              </a:defRPr>
            </a:lvl2pPr>
            <a:lvl3pPr lvl="2" algn="ctr" rtl="0">
              <a:spcBef>
                <a:spcPts val="0"/>
              </a:spcBef>
              <a:spcAft>
                <a:spcPts val="0"/>
              </a:spcAft>
              <a:buNone/>
              <a:defRPr sz="1800">
                <a:solidFill>
                  <a:schemeClr val="dk2"/>
                </a:solidFill>
              </a:defRPr>
            </a:lvl3pPr>
            <a:lvl4pPr lvl="3" algn="ctr" rtl="0">
              <a:spcBef>
                <a:spcPts val="0"/>
              </a:spcBef>
              <a:spcAft>
                <a:spcPts val="0"/>
              </a:spcAft>
              <a:buNone/>
              <a:defRPr sz="1800">
                <a:solidFill>
                  <a:schemeClr val="dk2"/>
                </a:solidFill>
              </a:defRPr>
            </a:lvl4pPr>
            <a:lvl5pPr lvl="4" algn="ctr" rtl="0">
              <a:spcBef>
                <a:spcPts val="0"/>
              </a:spcBef>
              <a:spcAft>
                <a:spcPts val="0"/>
              </a:spcAft>
              <a:buNone/>
              <a:defRPr sz="1800">
                <a:solidFill>
                  <a:schemeClr val="dk2"/>
                </a:solidFill>
              </a:defRPr>
            </a:lvl5pPr>
            <a:lvl6pPr lvl="5" algn="ctr" rtl="0">
              <a:spcBef>
                <a:spcPts val="0"/>
              </a:spcBef>
              <a:spcAft>
                <a:spcPts val="0"/>
              </a:spcAft>
              <a:buNone/>
              <a:defRPr sz="1800">
                <a:solidFill>
                  <a:schemeClr val="dk2"/>
                </a:solidFill>
              </a:defRPr>
            </a:lvl6pPr>
            <a:lvl7pPr lvl="6" algn="ctr" rtl="0">
              <a:spcBef>
                <a:spcPts val="0"/>
              </a:spcBef>
              <a:spcAft>
                <a:spcPts val="0"/>
              </a:spcAft>
              <a:buNone/>
              <a:defRPr sz="1800">
                <a:solidFill>
                  <a:schemeClr val="dk2"/>
                </a:solidFill>
              </a:defRPr>
            </a:lvl7pPr>
            <a:lvl8pPr lvl="7" algn="ctr" rtl="0">
              <a:spcBef>
                <a:spcPts val="0"/>
              </a:spcBef>
              <a:spcAft>
                <a:spcPts val="0"/>
              </a:spcAft>
              <a:buNone/>
              <a:defRPr sz="1800">
                <a:solidFill>
                  <a:schemeClr val="dk2"/>
                </a:solidFill>
              </a:defRPr>
            </a:lvl8pPr>
            <a:lvl9pPr lvl="8" algn="ctr" rtl="0">
              <a:spcBef>
                <a:spcPts val="0"/>
              </a:spcBef>
              <a:spcAft>
                <a:spcPts val="0"/>
              </a:spcAft>
              <a:buNone/>
              <a:defRPr sz="1800">
                <a:solidFill>
                  <a:schemeClr val="dk2"/>
                </a:solidFill>
              </a:defRPr>
            </a:lvl9pPr>
          </a:lstStyle>
          <a:p>
            <a:endParaRPr/>
          </a:p>
        </p:txBody>
      </p:sp>
      <p:sp>
        <p:nvSpPr>
          <p:cNvPr id="137" name="Google Shape;137;p15"/>
          <p:cNvSpPr txBox="1">
            <a:spLocks noGrp="1"/>
          </p:cNvSpPr>
          <p:nvPr>
            <p:ph type="subTitle" idx="13"/>
          </p:nvPr>
        </p:nvSpPr>
        <p:spPr>
          <a:xfrm>
            <a:off x="3716100" y="4055155"/>
            <a:ext cx="1711800" cy="625500"/>
          </a:xfrm>
          <a:prstGeom prst="rect">
            <a:avLst/>
          </a:prstGeom>
        </p:spPr>
        <p:txBody>
          <a:bodyPr spcFirstLastPara="1" wrap="square" lIns="91425" tIns="91425" rIns="91425" bIns="91425" anchor="t" anchorCtr="0">
            <a:noAutofit/>
          </a:bodyPr>
          <a:lstStyle>
            <a:lvl1pPr lvl="0" algn="ctr" rtl="0">
              <a:spcBef>
                <a:spcPts val="0"/>
              </a:spcBef>
              <a:spcAft>
                <a:spcPts val="0"/>
              </a:spcAft>
              <a:buNone/>
              <a:defRPr/>
            </a:lvl1pPr>
            <a:lvl2pPr lvl="1" algn="ctr" rtl="0">
              <a:spcBef>
                <a:spcPts val="0"/>
              </a:spcBef>
              <a:spcAft>
                <a:spcPts val="0"/>
              </a:spcAft>
              <a:buNone/>
              <a:defRPr/>
            </a:lvl2pPr>
            <a:lvl3pPr lvl="2" algn="ctr" rtl="0">
              <a:spcBef>
                <a:spcPts val="0"/>
              </a:spcBef>
              <a:spcAft>
                <a:spcPts val="0"/>
              </a:spcAft>
              <a:buNone/>
              <a:defRPr/>
            </a:lvl3pPr>
            <a:lvl4pPr lvl="3" algn="ctr" rtl="0">
              <a:spcBef>
                <a:spcPts val="0"/>
              </a:spcBef>
              <a:spcAft>
                <a:spcPts val="0"/>
              </a:spcAft>
              <a:buNone/>
              <a:defRPr/>
            </a:lvl4pPr>
            <a:lvl5pPr lvl="4" algn="ctr" rtl="0">
              <a:spcBef>
                <a:spcPts val="0"/>
              </a:spcBef>
              <a:spcAft>
                <a:spcPts val="0"/>
              </a:spcAft>
              <a:buNone/>
              <a:defRPr/>
            </a:lvl5pPr>
            <a:lvl6pPr lvl="5" algn="ctr" rtl="0">
              <a:spcBef>
                <a:spcPts val="0"/>
              </a:spcBef>
              <a:spcAft>
                <a:spcPts val="0"/>
              </a:spcAft>
              <a:buNone/>
              <a:defRPr/>
            </a:lvl6pPr>
            <a:lvl7pPr lvl="6" algn="ctr" rtl="0">
              <a:spcBef>
                <a:spcPts val="0"/>
              </a:spcBef>
              <a:spcAft>
                <a:spcPts val="0"/>
              </a:spcAft>
              <a:buNone/>
              <a:defRPr/>
            </a:lvl7pPr>
            <a:lvl8pPr lvl="7" algn="ctr" rtl="0">
              <a:spcBef>
                <a:spcPts val="0"/>
              </a:spcBef>
              <a:spcAft>
                <a:spcPts val="0"/>
              </a:spcAft>
              <a:buNone/>
              <a:defRPr/>
            </a:lvl8pPr>
            <a:lvl9pPr lvl="8" algn="ctr" rtl="0">
              <a:spcBef>
                <a:spcPts val="0"/>
              </a:spcBef>
              <a:spcAft>
                <a:spcPts val="0"/>
              </a:spcAft>
              <a:buNone/>
              <a:defRPr/>
            </a:lvl9pPr>
          </a:lstStyle>
          <a:p>
            <a:endParaRPr/>
          </a:p>
        </p:txBody>
      </p:sp>
      <p:sp>
        <p:nvSpPr>
          <p:cNvPr id="138" name="Google Shape;138;p15"/>
          <p:cNvSpPr txBox="1">
            <a:spLocks noGrp="1"/>
          </p:cNvSpPr>
          <p:nvPr>
            <p:ph type="subTitle" idx="14"/>
          </p:nvPr>
        </p:nvSpPr>
        <p:spPr>
          <a:xfrm>
            <a:off x="6040735" y="3773601"/>
            <a:ext cx="1711800" cy="396900"/>
          </a:xfrm>
          <a:prstGeom prst="rect">
            <a:avLst/>
          </a:prstGeom>
        </p:spPr>
        <p:txBody>
          <a:bodyPr spcFirstLastPara="1" wrap="square" lIns="91425" tIns="91425" rIns="91425" bIns="91425" anchor="t" anchorCtr="0">
            <a:noAutofit/>
          </a:bodyPr>
          <a:lstStyle>
            <a:lvl1pPr lvl="0" algn="ctr" rtl="0">
              <a:spcBef>
                <a:spcPts val="0"/>
              </a:spcBef>
              <a:spcAft>
                <a:spcPts val="0"/>
              </a:spcAft>
              <a:buNone/>
              <a:defRPr sz="1800" b="1">
                <a:solidFill>
                  <a:schemeClr val="dk2"/>
                </a:solidFill>
              </a:defRPr>
            </a:lvl1pPr>
            <a:lvl2pPr lvl="1" algn="ctr" rtl="0">
              <a:spcBef>
                <a:spcPts val="0"/>
              </a:spcBef>
              <a:spcAft>
                <a:spcPts val="0"/>
              </a:spcAft>
              <a:buNone/>
              <a:defRPr sz="1800">
                <a:solidFill>
                  <a:schemeClr val="dk2"/>
                </a:solidFill>
              </a:defRPr>
            </a:lvl2pPr>
            <a:lvl3pPr lvl="2" algn="ctr" rtl="0">
              <a:spcBef>
                <a:spcPts val="0"/>
              </a:spcBef>
              <a:spcAft>
                <a:spcPts val="0"/>
              </a:spcAft>
              <a:buNone/>
              <a:defRPr sz="1800">
                <a:solidFill>
                  <a:schemeClr val="dk2"/>
                </a:solidFill>
              </a:defRPr>
            </a:lvl3pPr>
            <a:lvl4pPr lvl="3" algn="ctr" rtl="0">
              <a:spcBef>
                <a:spcPts val="0"/>
              </a:spcBef>
              <a:spcAft>
                <a:spcPts val="0"/>
              </a:spcAft>
              <a:buNone/>
              <a:defRPr sz="1800">
                <a:solidFill>
                  <a:schemeClr val="dk2"/>
                </a:solidFill>
              </a:defRPr>
            </a:lvl4pPr>
            <a:lvl5pPr lvl="4" algn="ctr" rtl="0">
              <a:spcBef>
                <a:spcPts val="0"/>
              </a:spcBef>
              <a:spcAft>
                <a:spcPts val="0"/>
              </a:spcAft>
              <a:buNone/>
              <a:defRPr sz="1800">
                <a:solidFill>
                  <a:schemeClr val="dk2"/>
                </a:solidFill>
              </a:defRPr>
            </a:lvl5pPr>
            <a:lvl6pPr lvl="5" algn="ctr" rtl="0">
              <a:spcBef>
                <a:spcPts val="0"/>
              </a:spcBef>
              <a:spcAft>
                <a:spcPts val="0"/>
              </a:spcAft>
              <a:buNone/>
              <a:defRPr sz="1800">
                <a:solidFill>
                  <a:schemeClr val="dk2"/>
                </a:solidFill>
              </a:defRPr>
            </a:lvl6pPr>
            <a:lvl7pPr lvl="6" algn="ctr" rtl="0">
              <a:spcBef>
                <a:spcPts val="0"/>
              </a:spcBef>
              <a:spcAft>
                <a:spcPts val="0"/>
              </a:spcAft>
              <a:buNone/>
              <a:defRPr sz="1800">
                <a:solidFill>
                  <a:schemeClr val="dk2"/>
                </a:solidFill>
              </a:defRPr>
            </a:lvl7pPr>
            <a:lvl8pPr lvl="7" algn="ctr" rtl="0">
              <a:spcBef>
                <a:spcPts val="0"/>
              </a:spcBef>
              <a:spcAft>
                <a:spcPts val="0"/>
              </a:spcAft>
              <a:buNone/>
              <a:defRPr sz="1800">
                <a:solidFill>
                  <a:schemeClr val="dk2"/>
                </a:solidFill>
              </a:defRPr>
            </a:lvl8pPr>
            <a:lvl9pPr lvl="8" algn="ctr" rtl="0">
              <a:spcBef>
                <a:spcPts val="0"/>
              </a:spcBef>
              <a:spcAft>
                <a:spcPts val="0"/>
              </a:spcAft>
              <a:buNone/>
              <a:defRPr sz="1800">
                <a:solidFill>
                  <a:schemeClr val="dk2"/>
                </a:solidFill>
              </a:defRPr>
            </a:lvl9pPr>
          </a:lstStyle>
          <a:p>
            <a:endParaRPr/>
          </a:p>
        </p:txBody>
      </p:sp>
      <p:sp>
        <p:nvSpPr>
          <p:cNvPr id="139" name="Google Shape;139;p15"/>
          <p:cNvSpPr txBox="1">
            <a:spLocks noGrp="1"/>
          </p:cNvSpPr>
          <p:nvPr>
            <p:ph type="subTitle" idx="15"/>
          </p:nvPr>
        </p:nvSpPr>
        <p:spPr>
          <a:xfrm>
            <a:off x="6040735" y="4055155"/>
            <a:ext cx="1711800" cy="625500"/>
          </a:xfrm>
          <a:prstGeom prst="rect">
            <a:avLst/>
          </a:prstGeom>
        </p:spPr>
        <p:txBody>
          <a:bodyPr spcFirstLastPara="1" wrap="square" lIns="91425" tIns="91425" rIns="91425" bIns="91425" anchor="t" anchorCtr="0">
            <a:noAutofit/>
          </a:bodyPr>
          <a:lstStyle>
            <a:lvl1pPr lvl="0" algn="ctr" rtl="0">
              <a:spcBef>
                <a:spcPts val="0"/>
              </a:spcBef>
              <a:spcAft>
                <a:spcPts val="0"/>
              </a:spcAft>
              <a:buNone/>
              <a:defRPr/>
            </a:lvl1pPr>
            <a:lvl2pPr lvl="1" algn="ctr" rtl="0">
              <a:spcBef>
                <a:spcPts val="0"/>
              </a:spcBef>
              <a:spcAft>
                <a:spcPts val="0"/>
              </a:spcAft>
              <a:buNone/>
              <a:defRPr/>
            </a:lvl2pPr>
            <a:lvl3pPr lvl="2" algn="ctr" rtl="0">
              <a:spcBef>
                <a:spcPts val="0"/>
              </a:spcBef>
              <a:spcAft>
                <a:spcPts val="0"/>
              </a:spcAft>
              <a:buNone/>
              <a:defRPr/>
            </a:lvl3pPr>
            <a:lvl4pPr lvl="3" algn="ctr" rtl="0">
              <a:spcBef>
                <a:spcPts val="0"/>
              </a:spcBef>
              <a:spcAft>
                <a:spcPts val="0"/>
              </a:spcAft>
              <a:buNone/>
              <a:defRPr/>
            </a:lvl4pPr>
            <a:lvl5pPr lvl="4" algn="ctr" rtl="0">
              <a:spcBef>
                <a:spcPts val="0"/>
              </a:spcBef>
              <a:spcAft>
                <a:spcPts val="0"/>
              </a:spcAft>
              <a:buNone/>
              <a:defRPr/>
            </a:lvl5pPr>
            <a:lvl6pPr lvl="5" algn="ctr" rtl="0">
              <a:spcBef>
                <a:spcPts val="0"/>
              </a:spcBef>
              <a:spcAft>
                <a:spcPts val="0"/>
              </a:spcAft>
              <a:buNone/>
              <a:defRPr/>
            </a:lvl6pPr>
            <a:lvl7pPr lvl="6" algn="ctr" rtl="0">
              <a:spcBef>
                <a:spcPts val="0"/>
              </a:spcBef>
              <a:spcAft>
                <a:spcPts val="0"/>
              </a:spcAft>
              <a:buNone/>
              <a:defRPr/>
            </a:lvl7pPr>
            <a:lvl8pPr lvl="7" algn="ctr" rtl="0">
              <a:spcBef>
                <a:spcPts val="0"/>
              </a:spcBef>
              <a:spcAft>
                <a:spcPts val="0"/>
              </a:spcAft>
              <a:buNone/>
              <a:defRPr/>
            </a:lvl8pPr>
            <a:lvl9pPr lvl="8" algn="ctr" rtl="0">
              <a:spcBef>
                <a:spcPts val="0"/>
              </a:spcBef>
              <a:spcAft>
                <a:spcPts val="0"/>
              </a:spcAft>
              <a:buNone/>
              <a:defRPr/>
            </a:lvl9pPr>
          </a:lstStyle>
          <a:p>
            <a:endParaRPr/>
          </a:p>
        </p:txBody>
      </p:sp>
      <p:sp>
        <p:nvSpPr>
          <p:cNvPr id="140" name="Google Shape;140;p15"/>
          <p:cNvSpPr/>
          <p:nvPr/>
        </p:nvSpPr>
        <p:spPr>
          <a:xfrm>
            <a:off x="288275" y="3123550"/>
            <a:ext cx="452700" cy="452700"/>
          </a:xfrm>
          <a:prstGeom prst="rect">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 name="Google Shape;141;p15"/>
          <p:cNvSpPr/>
          <p:nvPr/>
        </p:nvSpPr>
        <p:spPr>
          <a:xfrm>
            <a:off x="8403050" y="779450"/>
            <a:ext cx="452700" cy="452700"/>
          </a:xfrm>
          <a:prstGeom prst="rect">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 name="Google Shape;142;p15"/>
          <p:cNvSpPr/>
          <p:nvPr/>
        </p:nvSpPr>
        <p:spPr>
          <a:xfrm>
            <a:off x="353375" y="4537975"/>
            <a:ext cx="322500" cy="322500"/>
          </a:xfrm>
          <a:prstGeom prst="rect">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3" name="Google Shape;143;p15"/>
          <p:cNvSpPr/>
          <p:nvPr/>
        </p:nvSpPr>
        <p:spPr>
          <a:xfrm>
            <a:off x="8468150" y="2499200"/>
            <a:ext cx="322500" cy="322500"/>
          </a:xfrm>
          <a:prstGeom prst="rect">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144" name="Google Shape;144;p15"/>
          <p:cNvCxnSpPr/>
          <p:nvPr/>
        </p:nvCxnSpPr>
        <p:spPr>
          <a:xfrm rot="10800000">
            <a:off x="8629388" y="3426250"/>
            <a:ext cx="0" cy="1725300"/>
          </a:xfrm>
          <a:prstGeom prst="straightConnector1">
            <a:avLst/>
          </a:prstGeom>
          <a:noFill/>
          <a:ln w="19050" cap="flat" cmpd="sng">
            <a:solidFill>
              <a:schemeClr val="accent2"/>
            </a:solidFill>
            <a:prstDash val="solid"/>
            <a:round/>
            <a:headEnd type="none" w="med" len="med"/>
            <a:tailEnd type="none" w="med" len="med"/>
          </a:ln>
        </p:spPr>
      </p:cxnSp>
      <p:cxnSp>
        <p:nvCxnSpPr>
          <p:cNvPr id="145" name="Google Shape;145;p15"/>
          <p:cNvCxnSpPr/>
          <p:nvPr/>
        </p:nvCxnSpPr>
        <p:spPr>
          <a:xfrm rot="10800000">
            <a:off x="514613" y="-25"/>
            <a:ext cx="0" cy="2058900"/>
          </a:xfrm>
          <a:prstGeom prst="straightConnector1">
            <a:avLst/>
          </a:prstGeom>
          <a:noFill/>
          <a:ln w="19050" cap="flat" cmpd="sng">
            <a:solidFill>
              <a:schemeClr val="accent1"/>
            </a:solidFill>
            <a:prstDash val="solid"/>
            <a:round/>
            <a:headEnd type="none" w="med" len="med"/>
            <a:tailEnd type="none" w="med" len="med"/>
          </a:ln>
        </p:spPr>
      </p:cxnSp>
    </p:spTree>
    <p:extLst>
      <p:ext uri="{BB962C8B-B14F-4D97-AF65-F5344CB8AC3E}">
        <p14:creationId xmlns:p14="http://schemas.microsoft.com/office/powerpoint/2010/main" val="3045250719"/>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Big number">
  <p:cSld name="1_Big number">
    <p:spTree>
      <p:nvGrpSpPr>
        <p:cNvPr id="1" name="Shape 86"/>
        <p:cNvGrpSpPr/>
        <p:nvPr/>
      </p:nvGrpSpPr>
      <p:grpSpPr>
        <a:xfrm>
          <a:off x="0" y="0"/>
          <a:ext cx="0" cy="0"/>
          <a:chOff x="0" y="0"/>
          <a:chExt cx="0" cy="0"/>
        </a:xfrm>
      </p:grpSpPr>
      <p:sp>
        <p:nvSpPr>
          <p:cNvPr id="87" name="Google Shape;87;p11"/>
          <p:cNvSpPr txBox="1">
            <a:spLocks noGrp="1"/>
          </p:cNvSpPr>
          <p:nvPr>
            <p:ph type="title" hasCustomPrompt="1"/>
          </p:nvPr>
        </p:nvSpPr>
        <p:spPr>
          <a:xfrm>
            <a:off x="1816863" y="1610827"/>
            <a:ext cx="5511600" cy="1401300"/>
          </a:xfrm>
          <a:prstGeom prst="rect">
            <a:avLst/>
          </a:prstGeom>
        </p:spPr>
        <p:txBody>
          <a:bodyPr spcFirstLastPara="1" wrap="square" lIns="91425" tIns="91425" rIns="91425" bIns="91425" anchor="b" anchorCtr="0">
            <a:noAutofit/>
          </a:bodyPr>
          <a:lstStyle>
            <a:lvl1pPr lvl="0" algn="ctr">
              <a:spcBef>
                <a:spcPts val="0"/>
              </a:spcBef>
              <a:spcAft>
                <a:spcPts val="0"/>
              </a:spcAft>
              <a:buClr>
                <a:schemeClr val="accent1"/>
              </a:buClr>
              <a:buSzPts val="7200"/>
              <a:buNone/>
              <a:defRPr sz="8200"/>
            </a:lvl1pPr>
            <a:lvl2pPr lvl="1" algn="ctr">
              <a:spcBef>
                <a:spcPts val="0"/>
              </a:spcBef>
              <a:spcAft>
                <a:spcPts val="0"/>
              </a:spcAft>
              <a:buClr>
                <a:schemeClr val="accent1"/>
              </a:buClr>
              <a:buSzPts val="7200"/>
              <a:buNone/>
              <a:defRPr sz="7200">
                <a:solidFill>
                  <a:schemeClr val="accent1"/>
                </a:solidFill>
              </a:defRPr>
            </a:lvl2pPr>
            <a:lvl3pPr lvl="2" algn="ctr">
              <a:spcBef>
                <a:spcPts val="0"/>
              </a:spcBef>
              <a:spcAft>
                <a:spcPts val="0"/>
              </a:spcAft>
              <a:buClr>
                <a:schemeClr val="accent1"/>
              </a:buClr>
              <a:buSzPts val="7200"/>
              <a:buNone/>
              <a:defRPr sz="7200">
                <a:solidFill>
                  <a:schemeClr val="accent1"/>
                </a:solidFill>
              </a:defRPr>
            </a:lvl3pPr>
            <a:lvl4pPr lvl="3" algn="ctr">
              <a:spcBef>
                <a:spcPts val="0"/>
              </a:spcBef>
              <a:spcAft>
                <a:spcPts val="0"/>
              </a:spcAft>
              <a:buClr>
                <a:schemeClr val="accent1"/>
              </a:buClr>
              <a:buSzPts val="7200"/>
              <a:buNone/>
              <a:defRPr sz="7200">
                <a:solidFill>
                  <a:schemeClr val="accent1"/>
                </a:solidFill>
              </a:defRPr>
            </a:lvl4pPr>
            <a:lvl5pPr lvl="4" algn="ctr">
              <a:spcBef>
                <a:spcPts val="0"/>
              </a:spcBef>
              <a:spcAft>
                <a:spcPts val="0"/>
              </a:spcAft>
              <a:buClr>
                <a:schemeClr val="accent1"/>
              </a:buClr>
              <a:buSzPts val="7200"/>
              <a:buNone/>
              <a:defRPr sz="7200">
                <a:solidFill>
                  <a:schemeClr val="accent1"/>
                </a:solidFill>
              </a:defRPr>
            </a:lvl5pPr>
            <a:lvl6pPr lvl="5" algn="ctr">
              <a:spcBef>
                <a:spcPts val="0"/>
              </a:spcBef>
              <a:spcAft>
                <a:spcPts val="0"/>
              </a:spcAft>
              <a:buClr>
                <a:schemeClr val="accent1"/>
              </a:buClr>
              <a:buSzPts val="7200"/>
              <a:buNone/>
              <a:defRPr sz="7200">
                <a:solidFill>
                  <a:schemeClr val="accent1"/>
                </a:solidFill>
              </a:defRPr>
            </a:lvl6pPr>
            <a:lvl7pPr lvl="6" algn="ctr">
              <a:spcBef>
                <a:spcPts val="0"/>
              </a:spcBef>
              <a:spcAft>
                <a:spcPts val="0"/>
              </a:spcAft>
              <a:buClr>
                <a:schemeClr val="accent1"/>
              </a:buClr>
              <a:buSzPts val="7200"/>
              <a:buNone/>
              <a:defRPr sz="7200">
                <a:solidFill>
                  <a:schemeClr val="accent1"/>
                </a:solidFill>
              </a:defRPr>
            </a:lvl7pPr>
            <a:lvl8pPr lvl="7" algn="ctr">
              <a:spcBef>
                <a:spcPts val="0"/>
              </a:spcBef>
              <a:spcAft>
                <a:spcPts val="0"/>
              </a:spcAft>
              <a:buClr>
                <a:schemeClr val="accent1"/>
              </a:buClr>
              <a:buSzPts val="7200"/>
              <a:buNone/>
              <a:defRPr sz="7200">
                <a:solidFill>
                  <a:schemeClr val="accent1"/>
                </a:solidFill>
              </a:defRPr>
            </a:lvl8pPr>
            <a:lvl9pPr lvl="8" algn="ctr">
              <a:spcBef>
                <a:spcPts val="0"/>
              </a:spcBef>
              <a:spcAft>
                <a:spcPts val="0"/>
              </a:spcAft>
              <a:buClr>
                <a:schemeClr val="accent1"/>
              </a:buClr>
              <a:buSzPts val="7200"/>
              <a:buNone/>
              <a:defRPr sz="7200">
                <a:solidFill>
                  <a:schemeClr val="accent1"/>
                </a:solidFill>
              </a:defRPr>
            </a:lvl9pPr>
          </a:lstStyle>
          <a:p>
            <a:r>
              <a:t>xx%</a:t>
            </a:r>
          </a:p>
        </p:txBody>
      </p:sp>
      <p:sp>
        <p:nvSpPr>
          <p:cNvPr id="88" name="Google Shape;88;p11"/>
          <p:cNvSpPr txBox="1">
            <a:spLocks noGrp="1"/>
          </p:cNvSpPr>
          <p:nvPr>
            <p:ph type="subTitle" idx="1"/>
          </p:nvPr>
        </p:nvSpPr>
        <p:spPr>
          <a:xfrm>
            <a:off x="1815538" y="2875052"/>
            <a:ext cx="5511600" cy="464100"/>
          </a:xfrm>
          <a:prstGeom prst="rect">
            <a:avLst/>
          </a:prstGeom>
        </p:spPr>
        <p:txBody>
          <a:bodyPr spcFirstLastPara="1" wrap="square" lIns="91425" tIns="91425" rIns="91425" bIns="91425" anchor="t" anchorCtr="0">
            <a:noAutofit/>
          </a:bodyPr>
          <a:lstStyle>
            <a:lvl1pPr lvl="0" algn="ctr">
              <a:spcBef>
                <a:spcPts val="0"/>
              </a:spcBef>
              <a:spcAft>
                <a:spcPts val="0"/>
              </a:spcAft>
              <a:buNone/>
              <a:defRPr sz="2000"/>
            </a:lvl1pPr>
            <a:lvl2pPr lvl="1">
              <a:spcBef>
                <a:spcPts val="0"/>
              </a:spcBef>
              <a:spcAft>
                <a:spcPts val="0"/>
              </a:spcAft>
              <a:buNone/>
              <a:defRPr/>
            </a:lvl2pPr>
            <a:lvl3pPr lvl="2">
              <a:spcBef>
                <a:spcPts val="0"/>
              </a:spcBef>
              <a:spcAft>
                <a:spcPts val="0"/>
              </a:spcAft>
              <a:buNone/>
              <a:defRPr/>
            </a:lvl3pPr>
            <a:lvl4pPr lvl="3">
              <a:spcBef>
                <a:spcPts val="0"/>
              </a:spcBef>
              <a:spcAft>
                <a:spcPts val="0"/>
              </a:spcAft>
              <a:buNone/>
              <a:defRPr/>
            </a:lvl4pPr>
            <a:lvl5pPr lvl="4">
              <a:spcBef>
                <a:spcPts val="0"/>
              </a:spcBef>
              <a:spcAft>
                <a:spcPts val="0"/>
              </a:spcAft>
              <a:buNone/>
              <a:defRPr/>
            </a:lvl5pPr>
            <a:lvl6pPr lvl="5">
              <a:spcBef>
                <a:spcPts val="0"/>
              </a:spcBef>
              <a:spcAft>
                <a:spcPts val="0"/>
              </a:spcAft>
              <a:buNone/>
              <a:defRPr/>
            </a:lvl6pPr>
            <a:lvl7pPr lvl="6">
              <a:spcBef>
                <a:spcPts val="0"/>
              </a:spcBef>
              <a:spcAft>
                <a:spcPts val="0"/>
              </a:spcAft>
              <a:buNone/>
              <a:defRPr/>
            </a:lvl7pPr>
            <a:lvl8pPr lvl="7">
              <a:spcBef>
                <a:spcPts val="0"/>
              </a:spcBef>
              <a:spcAft>
                <a:spcPts val="0"/>
              </a:spcAft>
              <a:buNone/>
              <a:defRPr/>
            </a:lvl8pPr>
            <a:lvl9pPr lvl="8">
              <a:spcBef>
                <a:spcPts val="0"/>
              </a:spcBef>
              <a:spcAft>
                <a:spcPts val="0"/>
              </a:spcAft>
              <a:buNone/>
              <a:defRPr/>
            </a:lvl9pPr>
          </a:lstStyle>
          <a:p>
            <a:endParaRPr/>
          </a:p>
        </p:txBody>
      </p:sp>
      <p:sp>
        <p:nvSpPr>
          <p:cNvPr id="89" name="Google Shape;89;p11"/>
          <p:cNvSpPr/>
          <p:nvPr/>
        </p:nvSpPr>
        <p:spPr>
          <a:xfrm>
            <a:off x="499875" y="2295913"/>
            <a:ext cx="452700" cy="452700"/>
          </a:xfrm>
          <a:prstGeom prst="rect">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 name="Google Shape;90;p11"/>
          <p:cNvSpPr/>
          <p:nvPr/>
        </p:nvSpPr>
        <p:spPr>
          <a:xfrm>
            <a:off x="564975" y="4021788"/>
            <a:ext cx="322500" cy="322500"/>
          </a:xfrm>
          <a:prstGeom prst="rect">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91" name="Google Shape;91;p11"/>
          <p:cNvCxnSpPr/>
          <p:nvPr/>
        </p:nvCxnSpPr>
        <p:spPr>
          <a:xfrm rot="10800000">
            <a:off x="726225" y="-12"/>
            <a:ext cx="0" cy="2058900"/>
          </a:xfrm>
          <a:prstGeom prst="straightConnector1">
            <a:avLst/>
          </a:prstGeom>
          <a:noFill/>
          <a:ln w="19050" cap="flat" cmpd="sng">
            <a:solidFill>
              <a:schemeClr val="accent2"/>
            </a:solidFill>
            <a:prstDash val="solid"/>
            <a:round/>
            <a:headEnd type="none" w="med" len="med"/>
            <a:tailEnd type="none" w="med" len="med"/>
          </a:ln>
        </p:spPr>
      </p:cxnSp>
      <p:cxnSp>
        <p:nvCxnSpPr>
          <p:cNvPr id="92" name="Google Shape;92;p11"/>
          <p:cNvCxnSpPr/>
          <p:nvPr/>
        </p:nvCxnSpPr>
        <p:spPr>
          <a:xfrm rot="10800000">
            <a:off x="8417775" y="3084588"/>
            <a:ext cx="0" cy="2058900"/>
          </a:xfrm>
          <a:prstGeom prst="straightConnector1">
            <a:avLst/>
          </a:prstGeom>
          <a:noFill/>
          <a:ln w="19050" cap="flat" cmpd="sng">
            <a:solidFill>
              <a:schemeClr val="accent1"/>
            </a:solidFill>
            <a:prstDash val="solid"/>
            <a:round/>
            <a:headEnd type="none" w="med" len="med"/>
            <a:tailEnd type="none" w="med" len="med"/>
          </a:ln>
        </p:spPr>
      </p:cxnSp>
      <p:sp>
        <p:nvSpPr>
          <p:cNvPr id="93" name="Google Shape;93;p11"/>
          <p:cNvSpPr/>
          <p:nvPr/>
        </p:nvSpPr>
        <p:spPr>
          <a:xfrm>
            <a:off x="8190125" y="1843213"/>
            <a:ext cx="452700" cy="452700"/>
          </a:xfrm>
          <a:prstGeom prst="rect">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 name="Google Shape;94;p11"/>
          <p:cNvSpPr/>
          <p:nvPr/>
        </p:nvSpPr>
        <p:spPr>
          <a:xfrm>
            <a:off x="8255225" y="460613"/>
            <a:ext cx="322500" cy="322500"/>
          </a:xfrm>
          <a:prstGeom prst="rect">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6640502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 and two columns">
    <p:spTree>
      <p:nvGrpSpPr>
        <p:cNvPr id="1" name="Shape 21"/>
        <p:cNvGrpSpPr/>
        <p:nvPr/>
      </p:nvGrpSpPr>
      <p:grpSpPr>
        <a:xfrm>
          <a:off x="0" y="0"/>
          <a:ext cx="0" cy="0"/>
          <a:chOff x="0" y="0"/>
          <a:chExt cx="0" cy="0"/>
        </a:xfrm>
      </p:grpSpPr>
      <p:grpSp>
        <p:nvGrpSpPr>
          <p:cNvPr id="22" name="Google Shape;22;p5"/>
          <p:cNvGrpSpPr/>
          <p:nvPr/>
        </p:nvGrpSpPr>
        <p:grpSpPr>
          <a:xfrm rot="-199848">
            <a:off x="6767746" y="3359501"/>
            <a:ext cx="581719" cy="921601"/>
            <a:chOff x="-1904298" y="1056455"/>
            <a:chExt cx="581725" cy="921611"/>
          </a:xfrm>
        </p:grpSpPr>
        <p:sp>
          <p:nvSpPr>
            <p:cNvPr id="23" name="Google Shape;23;p5"/>
            <p:cNvSpPr/>
            <p:nvPr/>
          </p:nvSpPr>
          <p:spPr>
            <a:xfrm>
              <a:off x="-1904298" y="1056455"/>
              <a:ext cx="581725" cy="887132"/>
            </a:xfrm>
            <a:custGeom>
              <a:avLst/>
              <a:gdLst/>
              <a:ahLst/>
              <a:cxnLst/>
              <a:rect l="l" t="t" r="r" b="b"/>
              <a:pathLst>
                <a:path w="38196" h="58249" extrusionOk="0">
                  <a:moveTo>
                    <a:pt x="34903" y="0"/>
                  </a:moveTo>
                  <a:cubicBezTo>
                    <a:pt x="34867" y="0"/>
                    <a:pt x="34830" y="5"/>
                    <a:pt x="34790" y="15"/>
                  </a:cubicBezTo>
                  <a:cubicBezTo>
                    <a:pt x="28206" y="1801"/>
                    <a:pt x="22396" y="5385"/>
                    <a:pt x="17002" y="9468"/>
                  </a:cubicBezTo>
                  <a:cubicBezTo>
                    <a:pt x="11918" y="13326"/>
                    <a:pt x="6870" y="17434"/>
                    <a:pt x="3929" y="23232"/>
                  </a:cubicBezTo>
                  <a:cubicBezTo>
                    <a:pt x="1143" y="28733"/>
                    <a:pt x="179" y="34983"/>
                    <a:pt x="83" y="41103"/>
                  </a:cubicBezTo>
                  <a:cubicBezTo>
                    <a:pt x="0" y="46771"/>
                    <a:pt x="310" y="52998"/>
                    <a:pt x="4120" y="57534"/>
                  </a:cubicBezTo>
                  <a:cubicBezTo>
                    <a:pt x="4191" y="57635"/>
                    <a:pt x="4287" y="57668"/>
                    <a:pt x="4373" y="57668"/>
                  </a:cubicBezTo>
                  <a:cubicBezTo>
                    <a:pt x="4388" y="57668"/>
                    <a:pt x="4403" y="57667"/>
                    <a:pt x="4417" y="57665"/>
                  </a:cubicBezTo>
                  <a:lnTo>
                    <a:pt x="4417" y="57665"/>
                  </a:lnTo>
                  <a:cubicBezTo>
                    <a:pt x="4322" y="57903"/>
                    <a:pt x="4429" y="58248"/>
                    <a:pt x="4774" y="58248"/>
                  </a:cubicBezTo>
                  <a:cubicBezTo>
                    <a:pt x="16324" y="58213"/>
                    <a:pt x="26372" y="48259"/>
                    <a:pt x="31444" y="38674"/>
                  </a:cubicBezTo>
                  <a:cubicBezTo>
                    <a:pt x="37648" y="26983"/>
                    <a:pt x="38195" y="13278"/>
                    <a:pt x="35874" y="467"/>
                  </a:cubicBezTo>
                  <a:cubicBezTo>
                    <a:pt x="35836" y="265"/>
                    <a:pt x="35686" y="176"/>
                    <a:pt x="35526" y="176"/>
                  </a:cubicBezTo>
                  <a:cubicBezTo>
                    <a:pt x="35432" y="176"/>
                    <a:pt x="35334" y="207"/>
                    <a:pt x="35254" y="265"/>
                  </a:cubicBezTo>
                  <a:cubicBezTo>
                    <a:pt x="35205" y="116"/>
                    <a:pt x="35081" y="0"/>
                    <a:pt x="34903" y="0"/>
                  </a:cubicBezTo>
                  <a:close/>
                </a:path>
              </a:pathLst>
            </a:custGeom>
            <a:solidFill>
              <a:srgbClr val="5AD19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 name="Google Shape;24;p5"/>
            <p:cNvSpPr/>
            <p:nvPr/>
          </p:nvSpPr>
          <p:spPr>
            <a:xfrm>
              <a:off x="-1862965" y="1216748"/>
              <a:ext cx="442995" cy="761317"/>
            </a:xfrm>
            <a:custGeom>
              <a:avLst/>
              <a:gdLst/>
              <a:ahLst/>
              <a:cxnLst/>
              <a:rect l="l" t="t" r="r" b="b"/>
              <a:pathLst>
                <a:path w="29087" h="49988" extrusionOk="0">
                  <a:moveTo>
                    <a:pt x="21381" y="0"/>
                  </a:moveTo>
                  <a:cubicBezTo>
                    <a:pt x="21179" y="0"/>
                    <a:pt x="20962" y="128"/>
                    <a:pt x="20932" y="384"/>
                  </a:cubicBezTo>
                  <a:cubicBezTo>
                    <a:pt x="20491" y="4468"/>
                    <a:pt x="20277" y="13386"/>
                    <a:pt x="20325" y="13540"/>
                  </a:cubicBezTo>
                  <a:cubicBezTo>
                    <a:pt x="17836" y="17624"/>
                    <a:pt x="15348" y="21696"/>
                    <a:pt x="12871" y="25780"/>
                  </a:cubicBezTo>
                  <a:cubicBezTo>
                    <a:pt x="12657" y="26137"/>
                    <a:pt x="12443" y="26494"/>
                    <a:pt x="12228" y="26852"/>
                  </a:cubicBezTo>
                  <a:cubicBezTo>
                    <a:pt x="10454" y="22565"/>
                    <a:pt x="9609" y="18065"/>
                    <a:pt x="9728" y="13433"/>
                  </a:cubicBezTo>
                  <a:cubicBezTo>
                    <a:pt x="9740" y="13171"/>
                    <a:pt x="9544" y="13040"/>
                    <a:pt x="9343" y="13040"/>
                  </a:cubicBezTo>
                  <a:cubicBezTo>
                    <a:pt x="9142" y="13040"/>
                    <a:pt x="8936" y="13171"/>
                    <a:pt x="8930" y="13433"/>
                  </a:cubicBezTo>
                  <a:cubicBezTo>
                    <a:pt x="8799" y="18196"/>
                    <a:pt x="9669" y="22839"/>
                    <a:pt x="11526" y="27245"/>
                  </a:cubicBezTo>
                  <a:cubicBezTo>
                    <a:pt x="11585" y="27387"/>
                    <a:pt x="11716" y="27471"/>
                    <a:pt x="11847" y="27495"/>
                  </a:cubicBezTo>
                  <a:cubicBezTo>
                    <a:pt x="8859" y="32483"/>
                    <a:pt x="6001" y="37567"/>
                    <a:pt x="3692" y="42889"/>
                  </a:cubicBezTo>
                  <a:cubicBezTo>
                    <a:pt x="1668" y="38996"/>
                    <a:pt x="834" y="34745"/>
                    <a:pt x="1227" y="30364"/>
                  </a:cubicBezTo>
                  <a:cubicBezTo>
                    <a:pt x="1251" y="30108"/>
                    <a:pt x="1063" y="29980"/>
                    <a:pt x="864" y="29980"/>
                  </a:cubicBezTo>
                  <a:cubicBezTo>
                    <a:pt x="664" y="29980"/>
                    <a:pt x="453" y="30108"/>
                    <a:pt x="429" y="30364"/>
                  </a:cubicBezTo>
                  <a:cubicBezTo>
                    <a:pt x="1" y="35019"/>
                    <a:pt x="953" y="39556"/>
                    <a:pt x="3180" y="43675"/>
                  </a:cubicBezTo>
                  <a:cubicBezTo>
                    <a:pt x="3215" y="43723"/>
                    <a:pt x="3251" y="43770"/>
                    <a:pt x="3299" y="43806"/>
                  </a:cubicBezTo>
                  <a:cubicBezTo>
                    <a:pt x="2513" y="45663"/>
                    <a:pt x="1799" y="47557"/>
                    <a:pt x="1167" y="49497"/>
                  </a:cubicBezTo>
                  <a:cubicBezTo>
                    <a:pt x="1074" y="49793"/>
                    <a:pt x="1320" y="49988"/>
                    <a:pt x="1563" y="49988"/>
                  </a:cubicBezTo>
                  <a:cubicBezTo>
                    <a:pt x="1722" y="49988"/>
                    <a:pt x="1880" y="49904"/>
                    <a:pt x="1941" y="49712"/>
                  </a:cubicBezTo>
                  <a:cubicBezTo>
                    <a:pt x="3323" y="45449"/>
                    <a:pt x="5132" y="41389"/>
                    <a:pt x="7168" y="37436"/>
                  </a:cubicBezTo>
                  <a:cubicBezTo>
                    <a:pt x="7216" y="37532"/>
                    <a:pt x="7287" y="37603"/>
                    <a:pt x="7430" y="37627"/>
                  </a:cubicBezTo>
                  <a:cubicBezTo>
                    <a:pt x="8398" y="37795"/>
                    <a:pt x="9366" y="37879"/>
                    <a:pt x="10324" y="37879"/>
                  </a:cubicBezTo>
                  <a:cubicBezTo>
                    <a:pt x="13834" y="37879"/>
                    <a:pt x="17225" y="36758"/>
                    <a:pt x="20087" y="34579"/>
                  </a:cubicBezTo>
                  <a:cubicBezTo>
                    <a:pt x="20431" y="34323"/>
                    <a:pt x="20214" y="33799"/>
                    <a:pt x="19894" y="33799"/>
                  </a:cubicBezTo>
                  <a:cubicBezTo>
                    <a:pt x="19826" y="33799"/>
                    <a:pt x="19754" y="33822"/>
                    <a:pt x="19682" y="33876"/>
                  </a:cubicBezTo>
                  <a:cubicBezTo>
                    <a:pt x="16937" y="35970"/>
                    <a:pt x="13691" y="37085"/>
                    <a:pt x="10318" y="37085"/>
                  </a:cubicBezTo>
                  <a:cubicBezTo>
                    <a:pt x="9433" y="37085"/>
                    <a:pt x="8540" y="37009"/>
                    <a:pt x="7644" y="36853"/>
                  </a:cubicBezTo>
                  <a:cubicBezTo>
                    <a:pt x="7615" y="36847"/>
                    <a:pt x="7585" y="36844"/>
                    <a:pt x="7557" y="36844"/>
                  </a:cubicBezTo>
                  <a:cubicBezTo>
                    <a:pt x="7528" y="36844"/>
                    <a:pt x="7502" y="36847"/>
                    <a:pt x="7478" y="36853"/>
                  </a:cubicBezTo>
                  <a:cubicBezTo>
                    <a:pt x="9478" y="33019"/>
                    <a:pt x="11693" y="29281"/>
                    <a:pt x="13943" y="25578"/>
                  </a:cubicBezTo>
                  <a:cubicBezTo>
                    <a:pt x="14872" y="24042"/>
                    <a:pt x="15812" y="22518"/>
                    <a:pt x="16741" y="20982"/>
                  </a:cubicBezTo>
                  <a:cubicBezTo>
                    <a:pt x="16788" y="21006"/>
                    <a:pt x="16848" y="21018"/>
                    <a:pt x="16919" y="21018"/>
                  </a:cubicBezTo>
                  <a:cubicBezTo>
                    <a:pt x="20956" y="20768"/>
                    <a:pt x="24861" y="19946"/>
                    <a:pt x="28659" y="18553"/>
                  </a:cubicBezTo>
                  <a:cubicBezTo>
                    <a:pt x="29087" y="18393"/>
                    <a:pt x="28967" y="17753"/>
                    <a:pt x="28585" y="17753"/>
                  </a:cubicBezTo>
                  <a:cubicBezTo>
                    <a:pt x="28542" y="17753"/>
                    <a:pt x="28495" y="17761"/>
                    <a:pt x="28445" y="17779"/>
                  </a:cubicBezTo>
                  <a:cubicBezTo>
                    <a:pt x="24813" y="19113"/>
                    <a:pt x="21087" y="19910"/>
                    <a:pt x="17229" y="20184"/>
                  </a:cubicBezTo>
                  <a:cubicBezTo>
                    <a:pt x="21075" y="13874"/>
                    <a:pt x="24944" y="7564"/>
                    <a:pt x="28790" y="1265"/>
                  </a:cubicBezTo>
                  <a:cubicBezTo>
                    <a:pt x="28979" y="953"/>
                    <a:pt x="28702" y="663"/>
                    <a:pt x="28427" y="663"/>
                  </a:cubicBezTo>
                  <a:cubicBezTo>
                    <a:pt x="28303" y="663"/>
                    <a:pt x="28180" y="721"/>
                    <a:pt x="28099" y="860"/>
                  </a:cubicBezTo>
                  <a:cubicBezTo>
                    <a:pt x="25790" y="4635"/>
                    <a:pt x="23468" y="8409"/>
                    <a:pt x="21158" y="12183"/>
                  </a:cubicBezTo>
                  <a:cubicBezTo>
                    <a:pt x="21134" y="8242"/>
                    <a:pt x="21313" y="4313"/>
                    <a:pt x="21741" y="384"/>
                  </a:cubicBezTo>
                  <a:cubicBezTo>
                    <a:pt x="21771" y="128"/>
                    <a:pt x="21584" y="0"/>
                    <a:pt x="21381" y="0"/>
                  </a:cubicBezTo>
                  <a:close/>
                </a:path>
              </a:pathLst>
            </a:custGeom>
            <a:solidFill>
              <a:srgbClr val="449E8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5" name="Google Shape;25;p5"/>
          <p:cNvGrpSpPr/>
          <p:nvPr/>
        </p:nvGrpSpPr>
        <p:grpSpPr>
          <a:xfrm>
            <a:off x="6056239" y="3440533"/>
            <a:ext cx="878448" cy="863379"/>
            <a:chOff x="-5358445" y="839844"/>
            <a:chExt cx="1391711" cy="1367837"/>
          </a:xfrm>
        </p:grpSpPr>
        <p:sp>
          <p:nvSpPr>
            <p:cNvPr id="26" name="Google Shape;26;p5"/>
            <p:cNvSpPr/>
            <p:nvPr/>
          </p:nvSpPr>
          <p:spPr>
            <a:xfrm>
              <a:off x="-5358445" y="839844"/>
              <a:ext cx="1391711" cy="1367419"/>
            </a:xfrm>
            <a:custGeom>
              <a:avLst/>
              <a:gdLst/>
              <a:ahLst/>
              <a:cxnLst/>
              <a:rect l="l" t="t" r="r" b="b"/>
              <a:pathLst>
                <a:path w="49900" h="49029" extrusionOk="0">
                  <a:moveTo>
                    <a:pt x="1057" y="0"/>
                  </a:moveTo>
                  <a:cubicBezTo>
                    <a:pt x="781" y="0"/>
                    <a:pt x="673" y="296"/>
                    <a:pt x="750" y="529"/>
                  </a:cubicBezTo>
                  <a:cubicBezTo>
                    <a:pt x="560" y="529"/>
                    <a:pt x="369" y="648"/>
                    <a:pt x="357" y="886"/>
                  </a:cubicBezTo>
                  <a:cubicBezTo>
                    <a:pt x="0" y="7708"/>
                    <a:pt x="1596" y="14340"/>
                    <a:pt x="3798" y="20746"/>
                  </a:cubicBezTo>
                  <a:cubicBezTo>
                    <a:pt x="5870" y="26770"/>
                    <a:pt x="8204" y="32854"/>
                    <a:pt x="12788" y="37450"/>
                  </a:cubicBezTo>
                  <a:cubicBezTo>
                    <a:pt x="17157" y="41820"/>
                    <a:pt x="22789" y="44689"/>
                    <a:pt x="28575" y="46678"/>
                  </a:cubicBezTo>
                  <a:cubicBezTo>
                    <a:pt x="32108" y="47894"/>
                    <a:pt x="35925" y="49028"/>
                    <a:pt x="39693" y="49028"/>
                  </a:cubicBezTo>
                  <a:cubicBezTo>
                    <a:pt x="41639" y="49028"/>
                    <a:pt x="43573" y="48726"/>
                    <a:pt x="45446" y="47975"/>
                  </a:cubicBezTo>
                  <a:cubicBezTo>
                    <a:pt x="45589" y="47916"/>
                    <a:pt x="45649" y="47821"/>
                    <a:pt x="45661" y="47725"/>
                  </a:cubicBezTo>
                  <a:cubicBezTo>
                    <a:pt x="45745" y="47795"/>
                    <a:pt x="45857" y="47836"/>
                    <a:pt x="45967" y="47836"/>
                  </a:cubicBezTo>
                  <a:cubicBezTo>
                    <a:pt x="46118" y="47836"/>
                    <a:pt x="46265" y="47757"/>
                    <a:pt x="46327" y="47571"/>
                  </a:cubicBezTo>
                  <a:cubicBezTo>
                    <a:pt x="49899" y="36581"/>
                    <a:pt x="43565" y="23937"/>
                    <a:pt x="36052" y="16126"/>
                  </a:cubicBezTo>
                  <a:cubicBezTo>
                    <a:pt x="26873" y="6589"/>
                    <a:pt x="14014" y="1791"/>
                    <a:pt x="1119" y="5"/>
                  </a:cubicBezTo>
                  <a:cubicBezTo>
                    <a:pt x="1098" y="2"/>
                    <a:pt x="1077" y="0"/>
                    <a:pt x="1057" y="0"/>
                  </a:cubicBezTo>
                  <a:close/>
                </a:path>
              </a:pathLst>
            </a:custGeom>
            <a:solidFill>
              <a:srgbClr val="75D9C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27;p5"/>
            <p:cNvSpPr/>
            <p:nvPr/>
          </p:nvSpPr>
          <p:spPr>
            <a:xfrm>
              <a:off x="-5168235" y="1050330"/>
              <a:ext cx="1163208" cy="1157351"/>
            </a:xfrm>
            <a:custGeom>
              <a:avLst/>
              <a:gdLst/>
              <a:ahLst/>
              <a:cxnLst/>
              <a:rect l="l" t="t" r="r" b="b"/>
              <a:pathLst>
                <a:path w="41707" h="41497" extrusionOk="0">
                  <a:moveTo>
                    <a:pt x="3415" y="0"/>
                  </a:moveTo>
                  <a:cubicBezTo>
                    <a:pt x="3118" y="0"/>
                    <a:pt x="2838" y="377"/>
                    <a:pt x="3098" y="673"/>
                  </a:cubicBezTo>
                  <a:cubicBezTo>
                    <a:pt x="5968" y="4043"/>
                    <a:pt x="8825" y="7424"/>
                    <a:pt x="11694" y="10794"/>
                  </a:cubicBezTo>
                  <a:cubicBezTo>
                    <a:pt x="7944" y="9591"/>
                    <a:pt x="4265" y="8186"/>
                    <a:pt x="669" y="6567"/>
                  </a:cubicBezTo>
                  <a:cubicBezTo>
                    <a:pt x="612" y="6541"/>
                    <a:pt x="557" y="6529"/>
                    <a:pt x="507" y="6529"/>
                  </a:cubicBezTo>
                  <a:cubicBezTo>
                    <a:pt x="143" y="6529"/>
                    <a:pt x="1" y="7141"/>
                    <a:pt x="419" y="7329"/>
                  </a:cubicBezTo>
                  <a:cubicBezTo>
                    <a:pt x="4158" y="9020"/>
                    <a:pt x="12564" y="12008"/>
                    <a:pt x="12730" y="12008"/>
                  </a:cubicBezTo>
                  <a:cubicBezTo>
                    <a:pt x="15826" y="15651"/>
                    <a:pt x="18922" y="19283"/>
                    <a:pt x="22029" y="22914"/>
                  </a:cubicBezTo>
                  <a:cubicBezTo>
                    <a:pt x="22303" y="23224"/>
                    <a:pt x="22577" y="23533"/>
                    <a:pt x="22851" y="23855"/>
                  </a:cubicBezTo>
                  <a:cubicBezTo>
                    <a:pt x="22003" y="23918"/>
                    <a:pt x="21159" y="23950"/>
                    <a:pt x="20319" y="23950"/>
                  </a:cubicBezTo>
                  <a:cubicBezTo>
                    <a:pt x="16565" y="23950"/>
                    <a:pt x="12884" y="23317"/>
                    <a:pt x="9313" y="22033"/>
                  </a:cubicBezTo>
                  <a:cubicBezTo>
                    <a:pt x="9266" y="22017"/>
                    <a:pt x="9220" y="22010"/>
                    <a:pt x="9178" y="22010"/>
                  </a:cubicBezTo>
                  <a:cubicBezTo>
                    <a:pt x="8783" y="22010"/>
                    <a:pt x="8623" y="22646"/>
                    <a:pt x="9063" y="22807"/>
                  </a:cubicBezTo>
                  <a:cubicBezTo>
                    <a:pt x="12688" y="24102"/>
                    <a:pt x="16421" y="24755"/>
                    <a:pt x="20225" y="24755"/>
                  </a:cubicBezTo>
                  <a:cubicBezTo>
                    <a:pt x="21144" y="24755"/>
                    <a:pt x="22067" y="24717"/>
                    <a:pt x="22993" y="24641"/>
                  </a:cubicBezTo>
                  <a:cubicBezTo>
                    <a:pt x="23160" y="24629"/>
                    <a:pt x="23267" y="24534"/>
                    <a:pt x="23339" y="24414"/>
                  </a:cubicBezTo>
                  <a:cubicBezTo>
                    <a:pt x="27149" y="28820"/>
                    <a:pt x="31090" y="33106"/>
                    <a:pt x="35424" y="36964"/>
                  </a:cubicBezTo>
                  <a:cubicBezTo>
                    <a:pt x="34186" y="37165"/>
                    <a:pt x="32949" y="37265"/>
                    <a:pt x="31719" y="37265"/>
                  </a:cubicBezTo>
                  <a:cubicBezTo>
                    <a:pt x="28655" y="37265"/>
                    <a:pt x="25636" y="36641"/>
                    <a:pt x="22755" y="35392"/>
                  </a:cubicBezTo>
                  <a:cubicBezTo>
                    <a:pt x="22701" y="35369"/>
                    <a:pt x="22650" y="35359"/>
                    <a:pt x="22602" y="35359"/>
                  </a:cubicBezTo>
                  <a:cubicBezTo>
                    <a:pt x="22232" y="35359"/>
                    <a:pt x="22083" y="35987"/>
                    <a:pt x="22505" y="36166"/>
                  </a:cubicBezTo>
                  <a:cubicBezTo>
                    <a:pt x="25470" y="37439"/>
                    <a:pt x="28583" y="38077"/>
                    <a:pt x="31737" y="38077"/>
                  </a:cubicBezTo>
                  <a:cubicBezTo>
                    <a:pt x="33155" y="38077"/>
                    <a:pt x="34582" y="37948"/>
                    <a:pt x="36007" y="37690"/>
                  </a:cubicBezTo>
                  <a:cubicBezTo>
                    <a:pt x="36078" y="37678"/>
                    <a:pt x="36126" y="37654"/>
                    <a:pt x="36174" y="37630"/>
                  </a:cubicBezTo>
                  <a:cubicBezTo>
                    <a:pt x="37698" y="38952"/>
                    <a:pt x="39269" y="40226"/>
                    <a:pt x="40912" y="41417"/>
                  </a:cubicBezTo>
                  <a:cubicBezTo>
                    <a:pt x="40988" y="41473"/>
                    <a:pt x="41064" y="41497"/>
                    <a:pt x="41137" y="41497"/>
                  </a:cubicBezTo>
                  <a:cubicBezTo>
                    <a:pt x="41464" y="41497"/>
                    <a:pt x="41706" y="41003"/>
                    <a:pt x="41365" y="40750"/>
                  </a:cubicBezTo>
                  <a:cubicBezTo>
                    <a:pt x="37745" y="38107"/>
                    <a:pt x="34447" y="35130"/>
                    <a:pt x="31328" y="31951"/>
                  </a:cubicBezTo>
                  <a:cubicBezTo>
                    <a:pt x="31423" y="31951"/>
                    <a:pt x="31530" y="31892"/>
                    <a:pt x="31590" y="31773"/>
                  </a:cubicBezTo>
                  <a:cubicBezTo>
                    <a:pt x="33745" y="27724"/>
                    <a:pt x="34150" y="23129"/>
                    <a:pt x="32638" y="18795"/>
                  </a:cubicBezTo>
                  <a:cubicBezTo>
                    <a:pt x="32568" y="18591"/>
                    <a:pt x="32389" y="18501"/>
                    <a:pt x="32216" y="18501"/>
                  </a:cubicBezTo>
                  <a:cubicBezTo>
                    <a:pt x="31975" y="18501"/>
                    <a:pt x="31748" y="18677"/>
                    <a:pt x="31852" y="18961"/>
                  </a:cubicBezTo>
                  <a:cubicBezTo>
                    <a:pt x="33280" y="23081"/>
                    <a:pt x="32971" y="27474"/>
                    <a:pt x="30923" y="31320"/>
                  </a:cubicBezTo>
                  <a:cubicBezTo>
                    <a:pt x="30887" y="31380"/>
                    <a:pt x="30875" y="31439"/>
                    <a:pt x="30875" y="31487"/>
                  </a:cubicBezTo>
                  <a:cubicBezTo>
                    <a:pt x="27851" y="28391"/>
                    <a:pt x="24982" y="25117"/>
                    <a:pt x="22172" y="21831"/>
                  </a:cubicBezTo>
                  <a:cubicBezTo>
                    <a:pt x="21005" y="20462"/>
                    <a:pt x="19838" y="19092"/>
                    <a:pt x="18683" y="17735"/>
                  </a:cubicBezTo>
                  <a:cubicBezTo>
                    <a:pt x="18719" y="17687"/>
                    <a:pt x="18743" y="17640"/>
                    <a:pt x="18767" y="17568"/>
                  </a:cubicBezTo>
                  <a:cubicBezTo>
                    <a:pt x="19779" y="13663"/>
                    <a:pt x="20231" y="9698"/>
                    <a:pt x="20088" y="5662"/>
                  </a:cubicBezTo>
                  <a:cubicBezTo>
                    <a:pt x="20076" y="5390"/>
                    <a:pt x="19854" y="5249"/>
                    <a:pt x="19646" y="5249"/>
                  </a:cubicBezTo>
                  <a:cubicBezTo>
                    <a:pt x="19454" y="5249"/>
                    <a:pt x="19273" y="5369"/>
                    <a:pt x="19279" y="5615"/>
                  </a:cubicBezTo>
                  <a:cubicBezTo>
                    <a:pt x="19422" y="9484"/>
                    <a:pt x="19017" y="13270"/>
                    <a:pt x="18064" y="17021"/>
                  </a:cubicBezTo>
                  <a:cubicBezTo>
                    <a:pt x="13278" y="11401"/>
                    <a:pt x="8492" y="5769"/>
                    <a:pt x="3693" y="138"/>
                  </a:cubicBezTo>
                  <a:cubicBezTo>
                    <a:pt x="3611" y="41"/>
                    <a:pt x="3512" y="0"/>
                    <a:pt x="3415" y="0"/>
                  </a:cubicBezTo>
                  <a:close/>
                </a:path>
              </a:pathLst>
            </a:custGeom>
            <a:solidFill>
              <a:srgbClr val="449E8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8" name="Google Shape;28;p5"/>
          <p:cNvGrpSpPr/>
          <p:nvPr/>
        </p:nvGrpSpPr>
        <p:grpSpPr>
          <a:xfrm rot="-1263781">
            <a:off x="7067107" y="3536395"/>
            <a:ext cx="890375" cy="822935"/>
            <a:chOff x="-1855532" y="1600966"/>
            <a:chExt cx="890361" cy="822923"/>
          </a:xfrm>
        </p:grpSpPr>
        <p:sp>
          <p:nvSpPr>
            <p:cNvPr id="29" name="Google Shape;29;p5"/>
            <p:cNvSpPr/>
            <p:nvPr/>
          </p:nvSpPr>
          <p:spPr>
            <a:xfrm>
              <a:off x="-1855532" y="1600966"/>
              <a:ext cx="890361" cy="822923"/>
            </a:xfrm>
            <a:custGeom>
              <a:avLst/>
              <a:gdLst/>
              <a:ahLst/>
              <a:cxnLst/>
              <a:rect l="l" t="t" r="r" b="b"/>
              <a:pathLst>
                <a:path w="58461" h="54033" extrusionOk="0">
                  <a:moveTo>
                    <a:pt x="47321" y="1"/>
                  </a:moveTo>
                  <a:cubicBezTo>
                    <a:pt x="40441" y="1"/>
                    <a:pt x="37679" y="10881"/>
                    <a:pt x="33040" y="10881"/>
                  </a:cubicBezTo>
                  <a:cubicBezTo>
                    <a:pt x="32537" y="10881"/>
                    <a:pt x="32012" y="10754"/>
                    <a:pt x="31457" y="10470"/>
                  </a:cubicBezTo>
                  <a:cubicBezTo>
                    <a:pt x="28833" y="9132"/>
                    <a:pt x="29046" y="767"/>
                    <a:pt x="24301" y="767"/>
                  </a:cubicBezTo>
                  <a:cubicBezTo>
                    <a:pt x="23556" y="767"/>
                    <a:pt x="22689" y="973"/>
                    <a:pt x="21670" y="1445"/>
                  </a:cubicBezTo>
                  <a:cubicBezTo>
                    <a:pt x="14944" y="4554"/>
                    <a:pt x="18014" y="15188"/>
                    <a:pt x="14423" y="15188"/>
                  </a:cubicBezTo>
                  <a:cubicBezTo>
                    <a:pt x="14149" y="15188"/>
                    <a:pt x="13837" y="15126"/>
                    <a:pt x="13479" y="14994"/>
                  </a:cubicBezTo>
                  <a:cubicBezTo>
                    <a:pt x="13466" y="14995"/>
                    <a:pt x="13454" y="14995"/>
                    <a:pt x="13442" y="14995"/>
                  </a:cubicBezTo>
                  <a:cubicBezTo>
                    <a:pt x="13056" y="14995"/>
                    <a:pt x="12597" y="14648"/>
                    <a:pt x="12193" y="14601"/>
                  </a:cubicBezTo>
                  <a:cubicBezTo>
                    <a:pt x="11921" y="14565"/>
                    <a:pt x="11656" y="14547"/>
                    <a:pt x="11398" y="14547"/>
                  </a:cubicBezTo>
                  <a:cubicBezTo>
                    <a:pt x="5868" y="14547"/>
                    <a:pt x="3575" y="22683"/>
                    <a:pt x="2596" y="26960"/>
                  </a:cubicBezTo>
                  <a:cubicBezTo>
                    <a:pt x="1" y="38140"/>
                    <a:pt x="3632" y="48629"/>
                    <a:pt x="3704" y="48677"/>
                  </a:cubicBezTo>
                  <a:cubicBezTo>
                    <a:pt x="8356" y="51599"/>
                    <a:pt x="14802" y="54033"/>
                    <a:pt x="20602" y="54033"/>
                  </a:cubicBezTo>
                  <a:cubicBezTo>
                    <a:pt x="22862" y="54033"/>
                    <a:pt x="25025" y="53663"/>
                    <a:pt x="26945" y="52809"/>
                  </a:cubicBezTo>
                  <a:cubicBezTo>
                    <a:pt x="34374" y="49499"/>
                    <a:pt x="30564" y="43272"/>
                    <a:pt x="30445" y="42355"/>
                  </a:cubicBezTo>
                  <a:cubicBezTo>
                    <a:pt x="30087" y="39653"/>
                    <a:pt x="31775" y="39051"/>
                    <a:pt x="33805" y="39051"/>
                  </a:cubicBezTo>
                  <a:cubicBezTo>
                    <a:pt x="35353" y="39051"/>
                    <a:pt x="37101" y="39402"/>
                    <a:pt x="38291" y="39438"/>
                  </a:cubicBezTo>
                  <a:cubicBezTo>
                    <a:pt x="38426" y="39442"/>
                    <a:pt x="38560" y="39444"/>
                    <a:pt x="38694" y="39444"/>
                  </a:cubicBezTo>
                  <a:cubicBezTo>
                    <a:pt x="43697" y="39444"/>
                    <a:pt x="48722" y="36430"/>
                    <a:pt x="47864" y="30830"/>
                  </a:cubicBezTo>
                  <a:cubicBezTo>
                    <a:pt x="47185" y="26484"/>
                    <a:pt x="43578" y="24353"/>
                    <a:pt x="49531" y="18495"/>
                  </a:cubicBezTo>
                  <a:cubicBezTo>
                    <a:pt x="58461" y="9708"/>
                    <a:pt x="54186" y="695"/>
                    <a:pt x="48043" y="40"/>
                  </a:cubicBezTo>
                  <a:cubicBezTo>
                    <a:pt x="47797" y="14"/>
                    <a:pt x="47556" y="1"/>
                    <a:pt x="47321" y="1"/>
                  </a:cubicBezTo>
                  <a:close/>
                </a:path>
              </a:pathLst>
            </a:custGeom>
            <a:solidFill>
              <a:srgbClr val="75D9C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 name="Google Shape;30;p5"/>
            <p:cNvSpPr/>
            <p:nvPr/>
          </p:nvSpPr>
          <p:spPr>
            <a:xfrm>
              <a:off x="-1801299" y="1673750"/>
              <a:ext cx="648448" cy="672557"/>
            </a:xfrm>
            <a:custGeom>
              <a:avLst/>
              <a:gdLst/>
              <a:ahLst/>
              <a:cxnLst/>
              <a:rect l="l" t="t" r="r" b="b"/>
              <a:pathLst>
                <a:path w="42577" h="44160" extrusionOk="0">
                  <a:moveTo>
                    <a:pt x="20562" y="1"/>
                  </a:moveTo>
                  <a:cubicBezTo>
                    <a:pt x="20402" y="1"/>
                    <a:pt x="20242" y="87"/>
                    <a:pt x="20181" y="286"/>
                  </a:cubicBezTo>
                  <a:cubicBezTo>
                    <a:pt x="19014" y="4024"/>
                    <a:pt x="18645" y="7906"/>
                    <a:pt x="18645" y="11823"/>
                  </a:cubicBezTo>
                  <a:cubicBezTo>
                    <a:pt x="18645" y="16121"/>
                    <a:pt x="19026" y="20431"/>
                    <a:pt x="17776" y="24622"/>
                  </a:cubicBezTo>
                  <a:cubicBezTo>
                    <a:pt x="17752" y="24705"/>
                    <a:pt x="17752" y="24789"/>
                    <a:pt x="17776" y="24848"/>
                  </a:cubicBezTo>
                  <a:cubicBezTo>
                    <a:pt x="12656" y="28956"/>
                    <a:pt x="7822" y="33397"/>
                    <a:pt x="3762" y="38528"/>
                  </a:cubicBezTo>
                  <a:cubicBezTo>
                    <a:pt x="4298" y="35540"/>
                    <a:pt x="3631" y="32516"/>
                    <a:pt x="3465" y="29492"/>
                  </a:cubicBezTo>
                  <a:cubicBezTo>
                    <a:pt x="3262" y="25693"/>
                    <a:pt x="3607" y="21931"/>
                    <a:pt x="5060" y="18395"/>
                  </a:cubicBezTo>
                  <a:cubicBezTo>
                    <a:pt x="5175" y="18100"/>
                    <a:pt x="4939" y="17910"/>
                    <a:pt x="4689" y="17910"/>
                  </a:cubicBezTo>
                  <a:cubicBezTo>
                    <a:pt x="4524" y="17910"/>
                    <a:pt x="4354" y="17992"/>
                    <a:pt x="4274" y="18181"/>
                  </a:cubicBezTo>
                  <a:cubicBezTo>
                    <a:pt x="2988" y="21348"/>
                    <a:pt x="2548" y="24693"/>
                    <a:pt x="2607" y="28098"/>
                  </a:cubicBezTo>
                  <a:cubicBezTo>
                    <a:pt x="2679" y="31885"/>
                    <a:pt x="3822" y="35814"/>
                    <a:pt x="2703" y="39517"/>
                  </a:cubicBezTo>
                  <a:cubicBezTo>
                    <a:pt x="2667" y="39659"/>
                    <a:pt x="2691" y="39767"/>
                    <a:pt x="2762" y="39862"/>
                  </a:cubicBezTo>
                  <a:cubicBezTo>
                    <a:pt x="1869" y="41064"/>
                    <a:pt x="1000" y="42291"/>
                    <a:pt x="190" y="43565"/>
                  </a:cubicBezTo>
                  <a:cubicBezTo>
                    <a:pt x="0" y="43871"/>
                    <a:pt x="281" y="44160"/>
                    <a:pt x="562" y="44160"/>
                  </a:cubicBezTo>
                  <a:cubicBezTo>
                    <a:pt x="686" y="44160"/>
                    <a:pt x="809" y="44104"/>
                    <a:pt x="893" y="43969"/>
                  </a:cubicBezTo>
                  <a:cubicBezTo>
                    <a:pt x="1988" y="42219"/>
                    <a:pt x="3203" y="40540"/>
                    <a:pt x="4477" y="38933"/>
                  </a:cubicBezTo>
                  <a:cubicBezTo>
                    <a:pt x="4665" y="38923"/>
                    <a:pt x="4852" y="38919"/>
                    <a:pt x="5039" y="38919"/>
                  </a:cubicBezTo>
                  <a:cubicBezTo>
                    <a:pt x="8447" y="38919"/>
                    <a:pt x="11650" y="40492"/>
                    <a:pt x="15025" y="40910"/>
                  </a:cubicBezTo>
                  <a:cubicBezTo>
                    <a:pt x="15977" y="41029"/>
                    <a:pt x="16929" y="41086"/>
                    <a:pt x="17878" y="41086"/>
                  </a:cubicBezTo>
                  <a:cubicBezTo>
                    <a:pt x="19862" y="41086"/>
                    <a:pt x="21836" y="40837"/>
                    <a:pt x="23777" y="40386"/>
                  </a:cubicBezTo>
                  <a:cubicBezTo>
                    <a:pt x="24256" y="40274"/>
                    <a:pt x="24099" y="39590"/>
                    <a:pt x="23657" y="39590"/>
                  </a:cubicBezTo>
                  <a:cubicBezTo>
                    <a:pt x="23627" y="39590"/>
                    <a:pt x="23595" y="39593"/>
                    <a:pt x="23562" y="39600"/>
                  </a:cubicBezTo>
                  <a:cubicBezTo>
                    <a:pt x="21684" y="40042"/>
                    <a:pt x="19777" y="40275"/>
                    <a:pt x="17868" y="40275"/>
                  </a:cubicBezTo>
                  <a:cubicBezTo>
                    <a:pt x="16281" y="40275"/>
                    <a:pt x="14694" y="40114"/>
                    <a:pt x="13120" y="39778"/>
                  </a:cubicBezTo>
                  <a:cubicBezTo>
                    <a:pt x="10418" y="39207"/>
                    <a:pt x="7882" y="38147"/>
                    <a:pt x="5119" y="38124"/>
                  </a:cubicBezTo>
                  <a:cubicBezTo>
                    <a:pt x="9632" y="32647"/>
                    <a:pt x="15037" y="27991"/>
                    <a:pt x="20657" y="23622"/>
                  </a:cubicBezTo>
                  <a:cubicBezTo>
                    <a:pt x="20693" y="23634"/>
                    <a:pt x="20717" y="23657"/>
                    <a:pt x="20764" y="23669"/>
                  </a:cubicBezTo>
                  <a:cubicBezTo>
                    <a:pt x="23741" y="24158"/>
                    <a:pt x="26479" y="25479"/>
                    <a:pt x="29503" y="25872"/>
                  </a:cubicBezTo>
                  <a:cubicBezTo>
                    <a:pt x="30510" y="26003"/>
                    <a:pt x="31519" y="26065"/>
                    <a:pt x="32526" y="26065"/>
                  </a:cubicBezTo>
                  <a:cubicBezTo>
                    <a:pt x="34258" y="26065"/>
                    <a:pt x="35986" y="25882"/>
                    <a:pt x="37695" y="25551"/>
                  </a:cubicBezTo>
                  <a:cubicBezTo>
                    <a:pt x="38177" y="25461"/>
                    <a:pt x="38015" y="24769"/>
                    <a:pt x="37566" y="24769"/>
                  </a:cubicBezTo>
                  <a:cubicBezTo>
                    <a:pt x="37539" y="24769"/>
                    <a:pt x="37510" y="24771"/>
                    <a:pt x="37481" y="24777"/>
                  </a:cubicBezTo>
                  <a:cubicBezTo>
                    <a:pt x="35839" y="25091"/>
                    <a:pt x="34184" y="25260"/>
                    <a:pt x="32529" y="25260"/>
                  </a:cubicBezTo>
                  <a:cubicBezTo>
                    <a:pt x="31109" y="25260"/>
                    <a:pt x="29689" y="25136"/>
                    <a:pt x="28277" y="24872"/>
                  </a:cubicBezTo>
                  <a:cubicBezTo>
                    <a:pt x="25955" y="24431"/>
                    <a:pt x="23788" y="23455"/>
                    <a:pt x="21479" y="22991"/>
                  </a:cubicBezTo>
                  <a:cubicBezTo>
                    <a:pt x="21872" y="22693"/>
                    <a:pt x="22253" y="22395"/>
                    <a:pt x="22645" y="22098"/>
                  </a:cubicBezTo>
                  <a:cubicBezTo>
                    <a:pt x="29956" y="16538"/>
                    <a:pt x="37481" y="10965"/>
                    <a:pt x="42386" y="3036"/>
                  </a:cubicBezTo>
                  <a:cubicBezTo>
                    <a:pt x="42576" y="2730"/>
                    <a:pt x="42301" y="2441"/>
                    <a:pt x="42023" y="2441"/>
                  </a:cubicBezTo>
                  <a:cubicBezTo>
                    <a:pt x="41901" y="2441"/>
                    <a:pt x="41779" y="2497"/>
                    <a:pt x="41695" y="2631"/>
                  </a:cubicBezTo>
                  <a:cubicBezTo>
                    <a:pt x="36385" y="11192"/>
                    <a:pt x="27991" y="16954"/>
                    <a:pt x="20145" y="22991"/>
                  </a:cubicBezTo>
                  <a:cubicBezTo>
                    <a:pt x="19681" y="23360"/>
                    <a:pt x="19216" y="23717"/>
                    <a:pt x="18740" y="24086"/>
                  </a:cubicBezTo>
                  <a:cubicBezTo>
                    <a:pt x="19645" y="20538"/>
                    <a:pt x="19514" y="16919"/>
                    <a:pt x="19467" y="13263"/>
                  </a:cubicBezTo>
                  <a:cubicBezTo>
                    <a:pt x="19395" y="8941"/>
                    <a:pt x="19669" y="4655"/>
                    <a:pt x="20955" y="500"/>
                  </a:cubicBezTo>
                  <a:cubicBezTo>
                    <a:pt x="21048" y="199"/>
                    <a:pt x="20804" y="1"/>
                    <a:pt x="20562" y="1"/>
                  </a:cubicBezTo>
                  <a:close/>
                </a:path>
              </a:pathLst>
            </a:custGeom>
            <a:solidFill>
              <a:srgbClr val="449E8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1" name="Google Shape;31;p5"/>
          <p:cNvSpPr/>
          <p:nvPr/>
        </p:nvSpPr>
        <p:spPr>
          <a:xfrm>
            <a:off x="75" y="2753774"/>
            <a:ext cx="9143830" cy="2389672"/>
          </a:xfrm>
          <a:custGeom>
            <a:avLst/>
            <a:gdLst/>
            <a:ahLst/>
            <a:cxnLst/>
            <a:rect l="l" t="t" r="r" b="b"/>
            <a:pathLst>
              <a:path w="252592" h="58104" extrusionOk="0">
                <a:moveTo>
                  <a:pt x="23957" y="0"/>
                </a:moveTo>
                <a:cubicBezTo>
                  <a:pt x="15373" y="0"/>
                  <a:pt x="7336" y="1024"/>
                  <a:pt x="0" y="3430"/>
                </a:cubicBezTo>
                <a:lnTo>
                  <a:pt x="0" y="17206"/>
                </a:lnTo>
                <a:lnTo>
                  <a:pt x="0" y="40352"/>
                </a:lnTo>
                <a:lnTo>
                  <a:pt x="0" y="58104"/>
                </a:lnTo>
                <a:lnTo>
                  <a:pt x="148650" y="58104"/>
                </a:lnTo>
                <a:cubicBezTo>
                  <a:pt x="147757" y="57997"/>
                  <a:pt x="146769" y="57818"/>
                  <a:pt x="145721" y="57568"/>
                </a:cubicBezTo>
                <a:lnTo>
                  <a:pt x="145721" y="57568"/>
                </a:lnTo>
                <a:lnTo>
                  <a:pt x="148650" y="58104"/>
                </a:lnTo>
                <a:lnTo>
                  <a:pt x="252592" y="58104"/>
                </a:lnTo>
                <a:lnTo>
                  <a:pt x="252592" y="16777"/>
                </a:lnTo>
                <a:cubicBezTo>
                  <a:pt x="236294" y="29080"/>
                  <a:pt x="217132" y="33582"/>
                  <a:pt x="196520" y="33582"/>
                </a:cubicBezTo>
                <a:cubicBezTo>
                  <a:pt x="140227" y="33582"/>
                  <a:pt x="73113" y="0"/>
                  <a:pt x="23957"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 name="Google Shape;32;p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33" name="Google Shape;33;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noAutofit/>
          </a:bodyPr>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4" name="Google Shape;34;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noAutofit/>
          </a:bodyPr>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Tree>
    <p:extLst>
      <p:ext uri="{BB962C8B-B14F-4D97-AF65-F5344CB8AC3E}">
        <p14:creationId xmlns:p14="http://schemas.microsoft.com/office/powerpoint/2010/main" val="182089243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35"/>
        <p:cNvGrpSpPr/>
        <p:nvPr/>
      </p:nvGrpSpPr>
      <p:grpSpPr>
        <a:xfrm>
          <a:off x="0" y="0"/>
          <a:ext cx="0" cy="0"/>
          <a:chOff x="0" y="0"/>
          <a:chExt cx="0" cy="0"/>
        </a:xfrm>
      </p:grpSpPr>
      <p:sp>
        <p:nvSpPr>
          <p:cNvPr id="36" name="Google Shape;36;p6"/>
          <p:cNvSpPr txBox="1">
            <a:spLocks noGrp="1"/>
          </p:cNvSpPr>
          <p:nvPr>
            <p:ph type="title"/>
          </p:nvPr>
        </p:nvSpPr>
        <p:spPr>
          <a:xfrm>
            <a:off x="717525" y="552990"/>
            <a:ext cx="7709100" cy="5727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400"/>
              <a:buNone/>
              <a:defRPr sz="2400"/>
            </a:lvl1pPr>
            <a:lvl2pPr lvl="1" algn="ctr" rtl="0">
              <a:spcBef>
                <a:spcPts val="0"/>
              </a:spcBef>
              <a:spcAft>
                <a:spcPts val="0"/>
              </a:spcAft>
              <a:buSzPts val="2400"/>
              <a:buNone/>
              <a:defRPr sz="2400"/>
            </a:lvl2pPr>
            <a:lvl3pPr lvl="2" algn="ctr" rtl="0">
              <a:spcBef>
                <a:spcPts val="0"/>
              </a:spcBef>
              <a:spcAft>
                <a:spcPts val="0"/>
              </a:spcAft>
              <a:buSzPts val="2400"/>
              <a:buNone/>
              <a:defRPr sz="2400"/>
            </a:lvl3pPr>
            <a:lvl4pPr lvl="3" algn="ctr" rtl="0">
              <a:spcBef>
                <a:spcPts val="0"/>
              </a:spcBef>
              <a:spcAft>
                <a:spcPts val="0"/>
              </a:spcAft>
              <a:buSzPts val="2400"/>
              <a:buNone/>
              <a:defRPr sz="2400"/>
            </a:lvl4pPr>
            <a:lvl5pPr lvl="4" algn="ctr" rtl="0">
              <a:spcBef>
                <a:spcPts val="0"/>
              </a:spcBef>
              <a:spcAft>
                <a:spcPts val="0"/>
              </a:spcAft>
              <a:buSzPts val="2400"/>
              <a:buNone/>
              <a:defRPr sz="2400"/>
            </a:lvl5pPr>
            <a:lvl6pPr lvl="5" algn="ctr" rtl="0">
              <a:spcBef>
                <a:spcPts val="0"/>
              </a:spcBef>
              <a:spcAft>
                <a:spcPts val="0"/>
              </a:spcAft>
              <a:buSzPts val="2400"/>
              <a:buNone/>
              <a:defRPr sz="2400"/>
            </a:lvl6pPr>
            <a:lvl7pPr lvl="6" algn="ctr" rtl="0">
              <a:spcBef>
                <a:spcPts val="0"/>
              </a:spcBef>
              <a:spcAft>
                <a:spcPts val="0"/>
              </a:spcAft>
              <a:buSzPts val="2400"/>
              <a:buNone/>
              <a:defRPr sz="2400"/>
            </a:lvl7pPr>
            <a:lvl8pPr lvl="7" algn="ctr" rtl="0">
              <a:spcBef>
                <a:spcPts val="0"/>
              </a:spcBef>
              <a:spcAft>
                <a:spcPts val="0"/>
              </a:spcAft>
              <a:buSzPts val="2400"/>
              <a:buNone/>
              <a:defRPr sz="2400"/>
            </a:lvl8pPr>
            <a:lvl9pPr lvl="8" algn="ctr" rtl="0">
              <a:spcBef>
                <a:spcPts val="0"/>
              </a:spcBef>
              <a:spcAft>
                <a:spcPts val="0"/>
              </a:spcAft>
              <a:buSzPts val="2400"/>
              <a:buNone/>
              <a:defRPr sz="2400"/>
            </a:lvl9pPr>
          </a:lstStyle>
          <a:p>
            <a:endParaRPr/>
          </a:p>
        </p:txBody>
      </p:sp>
    </p:spTree>
    <p:extLst>
      <p:ext uri="{BB962C8B-B14F-4D97-AF65-F5344CB8AC3E}">
        <p14:creationId xmlns:p14="http://schemas.microsoft.com/office/powerpoint/2010/main" val="396507802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37"/>
        <p:cNvGrpSpPr/>
        <p:nvPr/>
      </p:nvGrpSpPr>
      <p:grpSpPr>
        <a:xfrm>
          <a:off x="0" y="0"/>
          <a:ext cx="0" cy="0"/>
          <a:chOff x="0" y="0"/>
          <a:chExt cx="0" cy="0"/>
        </a:xfrm>
      </p:grpSpPr>
      <p:grpSp>
        <p:nvGrpSpPr>
          <p:cNvPr id="38" name="Google Shape;38;p7"/>
          <p:cNvGrpSpPr/>
          <p:nvPr/>
        </p:nvGrpSpPr>
        <p:grpSpPr>
          <a:xfrm>
            <a:off x="1663491" y="213118"/>
            <a:ext cx="5817010" cy="4856568"/>
            <a:chOff x="341100" y="783750"/>
            <a:chExt cx="6212100" cy="5186425"/>
          </a:xfrm>
        </p:grpSpPr>
        <p:sp>
          <p:nvSpPr>
            <p:cNvPr id="39" name="Google Shape;39;p7"/>
            <p:cNvSpPr/>
            <p:nvPr/>
          </p:nvSpPr>
          <p:spPr>
            <a:xfrm>
              <a:off x="341100" y="783750"/>
              <a:ext cx="6212100" cy="4828500"/>
            </a:xfrm>
            <a:custGeom>
              <a:avLst/>
              <a:gdLst/>
              <a:ahLst/>
              <a:cxnLst/>
              <a:rect l="l" t="t" r="r" b="b"/>
              <a:pathLst>
                <a:path w="248484" h="193140" extrusionOk="0">
                  <a:moveTo>
                    <a:pt x="193048" y="0"/>
                  </a:moveTo>
                  <a:cubicBezTo>
                    <a:pt x="172800" y="0"/>
                    <a:pt x="152013" y="12189"/>
                    <a:pt x="136422" y="15876"/>
                  </a:cubicBezTo>
                  <a:cubicBezTo>
                    <a:pt x="130552" y="17264"/>
                    <a:pt x="124754" y="17623"/>
                    <a:pt x="118977" y="17623"/>
                  </a:cubicBezTo>
                  <a:cubicBezTo>
                    <a:pt x="112798" y="17623"/>
                    <a:pt x="106643" y="17212"/>
                    <a:pt x="100452" y="17212"/>
                  </a:cubicBezTo>
                  <a:cubicBezTo>
                    <a:pt x="88065" y="17212"/>
                    <a:pt x="75531" y="18856"/>
                    <a:pt x="62354" y="28723"/>
                  </a:cubicBezTo>
                  <a:cubicBezTo>
                    <a:pt x="42042" y="43915"/>
                    <a:pt x="42137" y="61369"/>
                    <a:pt x="36196" y="73681"/>
                  </a:cubicBezTo>
                  <a:cubicBezTo>
                    <a:pt x="28611" y="89397"/>
                    <a:pt x="12728" y="100148"/>
                    <a:pt x="5787" y="116722"/>
                  </a:cubicBezTo>
                  <a:cubicBezTo>
                    <a:pt x="1132" y="127830"/>
                    <a:pt x="1" y="141379"/>
                    <a:pt x="4751" y="152654"/>
                  </a:cubicBezTo>
                  <a:cubicBezTo>
                    <a:pt x="13609" y="173705"/>
                    <a:pt x="35553" y="169133"/>
                    <a:pt x="63866" y="182265"/>
                  </a:cubicBezTo>
                  <a:cubicBezTo>
                    <a:pt x="78187" y="188911"/>
                    <a:pt x="85640" y="189269"/>
                    <a:pt x="95118" y="189269"/>
                  </a:cubicBezTo>
                  <a:cubicBezTo>
                    <a:pt x="96264" y="189269"/>
                    <a:pt x="97440" y="189264"/>
                    <a:pt x="98661" y="189264"/>
                  </a:cubicBezTo>
                  <a:cubicBezTo>
                    <a:pt x="106249" y="189264"/>
                    <a:pt x="115586" y="189466"/>
                    <a:pt x="130445" y="192386"/>
                  </a:cubicBezTo>
                  <a:cubicBezTo>
                    <a:pt x="131160" y="192646"/>
                    <a:pt x="135644" y="193140"/>
                    <a:pt x="141946" y="193140"/>
                  </a:cubicBezTo>
                  <a:cubicBezTo>
                    <a:pt x="152657" y="193140"/>
                    <a:pt x="168620" y="191713"/>
                    <a:pt x="180261" y="185289"/>
                  </a:cubicBezTo>
                  <a:cubicBezTo>
                    <a:pt x="214789" y="166216"/>
                    <a:pt x="207122" y="145987"/>
                    <a:pt x="214277" y="126187"/>
                  </a:cubicBezTo>
                  <a:cubicBezTo>
                    <a:pt x="218433" y="114721"/>
                    <a:pt x="227339" y="105994"/>
                    <a:pt x="234077" y="96076"/>
                  </a:cubicBezTo>
                  <a:cubicBezTo>
                    <a:pt x="248484" y="74883"/>
                    <a:pt x="246377" y="48987"/>
                    <a:pt x="234506" y="27913"/>
                  </a:cubicBezTo>
                  <a:cubicBezTo>
                    <a:pt x="222493" y="6573"/>
                    <a:pt x="207916" y="0"/>
                    <a:pt x="193048" y="0"/>
                  </a:cubicBezTo>
                  <a:close/>
                </a:path>
              </a:pathLst>
            </a:custGeom>
            <a:solidFill>
              <a:srgbClr val="A0EB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 name="Google Shape;40;p7"/>
            <p:cNvSpPr/>
            <p:nvPr/>
          </p:nvSpPr>
          <p:spPr>
            <a:xfrm>
              <a:off x="524750" y="855925"/>
              <a:ext cx="5839450" cy="4648425"/>
            </a:xfrm>
            <a:custGeom>
              <a:avLst/>
              <a:gdLst/>
              <a:ahLst/>
              <a:cxnLst/>
              <a:rect l="l" t="t" r="r" b="b"/>
              <a:pathLst>
                <a:path w="233578" h="185937" extrusionOk="0">
                  <a:moveTo>
                    <a:pt x="121779" y="0"/>
                  </a:moveTo>
                  <a:cubicBezTo>
                    <a:pt x="109175" y="0"/>
                    <a:pt x="96563" y="3745"/>
                    <a:pt x="85785" y="11250"/>
                  </a:cubicBezTo>
                  <a:cubicBezTo>
                    <a:pt x="76082" y="18013"/>
                    <a:pt x="74105" y="21668"/>
                    <a:pt x="58091" y="27753"/>
                  </a:cubicBezTo>
                  <a:cubicBezTo>
                    <a:pt x="39827" y="34694"/>
                    <a:pt x="14943" y="36361"/>
                    <a:pt x="6359" y="57578"/>
                  </a:cubicBezTo>
                  <a:cubicBezTo>
                    <a:pt x="1" y="73294"/>
                    <a:pt x="2644" y="100107"/>
                    <a:pt x="15038" y="121228"/>
                  </a:cubicBezTo>
                  <a:cubicBezTo>
                    <a:pt x="26290" y="140409"/>
                    <a:pt x="41982" y="141814"/>
                    <a:pt x="54067" y="146589"/>
                  </a:cubicBezTo>
                  <a:cubicBezTo>
                    <a:pt x="70891" y="153232"/>
                    <a:pt x="82225" y="165662"/>
                    <a:pt x="99561" y="173735"/>
                  </a:cubicBezTo>
                  <a:cubicBezTo>
                    <a:pt x="114733" y="180786"/>
                    <a:pt x="135375" y="185937"/>
                    <a:pt x="155204" y="185937"/>
                  </a:cubicBezTo>
                  <a:cubicBezTo>
                    <a:pt x="170496" y="185937"/>
                    <a:pt x="185305" y="182874"/>
                    <a:pt x="196752" y="175259"/>
                  </a:cubicBezTo>
                  <a:cubicBezTo>
                    <a:pt x="233578" y="150780"/>
                    <a:pt x="213194" y="117061"/>
                    <a:pt x="201347" y="87891"/>
                  </a:cubicBezTo>
                  <a:cubicBezTo>
                    <a:pt x="186560" y="51517"/>
                    <a:pt x="181512" y="36944"/>
                    <a:pt x="171296" y="24014"/>
                  </a:cubicBezTo>
                  <a:cubicBezTo>
                    <a:pt x="158656" y="8021"/>
                    <a:pt x="140226" y="0"/>
                    <a:pt x="121779" y="0"/>
                  </a:cubicBezTo>
                  <a:close/>
                </a:path>
              </a:pathLst>
            </a:custGeom>
            <a:solidFill>
              <a:srgbClr val="FFFFFF">
                <a:alpha val="4469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 name="Google Shape;41;p7"/>
            <p:cNvSpPr/>
            <p:nvPr/>
          </p:nvSpPr>
          <p:spPr>
            <a:xfrm>
              <a:off x="2342372" y="4406727"/>
              <a:ext cx="954900" cy="1456225"/>
            </a:xfrm>
            <a:custGeom>
              <a:avLst/>
              <a:gdLst/>
              <a:ahLst/>
              <a:cxnLst/>
              <a:rect l="l" t="t" r="r" b="b"/>
              <a:pathLst>
                <a:path w="38196" h="58249" extrusionOk="0">
                  <a:moveTo>
                    <a:pt x="34903" y="0"/>
                  </a:moveTo>
                  <a:cubicBezTo>
                    <a:pt x="34867" y="0"/>
                    <a:pt x="34830" y="5"/>
                    <a:pt x="34790" y="15"/>
                  </a:cubicBezTo>
                  <a:cubicBezTo>
                    <a:pt x="28206" y="1801"/>
                    <a:pt x="22396" y="5385"/>
                    <a:pt x="17002" y="9468"/>
                  </a:cubicBezTo>
                  <a:cubicBezTo>
                    <a:pt x="11918" y="13326"/>
                    <a:pt x="6870" y="17434"/>
                    <a:pt x="3929" y="23232"/>
                  </a:cubicBezTo>
                  <a:cubicBezTo>
                    <a:pt x="1143" y="28733"/>
                    <a:pt x="179" y="34983"/>
                    <a:pt x="83" y="41103"/>
                  </a:cubicBezTo>
                  <a:cubicBezTo>
                    <a:pt x="0" y="46771"/>
                    <a:pt x="310" y="52998"/>
                    <a:pt x="4120" y="57534"/>
                  </a:cubicBezTo>
                  <a:cubicBezTo>
                    <a:pt x="4191" y="57635"/>
                    <a:pt x="4287" y="57668"/>
                    <a:pt x="4373" y="57668"/>
                  </a:cubicBezTo>
                  <a:cubicBezTo>
                    <a:pt x="4388" y="57668"/>
                    <a:pt x="4403" y="57667"/>
                    <a:pt x="4417" y="57665"/>
                  </a:cubicBezTo>
                  <a:lnTo>
                    <a:pt x="4417" y="57665"/>
                  </a:lnTo>
                  <a:cubicBezTo>
                    <a:pt x="4322" y="57903"/>
                    <a:pt x="4429" y="58248"/>
                    <a:pt x="4774" y="58248"/>
                  </a:cubicBezTo>
                  <a:cubicBezTo>
                    <a:pt x="16324" y="58213"/>
                    <a:pt x="26372" y="48259"/>
                    <a:pt x="31444" y="38674"/>
                  </a:cubicBezTo>
                  <a:cubicBezTo>
                    <a:pt x="37648" y="26983"/>
                    <a:pt x="38195" y="13278"/>
                    <a:pt x="35874" y="467"/>
                  </a:cubicBezTo>
                  <a:cubicBezTo>
                    <a:pt x="35836" y="265"/>
                    <a:pt x="35686" y="176"/>
                    <a:pt x="35526" y="176"/>
                  </a:cubicBezTo>
                  <a:cubicBezTo>
                    <a:pt x="35432" y="176"/>
                    <a:pt x="35334" y="207"/>
                    <a:pt x="35254" y="265"/>
                  </a:cubicBezTo>
                  <a:cubicBezTo>
                    <a:pt x="35205" y="116"/>
                    <a:pt x="35081" y="0"/>
                    <a:pt x="34903" y="0"/>
                  </a:cubicBezTo>
                  <a:close/>
                </a:path>
              </a:pathLst>
            </a:custGeom>
            <a:solidFill>
              <a:srgbClr val="5AD19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 name="Google Shape;42;p7"/>
            <p:cNvSpPr/>
            <p:nvPr/>
          </p:nvSpPr>
          <p:spPr>
            <a:xfrm>
              <a:off x="2410222" y="4669852"/>
              <a:ext cx="727175" cy="1249700"/>
            </a:xfrm>
            <a:custGeom>
              <a:avLst/>
              <a:gdLst/>
              <a:ahLst/>
              <a:cxnLst/>
              <a:rect l="l" t="t" r="r" b="b"/>
              <a:pathLst>
                <a:path w="29087" h="49988" extrusionOk="0">
                  <a:moveTo>
                    <a:pt x="21381" y="0"/>
                  </a:moveTo>
                  <a:cubicBezTo>
                    <a:pt x="21179" y="0"/>
                    <a:pt x="20962" y="128"/>
                    <a:pt x="20932" y="384"/>
                  </a:cubicBezTo>
                  <a:cubicBezTo>
                    <a:pt x="20491" y="4468"/>
                    <a:pt x="20277" y="13386"/>
                    <a:pt x="20325" y="13540"/>
                  </a:cubicBezTo>
                  <a:cubicBezTo>
                    <a:pt x="17836" y="17624"/>
                    <a:pt x="15348" y="21696"/>
                    <a:pt x="12871" y="25780"/>
                  </a:cubicBezTo>
                  <a:cubicBezTo>
                    <a:pt x="12657" y="26137"/>
                    <a:pt x="12443" y="26494"/>
                    <a:pt x="12228" y="26852"/>
                  </a:cubicBezTo>
                  <a:cubicBezTo>
                    <a:pt x="10454" y="22565"/>
                    <a:pt x="9609" y="18065"/>
                    <a:pt x="9728" y="13433"/>
                  </a:cubicBezTo>
                  <a:cubicBezTo>
                    <a:pt x="9740" y="13171"/>
                    <a:pt x="9544" y="13040"/>
                    <a:pt x="9343" y="13040"/>
                  </a:cubicBezTo>
                  <a:cubicBezTo>
                    <a:pt x="9142" y="13040"/>
                    <a:pt x="8936" y="13171"/>
                    <a:pt x="8930" y="13433"/>
                  </a:cubicBezTo>
                  <a:cubicBezTo>
                    <a:pt x="8799" y="18196"/>
                    <a:pt x="9669" y="22839"/>
                    <a:pt x="11526" y="27245"/>
                  </a:cubicBezTo>
                  <a:cubicBezTo>
                    <a:pt x="11585" y="27387"/>
                    <a:pt x="11716" y="27471"/>
                    <a:pt x="11847" y="27495"/>
                  </a:cubicBezTo>
                  <a:cubicBezTo>
                    <a:pt x="8859" y="32483"/>
                    <a:pt x="6001" y="37567"/>
                    <a:pt x="3692" y="42889"/>
                  </a:cubicBezTo>
                  <a:cubicBezTo>
                    <a:pt x="1668" y="38996"/>
                    <a:pt x="834" y="34745"/>
                    <a:pt x="1227" y="30364"/>
                  </a:cubicBezTo>
                  <a:cubicBezTo>
                    <a:pt x="1251" y="30108"/>
                    <a:pt x="1063" y="29980"/>
                    <a:pt x="864" y="29980"/>
                  </a:cubicBezTo>
                  <a:cubicBezTo>
                    <a:pt x="664" y="29980"/>
                    <a:pt x="453" y="30108"/>
                    <a:pt x="429" y="30364"/>
                  </a:cubicBezTo>
                  <a:cubicBezTo>
                    <a:pt x="1" y="35019"/>
                    <a:pt x="953" y="39556"/>
                    <a:pt x="3180" y="43675"/>
                  </a:cubicBezTo>
                  <a:cubicBezTo>
                    <a:pt x="3215" y="43723"/>
                    <a:pt x="3251" y="43770"/>
                    <a:pt x="3299" y="43806"/>
                  </a:cubicBezTo>
                  <a:cubicBezTo>
                    <a:pt x="2513" y="45663"/>
                    <a:pt x="1799" y="47557"/>
                    <a:pt x="1167" y="49497"/>
                  </a:cubicBezTo>
                  <a:cubicBezTo>
                    <a:pt x="1074" y="49793"/>
                    <a:pt x="1320" y="49988"/>
                    <a:pt x="1563" y="49988"/>
                  </a:cubicBezTo>
                  <a:cubicBezTo>
                    <a:pt x="1722" y="49988"/>
                    <a:pt x="1880" y="49904"/>
                    <a:pt x="1941" y="49712"/>
                  </a:cubicBezTo>
                  <a:cubicBezTo>
                    <a:pt x="3323" y="45449"/>
                    <a:pt x="5132" y="41389"/>
                    <a:pt x="7168" y="37436"/>
                  </a:cubicBezTo>
                  <a:cubicBezTo>
                    <a:pt x="7216" y="37532"/>
                    <a:pt x="7287" y="37603"/>
                    <a:pt x="7430" y="37627"/>
                  </a:cubicBezTo>
                  <a:cubicBezTo>
                    <a:pt x="8398" y="37795"/>
                    <a:pt x="9366" y="37879"/>
                    <a:pt x="10324" y="37879"/>
                  </a:cubicBezTo>
                  <a:cubicBezTo>
                    <a:pt x="13834" y="37879"/>
                    <a:pt x="17225" y="36758"/>
                    <a:pt x="20087" y="34579"/>
                  </a:cubicBezTo>
                  <a:cubicBezTo>
                    <a:pt x="20431" y="34323"/>
                    <a:pt x="20214" y="33799"/>
                    <a:pt x="19894" y="33799"/>
                  </a:cubicBezTo>
                  <a:cubicBezTo>
                    <a:pt x="19826" y="33799"/>
                    <a:pt x="19754" y="33822"/>
                    <a:pt x="19682" y="33876"/>
                  </a:cubicBezTo>
                  <a:cubicBezTo>
                    <a:pt x="16937" y="35970"/>
                    <a:pt x="13691" y="37085"/>
                    <a:pt x="10318" y="37085"/>
                  </a:cubicBezTo>
                  <a:cubicBezTo>
                    <a:pt x="9433" y="37085"/>
                    <a:pt x="8540" y="37009"/>
                    <a:pt x="7644" y="36853"/>
                  </a:cubicBezTo>
                  <a:cubicBezTo>
                    <a:pt x="7615" y="36847"/>
                    <a:pt x="7585" y="36844"/>
                    <a:pt x="7557" y="36844"/>
                  </a:cubicBezTo>
                  <a:cubicBezTo>
                    <a:pt x="7528" y="36844"/>
                    <a:pt x="7502" y="36847"/>
                    <a:pt x="7478" y="36853"/>
                  </a:cubicBezTo>
                  <a:cubicBezTo>
                    <a:pt x="9478" y="33019"/>
                    <a:pt x="11693" y="29281"/>
                    <a:pt x="13943" y="25578"/>
                  </a:cubicBezTo>
                  <a:cubicBezTo>
                    <a:pt x="14872" y="24042"/>
                    <a:pt x="15812" y="22518"/>
                    <a:pt x="16741" y="20982"/>
                  </a:cubicBezTo>
                  <a:cubicBezTo>
                    <a:pt x="16788" y="21006"/>
                    <a:pt x="16848" y="21018"/>
                    <a:pt x="16919" y="21018"/>
                  </a:cubicBezTo>
                  <a:cubicBezTo>
                    <a:pt x="20956" y="20768"/>
                    <a:pt x="24861" y="19946"/>
                    <a:pt x="28659" y="18553"/>
                  </a:cubicBezTo>
                  <a:cubicBezTo>
                    <a:pt x="29087" y="18393"/>
                    <a:pt x="28967" y="17753"/>
                    <a:pt x="28585" y="17753"/>
                  </a:cubicBezTo>
                  <a:cubicBezTo>
                    <a:pt x="28542" y="17753"/>
                    <a:pt x="28495" y="17761"/>
                    <a:pt x="28445" y="17779"/>
                  </a:cubicBezTo>
                  <a:cubicBezTo>
                    <a:pt x="24813" y="19113"/>
                    <a:pt x="21087" y="19910"/>
                    <a:pt x="17229" y="20184"/>
                  </a:cubicBezTo>
                  <a:cubicBezTo>
                    <a:pt x="21075" y="13874"/>
                    <a:pt x="24944" y="7564"/>
                    <a:pt x="28790" y="1265"/>
                  </a:cubicBezTo>
                  <a:cubicBezTo>
                    <a:pt x="28979" y="953"/>
                    <a:pt x="28702" y="663"/>
                    <a:pt x="28427" y="663"/>
                  </a:cubicBezTo>
                  <a:cubicBezTo>
                    <a:pt x="28303" y="663"/>
                    <a:pt x="28180" y="721"/>
                    <a:pt x="28099" y="860"/>
                  </a:cubicBezTo>
                  <a:cubicBezTo>
                    <a:pt x="25790" y="4635"/>
                    <a:pt x="23468" y="8409"/>
                    <a:pt x="21158" y="12183"/>
                  </a:cubicBezTo>
                  <a:cubicBezTo>
                    <a:pt x="21134" y="8242"/>
                    <a:pt x="21313" y="4313"/>
                    <a:pt x="21741" y="384"/>
                  </a:cubicBezTo>
                  <a:cubicBezTo>
                    <a:pt x="21771" y="128"/>
                    <a:pt x="21584" y="0"/>
                    <a:pt x="21381" y="0"/>
                  </a:cubicBezTo>
                  <a:close/>
                </a:path>
              </a:pathLst>
            </a:custGeom>
            <a:solidFill>
              <a:srgbClr val="449E8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 name="Google Shape;43;p7"/>
            <p:cNvSpPr/>
            <p:nvPr/>
          </p:nvSpPr>
          <p:spPr>
            <a:xfrm>
              <a:off x="1167700" y="4550275"/>
              <a:ext cx="1247500" cy="1225725"/>
            </a:xfrm>
            <a:custGeom>
              <a:avLst/>
              <a:gdLst/>
              <a:ahLst/>
              <a:cxnLst/>
              <a:rect l="l" t="t" r="r" b="b"/>
              <a:pathLst>
                <a:path w="49900" h="49029" extrusionOk="0">
                  <a:moveTo>
                    <a:pt x="1057" y="0"/>
                  </a:moveTo>
                  <a:cubicBezTo>
                    <a:pt x="781" y="0"/>
                    <a:pt x="673" y="296"/>
                    <a:pt x="750" y="529"/>
                  </a:cubicBezTo>
                  <a:cubicBezTo>
                    <a:pt x="560" y="529"/>
                    <a:pt x="369" y="648"/>
                    <a:pt x="357" y="886"/>
                  </a:cubicBezTo>
                  <a:cubicBezTo>
                    <a:pt x="0" y="7708"/>
                    <a:pt x="1596" y="14340"/>
                    <a:pt x="3798" y="20746"/>
                  </a:cubicBezTo>
                  <a:cubicBezTo>
                    <a:pt x="5870" y="26770"/>
                    <a:pt x="8204" y="32854"/>
                    <a:pt x="12788" y="37450"/>
                  </a:cubicBezTo>
                  <a:cubicBezTo>
                    <a:pt x="17157" y="41820"/>
                    <a:pt x="22789" y="44689"/>
                    <a:pt x="28575" y="46678"/>
                  </a:cubicBezTo>
                  <a:cubicBezTo>
                    <a:pt x="32108" y="47894"/>
                    <a:pt x="35925" y="49028"/>
                    <a:pt x="39693" y="49028"/>
                  </a:cubicBezTo>
                  <a:cubicBezTo>
                    <a:pt x="41639" y="49028"/>
                    <a:pt x="43573" y="48726"/>
                    <a:pt x="45446" y="47975"/>
                  </a:cubicBezTo>
                  <a:cubicBezTo>
                    <a:pt x="45589" y="47916"/>
                    <a:pt x="45649" y="47821"/>
                    <a:pt x="45661" y="47725"/>
                  </a:cubicBezTo>
                  <a:cubicBezTo>
                    <a:pt x="45745" y="47795"/>
                    <a:pt x="45857" y="47836"/>
                    <a:pt x="45967" y="47836"/>
                  </a:cubicBezTo>
                  <a:cubicBezTo>
                    <a:pt x="46118" y="47836"/>
                    <a:pt x="46265" y="47757"/>
                    <a:pt x="46327" y="47571"/>
                  </a:cubicBezTo>
                  <a:cubicBezTo>
                    <a:pt x="49899" y="36581"/>
                    <a:pt x="43565" y="23937"/>
                    <a:pt x="36052" y="16126"/>
                  </a:cubicBezTo>
                  <a:cubicBezTo>
                    <a:pt x="26873" y="6589"/>
                    <a:pt x="14014" y="1791"/>
                    <a:pt x="1119" y="5"/>
                  </a:cubicBezTo>
                  <a:cubicBezTo>
                    <a:pt x="1098" y="2"/>
                    <a:pt x="1077" y="0"/>
                    <a:pt x="1057" y="0"/>
                  </a:cubicBezTo>
                  <a:close/>
                </a:path>
              </a:pathLst>
            </a:custGeom>
            <a:solidFill>
              <a:srgbClr val="75D9C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 name="Google Shape;44;p7"/>
            <p:cNvSpPr/>
            <p:nvPr/>
          </p:nvSpPr>
          <p:spPr>
            <a:xfrm>
              <a:off x="1338200" y="4738950"/>
              <a:ext cx="1042675" cy="1037425"/>
            </a:xfrm>
            <a:custGeom>
              <a:avLst/>
              <a:gdLst/>
              <a:ahLst/>
              <a:cxnLst/>
              <a:rect l="l" t="t" r="r" b="b"/>
              <a:pathLst>
                <a:path w="41707" h="41497" extrusionOk="0">
                  <a:moveTo>
                    <a:pt x="3415" y="0"/>
                  </a:moveTo>
                  <a:cubicBezTo>
                    <a:pt x="3118" y="0"/>
                    <a:pt x="2838" y="377"/>
                    <a:pt x="3098" y="673"/>
                  </a:cubicBezTo>
                  <a:cubicBezTo>
                    <a:pt x="5968" y="4043"/>
                    <a:pt x="8825" y="7424"/>
                    <a:pt x="11694" y="10794"/>
                  </a:cubicBezTo>
                  <a:cubicBezTo>
                    <a:pt x="7944" y="9591"/>
                    <a:pt x="4265" y="8186"/>
                    <a:pt x="669" y="6567"/>
                  </a:cubicBezTo>
                  <a:cubicBezTo>
                    <a:pt x="612" y="6541"/>
                    <a:pt x="557" y="6529"/>
                    <a:pt x="507" y="6529"/>
                  </a:cubicBezTo>
                  <a:cubicBezTo>
                    <a:pt x="143" y="6529"/>
                    <a:pt x="1" y="7141"/>
                    <a:pt x="419" y="7329"/>
                  </a:cubicBezTo>
                  <a:cubicBezTo>
                    <a:pt x="4158" y="9020"/>
                    <a:pt x="12564" y="12008"/>
                    <a:pt x="12730" y="12008"/>
                  </a:cubicBezTo>
                  <a:cubicBezTo>
                    <a:pt x="15826" y="15651"/>
                    <a:pt x="18922" y="19283"/>
                    <a:pt x="22029" y="22914"/>
                  </a:cubicBezTo>
                  <a:cubicBezTo>
                    <a:pt x="22303" y="23224"/>
                    <a:pt x="22577" y="23533"/>
                    <a:pt x="22851" y="23855"/>
                  </a:cubicBezTo>
                  <a:cubicBezTo>
                    <a:pt x="22003" y="23918"/>
                    <a:pt x="21159" y="23950"/>
                    <a:pt x="20319" y="23950"/>
                  </a:cubicBezTo>
                  <a:cubicBezTo>
                    <a:pt x="16565" y="23950"/>
                    <a:pt x="12884" y="23317"/>
                    <a:pt x="9313" y="22033"/>
                  </a:cubicBezTo>
                  <a:cubicBezTo>
                    <a:pt x="9266" y="22017"/>
                    <a:pt x="9220" y="22010"/>
                    <a:pt x="9178" y="22010"/>
                  </a:cubicBezTo>
                  <a:cubicBezTo>
                    <a:pt x="8783" y="22010"/>
                    <a:pt x="8623" y="22646"/>
                    <a:pt x="9063" y="22807"/>
                  </a:cubicBezTo>
                  <a:cubicBezTo>
                    <a:pt x="12688" y="24102"/>
                    <a:pt x="16421" y="24755"/>
                    <a:pt x="20225" y="24755"/>
                  </a:cubicBezTo>
                  <a:cubicBezTo>
                    <a:pt x="21144" y="24755"/>
                    <a:pt x="22067" y="24717"/>
                    <a:pt x="22993" y="24641"/>
                  </a:cubicBezTo>
                  <a:cubicBezTo>
                    <a:pt x="23160" y="24629"/>
                    <a:pt x="23267" y="24534"/>
                    <a:pt x="23339" y="24414"/>
                  </a:cubicBezTo>
                  <a:cubicBezTo>
                    <a:pt x="27149" y="28820"/>
                    <a:pt x="31090" y="33106"/>
                    <a:pt x="35424" y="36964"/>
                  </a:cubicBezTo>
                  <a:cubicBezTo>
                    <a:pt x="34186" y="37165"/>
                    <a:pt x="32949" y="37265"/>
                    <a:pt x="31719" y="37265"/>
                  </a:cubicBezTo>
                  <a:cubicBezTo>
                    <a:pt x="28655" y="37265"/>
                    <a:pt x="25636" y="36641"/>
                    <a:pt x="22755" y="35392"/>
                  </a:cubicBezTo>
                  <a:cubicBezTo>
                    <a:pt x="22701" y="35369"/>
                    <a:pt x="22650" y="35359"/>
                    <a:pt x="22602" y="35359"/>
                  </a:cubicBezTo>
                  <a:cubicBezTo>
                    <a:pt x="22232" y="35359"/>
                    <a:pt x="22083" y="35987"/>
                    <a:pt x="22505" y="36166"/>
                  </a:cubicBezTo>
                  <a:cubicBezTo>
                    <a:pt x="25470" y="37439"/>
                    <a:pt x="28583" y="38077"/>
                    <a:pt x="31737" y="38077"/>
                  </a:cubicBezTo>
                  <a:cubicBezTo>
                    <a:pt x="33155" y="38077"/>
                    <a:pt x="34582" y="37948"/>
                    <a:pt x="36007" y="37690"/>
                  </a:cubicBezTo>
                  <a:cubicBezTo>
                    <a:pt x="36078" y="37678"/>
                    <a:pt x="36126" y="37654"/>
                    <a:pt x="36174" y="37630"/>
                  </a:cubicBezTo>
                  <a:cubicBezTo>
                    <a:pt x="37698" y="38952"/>
                    <a:pt x="39269" y="40226"/>
                    <a:pt x="40912" y="41417"/>
                  </a:cubicBezTo>
                  <a:cubicBezTo>
                    <a:pt x="40988" y="41473"/>
                    <a:pt x="41064" y="41497"/>
                    <a:pt x="41137" y="41497"/>
                  </a:cubicBezTo>
                  <a:cubicBezTo>
                    <a:pt x="41464" y="41497"/>
                    <a:pt x="41706" y="41003"/>
                    <a:pt x="41365" y="40750"/>
                  </a:cubicBezTo>
                  <a:cubicBezTo>
                    <a:pt x="37745" y="38107"/>
                    <a:pt x="34447" y="35130"/>
                    <a:pt x="31328" y="31951"/>
                  </a:cubicBezTo>
                  <a:cubicBezTo>
                    <a:pt x="31423" y="31951"/>
                    <a:pt x="31530" y="31892"/>
                    <a:pt x="31590" y="31773"/>
                  </a:cubicBezTo>
                  <a:cubicBezTo>
                    <a:pt x="33745" y="27724"/>
                    <a:pt x="34150" y="23129"/>
                    <a:pt x="32638" y="18795"/>
                  </a:cubicBezTo>
                  <a:cubicBezTo>
                    <a:pt x="32568" y="18591"/>
                    <a:pt x="32389" y="18501"/>
                    <a:pt x="32216" y="18501"/>
                  </a:cubicBezTo>
                  <a:cubicBezTo>
                    <a:pt x="31975" y="18501"/>
                    <a:pt x="31748" y="18677"/>
                    <a:pt x="31852" y="18961"/>
                  </a:cubicBezTo>
                  <a:cubicBezTo>
                    <a:pt x="33280" y="23081"/>
                    <a:pt x="32971" y="27474"/>
                    <a:pt x="30923" y="31320"/>
                  </a:cubicBezTo>
                  <a:cubicBezTo>
                    <a:pt x="30887" y="31380"/>
                    <a:pt x="30875" y="31439"/>
                    <a:pt x="30875" y="31487"/>
                  </a:cubicBezTo>
                  <a:cubicBezTo>
                    <a:pt x="27851" y="28391"/>
                    <a:pt x="24982" y="25117"/>
                    <a:pt x="22172" y="21831"/>
                  </a:cubicBezTo>
                  <a:cubicBezTo>
                    <a:pt x="21005" y="20462"/>
                    <a:pt x="19838" y="19092"/>
                    <a:pt x="18683" y="17735"/>
                  </a:cubicBezTo>
                  <a:cubicBezTo>
                    <a:pt x="18719" y="17687"/>
                    <a:pt x="18743" y="17640"/>
                    <a:pt x="18767" y="17568"/>
                  </a:cubicBezTo>
                  <a:cubicBezTo>
                    <a:pt x="19779" y="13663"/>
                    <a:pt x="20231" y="9698"/>
                    <a:pt x="20088" y="5662"/>
                  </a:cubicBezTo>
                  <a:cubicBezTo>
                    <a:pt x="20076" y="5390"/>
                    <a:pt x="19854" y="5249"/>
                    <a:pt x="19646" y="5249"/>
                  </a:cubicBezTo>
                  <a:cubicBezTo>
                    <a:pt x="19454" y="5249"/>
                    <a:pt x="19273" y="5369"/>
                    <a:pt x="19279" y="5615"/>
                  </a:cubicBezTo>
                  <a:cubicBezTo>
                    <a:pt x="19422" y="9484"/>
                    <a:pt x="19017" y="13270"/>
                    <a:pt x="18064" y="17021"/>
                  </a:cubicBezTo>
                  <a:cubicBezTo>
                    <a:pt x="13278" y="11401"/>
                    <a:pt x="8492" y="5769"/>
                    <a:pt x="3693" y="138"/>
                  </a:cubicBezTo>
                  <a:cubicBezTo>
                    <a:pt x="3611" y="41"/>
                    <a:pt x="3512" y="0"/>
                    <a:pt x="3415" y="0"/>
                  </a:cubicBezTo>
                  <a:close/>
                </a:path>
              </a:pathLst>
            </a:custGeom>
            <a:solidFill>
              <a:srgbClr val="449E8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 name="Google Shape;45;p7"/>
            <p:cNvSpPr/>
            <p:nvPr/>
          </p:nvSpPr>
          <p:spPr>
            <a:xfrm>
              <a:off x="4343975" y="4619350"/>
              <a:ext cx="1461525" cy="1350825"/>
            </a:xfrm>
            <a:custGeom>
              <a:avLst/>
              <a:gdLst/>
              <a:ahLst/>
              <a:cxnLst/>
              <a:rect l="l" t="t" r="r" b="b"/>
              <a:pathLst>
                <a:path w="58461" h="54033" extrusionOk="0">
                  <a:moveTo>
                    <a:pt x="47321" y="1"/>
                  </a:moveTo>
                  <a:cubicBezTo>
                    <a:pt x="40441" y="1"/>
                    <a:pt x="37679" y="10881"/>
                    <a:pt x="33040" y="10881"/>
                  </a:cubicBezTo>
                  <a:cubicBezTo>
                    <a:pt x="32537" y="10881"/>
                    <a:pt x="32012" y="10754"/>
                    <a:pt x="31457" y="10470"/>
                  </a:cubicBezTo>
                  <a:cubicBezTo>
                    <a:pt x="28833" y="9132"/>
                    <a:pt x="29046" y="767"/>
                    <a:pt x="24301" y="767"/>
                  </a:cubicBezTo>
                  <a:cubicBezTo>
                    <a:pt x="23556" y="767"/>
                    <a:pt x="22689" y="973"/>
                    <a:pt x="21670" y="1445"/>
                  </a:cubicBezTo>
                  <a:cubicBezTo>
                    <a:pt x="14944" y="4554"/>
                    <a:pt x="18014" y="15188"/>
                    <a:pt x="14423" y="15188"/>
                  </a:cubicBezTo>
                  <a:cubicBezTo>
                    <a:pt x="14149" y="15188"/>
                    <a:pt x="13837" y="15126"/>
                    <a:pt x="13479" y="14994"/>
                  </a:cubicBezTo>
                  <a:cubicBezTo>
                    <a:pt x="13466" y="14995"/>
                    <a:pt x="13454" y="14995"/>
                    <a:pt x="13442" y="14995"/>
                  </a:cubicBezTo>
                  <a:cubicBezTo>
                    <a:pt x="13056" y="14995"/>
                    <a:pt x="12597" y="14648"/>
                    <a:pt x="12193" y="14601"/>
                  </a:cubicBezTo>
                  <a:cubicBezTo>
                    <a:pt x="11921" y="14565"/>
                    <a:pt x="11656" y="14547"/>
                    <a:pt x="11398" y="14547"/>
                  </a:cubicBezTo>
                  <a:cubicBezTo>
                    <a:pt x="5868" y="14547"/>
                    <a:pt x="3575" y="22683"/>
                    <a:pt x="2596" y="26960"/>
                  </a:cubicBezTo>
                  <a:cubicBezTo>
                    <a:pt x="1" y="38140"/>
                    <a:pt x="3632" y="48629"/>
                    <a:pt x="3704" y="48677"/>
                  </a:cubicBezTo>
                  <a:cubicBezTo>
                    <a:pt x="8356" y="51599"/>
                    <a:pt x="14802" y="54033"/>
                    <a:pt x="20602" y="54033"/>
                  </a:cubicBezTo>
                  <a:cubicBezTo>
                    <a:pt x="22862" y="54033"/>
                    <a:pt x="25025" y="53663"/>
                    <a:pt x="26945" y="52809"/>
                  </a:cubicBezTo>
                  <a:cubicBezTo>
                    <a:pt x="34374" y="49499"/>
                    <a:pt x="30564" y="43272"/>
                    <a:pt x="30445" y="42355"/>
                  </a:cubicBezTo>
                  <a:cubicBezTo>
                    <a:pt x="30087" y="39653"/>
                    <a:pt x="31775" y="39051"/>
                    <a:pt x="33805" y="39051"/>
                  </a:cubicBezTo>
                  <a:cubicBezTo>
                    <a:pt x="35353" y="39051"/>
                    <a:pt x="37101" y="39402"/>
                    <a:pt x="38291" y="39438"/>
                  </a:cubicBezTo>
                  <a:cubicBezTo>
                    <a:pt x="38426" y="39442"/>
                    <a:pt x="38560" y="39444"/>
                    <a:pt x="38694" y="39444"/>
                  </a:cubicBezTo>
                  <a:cubicBezTo>
                    <a:pt x="43697" y="39444"/>
                    <a:pt x="48722" y="36430"/>
                    <a:pt x="47864" y="30830"/>
                  </a:cubicBezTo>
                  <a:cubicBezTo>
                    <a:pt x="47185" y="26484"/>
                    <a:pt x="43578" y="24353"/>
                    <a:pt x="49531" y="18495"/>
                  </a:cubicBezTo>
                  <a:cubicBezTo>
                    <a:pt x="58461" y="9708"/>
                    <a:pt x="54186" y="695"/>
                    <a:pt x="48043" y="40"/>
                  </a:cubicBezTo>
                  <a:cubicBezTo>
                    <a:pt x="47797" y="14"/>
                    <a:pt x="47556" y="1"/>
                    <a:pt x="47321" y="1"/>
                  </a:cubicBezTo>
                  <a:close/>
                </a:path>
              </a:pathLst>
            </a:custGeom>
            <a:solidFill>
              <a:srgbClr val="75D9C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 name="Google Shape;46;p7"/>
            <p:cNvSpPr/>
            <p:nvPr/>
          </p:nvSpPr>
          <p:spPr>
            <a:xfrm>
              <a:off x="4433000" y="4738825"/>
              <a:ext cx="1064425" cy="1104000"/>
            </a:xfrm>
            <a:custGeom>
              <a:avLst/>
              <a:gdLst/>
              <a:ahLst/>
              <a:cxnLst/>
              <a:rect l="l" t="t" r="r" b="b"/>
              <a:pathLst>
                <a:path w="42577" h="44160" extrusionOk="0">
                  <a:moveTo>
                    <a:pt x="20562" y="1"/>
                  </a:moveTo>
                  <a:cubicBezTo>
                    <a:pt x="20402" y="1"/>
                    <a:pt x="20242" y="87"/>
                    <a:pt x="20181" y="286"/>
                  </a:cubicBezTo>
                  <a:cubicBezTo>
                    <a:pt x="19014" y="4024"/>
                    <a:pt x="18645" y="7906"/>
                    <a:pt x="18645" y="11823"/>
                  </a:cubicBezTo>
                  <a:cubicBezTo>
                    <a:pt x="18645" y="16121"/>
                    <a:pt x="19026" y="20431"/>
                    <a:pt x="17776" y="24622"/>
                  </a:cubicBezTo>
                  <a:cubicBezTo>
                    <a:pt x="17752" y="24705"/>
                    <a:pt x="17752" y="24789"/>
                    <a:pt x="17776" y="24848"/>
                  </a:cubicBezTo>
                  <a:cubicBezTo>
                    <a:pt x="12656" y="28956"/>
                    <a:pt x="7822" y="33397"/>
                    <a:pt x="3762" y="38528"/>
                  </a:cubicBezTo>
                  <a:cubicBezTo>
                    <a:pt x="4298" y="35540"/>
                    <a:pt x="3631" y="32516"/>
                    <a:pt x="3465" y="29492"/>
                  </a:cubicBezTo>
                  <a:cubicBezTo>
                    <a:pt x="3262" y="25693"/>
                    <a:pt x="3607" y="21931"/>
                    <a:pt x="5060" y="18395"/>
                  </a:cubicBezTo>
                  <a:cubicBezTo>
                    <a:pt x="5175" y="18100"/>
                    <a:pt x="4939" y="17910"/>
                    <a:pt x="4689" y="17910"/>
                  </a:cubicBezTo>
                  <a:cubicBezTo>
                    <a:pt x="4524" y="17910"/>
                    <a:pt x="4354" y="17992"/>
                    <a:pt x="4274" y="18181"/>
                  </a:cubicBezTo>
                  <a:cubicBezTo>
                    <a:pt x="2988" y="21348"/>
                    <a:pt x="2548" y="24693"/>
                    <a:pt x="2607" y="28098"/>
                  </a:cubicBezTo>
                  <a:cubicBezTo>
                    <a:pt x="2679" y="31885"/>
                    <a:pt x="3822" y="35814"/>
                    <a:pt x="2703" y="39517"/>
                  </a:cubicBezTo>
                  <a:cubicBezTo>
                    <a:pt x="2667" y="39659"/>
                    <a:pt x="2691" y="39767"/>
                    <a:pt x="2762" y="39862"/>
                  </a:cubicBezTo>
                  <a:cubicBezTo>
                    <a:pt x="1869" y="41064"/>
                    <a:pt x="1000" y="42291"/>
                    <a:pt x="190" y="43565"/>
                  </a:cubicBezTo>
                  <a:cubicBezTo>
                    <a:pt x="0" y="43871"/>
                    <a:pt x="281" y="44160"/>
                    <a:pt x="562" y="44160"/>
                  </a:cubicBezTo>
                  <a:cubicBezTo>
                    <a:pt x="686" y="44160"/>
                    <a:pt x="809" y="44104"/>
                    <a:pt x="893" y="43969"/>
                  </a:cubicBezTo>
                  <a:cubicBezTo>
                    <a:pt x="1988" y="42219"/>
                    <a:pt x="3203" y="40540"/>
                    <a:pt x="4477" y="38933"/>
                  </a:cubicBezTo>
                  <a:cubicBezTo>
                    <a:pt x="4665" y="38923"/>
                    <a:pt x="4852" y="38919"/>
                    <a:pt x="5039" y="38919"/>
                  </a:cubicBezTo>
                  <a:cubicBezTo>
                    <a:pt x="8447" y="38919"/>
                    <a:pt x="11650" y="40492"/>
                    <a:pt x="15025" y="40910"/>
                  </a:cubicBezTo>
                  <a:cubicBezTo>
                    <a:pt x="15977" y="41029"/>
                    <a:pt x="16929" y="41086"/>
                    <a:pt x="17878" y="41086"/>
                  </a:cubicBezTo>
                  <a:cubicBezTo>
                    <a:pt x="19862" y="41086"/>
                    <a:pt x="21836" y="40837"/>
                    <a:pt x="23777" y="40386"/>
                  </a:cubicBezTo>
                  <a:cubicBezTo>
                    <a:pt x="24256" y="40274"/>
                    <a:pt x="24099" y="39590"/>
                    <a:pt x="23657" y="39590"/>
                  </a:cubicBezTo>
                  <a:cubicBezTo>
                    <a:pt x="23627" y="39590"/>
                    <a:pt x="23595" y="39593"/>
                    <a:pt x="23562" y="39600"/>
                  </a:cubicBezTo>
                  <a:cubicBezTo>
                    <a:pt x="21684" y="40042"/>
                    <a:pt x="19777" y="40275"/>
                    <a:pt x="17868" y="40275"/>
                  </a:cubicBezTo>
                  <a:cubicBezTo>
                    <a:pt x="16281" y="40275"/>
                    <a:pt x="14694" y="40114"/>
                    <a:pt x="13120" y="39778"/>
                  </a:cubicBezTo>
                  <a:cubicBezTo>
                    <a:pt x="10418" y="39207"/>
                    <a:pt x="7882" y="38147"/>
                    <a:pt x="5119" y="38124"/>
                  </a:cubicBezTo>
                  <a:cubicBezTo>
                    <a:pt x="9632" y="32647"/>
                    <a:pt x="15037" y="27991"/>
                    <a:pt x="20657" y="23622"/>
                  </a:cubicBezTo>
                  <a:cubicBezTo>
                    <a:pt x="20693" y="23634"/>
                    <a:pt x="20717" y="23657"/>
                    <a:pt x="20764" y="23669"/>
                  </a:cubicBezTo>
                  <a:cubicBezTo>
                    <a:pt x="23741" y="24158"/>
                    <a:pt x="26479" y="25479"/>
                    <a:pt x="29503" y="25872"/>
                  </a:cubicBezTo>
                  <a:cubicBezTo>
                    <a:pt x="30510" y="26003"/>
                    <a:pt x="31519" y="26065"/>
                    <a:pt x="32526" y="26065"/>
                  </a:cubicBezTo>
                  <a:cubicBezTo>
                    <a:pt x="34258" y="26065"/>
                    <a:pt x="35986" y="25882"/>
                    <a:pt x="37695" y="25551"/>
                  </a:cubicBezTo>
                  <a:cubicBezTo>
                    <a:pt x="38177" y="25461"/>
                    <a:pt x="38015" y="24769"/>
                    <a:pt x="37566" y="24769"/>
                  </a:cubicBezTo>
                  <a:cubicBezTo>
                    <a:pt x="37539" y="24769"/>
                    <a:pt x="37510" y="24771"/>
                    <a:pt x="37481" y="24777"/>
                  </a:cubicBezTo>
                  <a:cubicBezTo>
                    <a:pt x="35839" y="25091"/>
                    <a:pt x="34184" y="25260"/>
                    <a:pt x="32529" y="25260"/>
                  </a:cubicBezTo>
                  <a:cubicBezTo>
                    <a:pt x="31109" y="25260"/>
                    <a:pt x="29689" y="25136"/>
                    <a:pt x="28277" y="24872"/>
                  </a:cubicBezTo>
                  <a:cubicBezTo>
                    <a:pt x="25955" y="24431"/>
                    <a:pt x="23788" y="23455"/>
                    <a:pt x="21479" y="22991"/>
                  </a:cubicBezTo>
                  <a:cubicBezTo>
                    <a:pt x="21872" y="22693"/>
                    <a:pt x="22253" y="22395"/>
                    <a:pt x="22645" y="22098"/>
                  </a:cubicBezTo>
                  <a:cubicBezTo>
                    <a:pt x="29956" y="16538"/>
                    <a:pt x="37481" y="10965"/>
                    <a:pt x="42386" y="3036"/>
                  </a:cubicBezTo>
                  <a:cubicBezTo>
                    <a:pt x="42576" y="2730"/>
                    <a:pt x="42301" y="2441"/>
                    <a:pt x="42023" y="2441"/>
                  </a:cubicBezTo>
                  <a:cubicBezTo>
                    <a:pt x="41901" y="2441"/>
                    <a:pt x="41779" y="2497"/>
                    <a:pt x="41695" y="2631"/>
                  </a:cubicBezTo>
                  <a:cubicBezTo>
                    <a:pt x="36385" y="11192"/>
                    <a:pt x="27991" y="16954"/>
                    <a:pt x="20145" y="22991"/>
                  </a:cubicBezTo>
                  <a:cubicBezTo>
                    <a:pt x="19681" y="23360"/>
                    <a:pt x="19216" y="23717"/>
                    <a:pt x="18740" y="24086"/>
                  </a:cubicBezTo>
                  <a:cubicBezTo>
                    <a:pt x="19645" y="20538"/>
                    <a:pt x="19514" y="16919"/>
                    <a:pt x="19467" y="13263"/>
                  </a:cubicBezTo>
                  <a:cubicBezTo>
                    <a:pt x="19395" y="8941"/>
                    <a:pt x="19669" y="4655"/>
                    <a:pt x="20955" y="500"/>
                  </a:cubicBezTo>
                  <a:cubicBezTo>
                    <a:pt x="21048" y="199"/>
                    <a:pt x="20804" y="1"/>
                    <a:pt x="20562" y="1"/>
                  </a:cubicBezTo>
                  <a:close/>
                </a:path>
              </a:pathLst>
            </a:custGeom>
            <a:solidFill>
              <a:srgbClr val="449E8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7" name="Google Shape;47;p7"/>
          <p:cNvSpPr txBox="1">
            <a:spLocks noGrp="1"/>
          </p:cNvSpPr>
          <p:nvPr>
            <p:ph type="title"/>
          </p:nvPr>
        </p:nvSpPr>
        <p:spPr>
          <a:xfrm>
            <a:off x="2672700" y="1304100"/>
            <a:ext cx="3798900" cy="7245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4000"/>
              <a:buNone/>
              <a:defRPr sz="4000">
                <a:solidFill>
                  <a:srgbClr val="053B5C"/>
                </a:solidFill>
              </a:defRPr>
            </a:lvl1pPr>
            <a:lvl2pPr lvl="1" algn="ctr" rtl="0">
              <a:spcBef>
                <a:spcPts val="0"/>
              </a:spcBef>
              <a:spcAft>
                <a:spcPts val="0"/>
              </a:spcAft>
              <a:buSzPts val="4000"/>
              <a:buNone/>
              <a:defRPr sz="4000"/>
            </a:lvl2pPr>
            <a:lvl3pPr lvl="2" algn="ctr" rtl="0">
              <a:spcBef>
                <a:spcPts val="0"/>
              </a:spcBef>
              <a:spcAft>
                <a:spcPts val="0"/>
              </a:spcAft>
              <a:buSzPts val="4000"/>
              <a:buNone/>
              <a:defRPr sz="4000"/>
            </a:lvl3pPr>
            <a:lvl4pPr lvl="3" algn="ctr" rtl="0">
              <a:spcBef>
                <a:spcPts val="0"/>
              </a:spcBef>
              <a:spcAft>
                <a:spcPts val="0"/>
              </a:spcAft>
              <a:buSzPts val="4000"/>
              <a:buNone/>
              <a:defRPr sz="4000"/>
            </a:lvl4pPr>
            <a:lvl5pPr lvl="4" algn="ctr" rtl="0">
              <a:spcBef>
                <a:spcPts val="0"/>
              </a:spcBef>
              <a:spcAft>
                <a:spcPts val="0"/>
              </a:spcAft>
              <a:buSzPts val="4000"/>
              <a:buNone/>
              <a:defRPr sz="4000"/>
            </a:lvl5pPr>
            <a:lvl6pPr lvl="5" algn="ctr" rtl="0">
              <a:spcBef>
                <a:spcPts val="0"/>
              </a:spcBef>
              <a:spcAft>
                <a:spcPts val="0"/>
              </a:spcAft>
              <a:buSzPts val="4000"/>
              <a:buNone/>
              <a:defRPr sz="4000"/>
            </a:lvl6pPr>
            <a:lvl7pPr lvl="6" algn="ctr" rtl="0">
              <a:spcBef>
                <a:spcPts val="0"/>
              </a:spcBef>
              <a:spcAft>
                <a:spcPts val="0"/>
              </a:spcAft>
              <a:buSzPts val="4000"/>
              <a:buNone/>
              <a:defRPr sz="4000"/>
            </a:lvl7pPr>
            <a:lvl8pPr lvl="7" algn="ctr" rtl="0">
              <a:spcBef>
                <a:spcPts val="0"/>
              </a:spcBef>
              <a:spcAft>
                <a:spcPts val="0"/>
              </a:spcAft>
              <a:buSzPts val="4000"/>
              <a:buNone/>
              <a:defRPr sz="4000"/>
            </a:lvl8pPr>
            <a:lvl9pPr lvl="8" algn="ctr" rtl="0">
              <a:spcBef>
                <a:spcPts val="0"/>
              </a:spcBef>
              <a:spcAft>
                <a:spcPts val="0"/>
              </a:spcAft>
              <a:buSzPts val="4000"/>
              <a:buNone/>
              <a:defRPr sz="4000"/>
            </a:lvl9pPr>
          </a:lstStyle>
          <a:p>
            <a:endParaRPr/>
          </a:p>
        </p:txBody>
      </p:sp>
      <p:sp>
        <p:nvSpPr>
          <p:cNvPr id="48" name="Google Shape;48;p7"/>
          <p:cNvSpPr txBox="1">
            <a:spLocks noGrp="1"/>
          </p:cNvSpPr>
          <p:nvPr>
            <p:ph type="subTitle" idx="1"/>
          </p:nvPr>
        </p:nvSpPr>
        <p:spPr>
          <a:xfrm>
            <a:off x="2785275" y="2083550"/>
            <a:ext cx="3573600" cy="1406100"/>
          </a:xfrm>
          <a:prstGeom prst="rect">
            <a:avLst/>
          </a:prstGeom>
        </p:spPr>
        <p:txBody>
          <a:bodyPr spcFirstLastPara="1" wrap="square" lIns="91425" tIns="91425" rIns="91425" bIns="91425" anchor="t" anchorCtr="0">
            <a:noAutofit/>
          </a:bodyPr>
          <a:lstStyle>
            <a:lvl1pPr lvl="0" algn="ctr" rtl="0">
              <a:spcBef>
                <a:spcPts val="0"/>
              </a:spcBef>
              <a:spcAft>
                <a:spcPts val="0"/>
              </a:spcAft>
              <a:buNone/>
              <a:defRPr sz="1400">
                <a:solidFill>
                  <a:srgbClr val="053B5C"/>
                </a:solidFill>
              </a:defRPr>
            </a:lvl1pPr>
            <a:lvl2pPr lvl="1" algn="ctr" rtl="0">
              <a:spcBef>
                <a:spcPts val="1600"/>
              </a:spcBef>
              <a:spcAft>
                <a:spcPts val="0"/>
              </a:spcAft>
              <a:buNone/>
              <a:defRPr sz="1400">
                <a:solidFill>
                  <a:srgbClr val="053B5C"/>
                </a:solidFill>
              </a:defRPr>
            </a:lvl2pPr>
            <a:lvl3pPr lvl="2" algn="ctr" rtl="0">
              <a:spcBef>
                <a:spcPts val="1600"/>
              </a:spcBef>
              <a:spcAft>
                <a:spcPts val="0"/>
              </a:spcAft>
              <a:buNone/>
              <a:defRPr sz="1400">
                <a:solidFill>
                  <a:srgbClr val="053B5C"/>
                </a:solidFill>
              </a:defRPr>
            </a:lvl3pPr>
            <a:lvl4pPr lvl="3" algn="ctr" rtl="0">
              <a:spcBef>
                <a:spcPts val="1600"/>
              </a:spcBef>
              <a:spcAft>
                <a:spcPts val="0"/>
              </a:spcAft>
              <a:buNone/>
              <a:defRPr sz="1400">
                <a:solidFill>
                  <a:srgbClr val="053B5C"/>
                </a:solidFill>
              </a:defRPr>
            </a:lvl4pPr>
            <a:lvl5pPr lvl="4" algn="ctr" rtl="0">
              <a:spcBef>
                <a:spcPts val="1600"/>
              </a:spcBef>
              <a:spcAft>
                <a:spcPts val="0"/>
              </a:spcAft>
              <a:buNone/>
              <a:defRPr sz="1400">
                <a:solidFill>
                  <a:srgbClr val="053B5C"/>
                </a:solidFill>
              </a:defRPr>
            </a:lvl5pPr>
            <a:lvl6pPr lvl="5" algn="ctr" rtl="0">
              <a:spcBef>
                <a:spcPts val="1600"/>
              </a:spcBef>
              <a:spcAft>
                <a:spcPts val="0"/>
              </a:spcAft>
              <a:buNone/>
              <a:defRPr sz="1400">
                <a:solidFill>
                  <a:srgbClr val="053B5C"/>
                </a:solidFill>
              </a:defRPr>
            </a:lvl6pPr>
            <a:lvl7pPr lvl="6" algn="ctr" rtl="0">
              <a:spcBef>
                <a:spcPts val="1600"/>
              </a:spcBef>
              <a:spcAft>
                <a:spcPts val="0"/>
              </a:spcAft>
              <a:buNone/>
              <a:defRPr sz="1400">
                <a:solidFill>
                  <a:srgbClr val="053B5C"/>
                </a:solidFill>
              </a:defRPr>
            </a:lvl7pPr>
            <a:lvl8pPr lvl="7" algn="ctr" rtl="0">
              <a:spcBef>
                <a:spcPts val="1600"/>
              </a:spcBef>
              <a:spcAft>
                <a:spcPts val="0"/>
              </a:spcAft>
              <a:buNone/>
              <a:defRPr sz="1400">
                <a:solidFill>
                  <a:srgbClr val="053B5C"/>
                </a:solidFill>
              </a:defRPr>
            </a:lvl8pPr>
            <a:lvl9pPr lvl="8" algn="ctr" rtl="0">
              <a:spcBef>
                <a:spcPts val="1600"/>
              </a:spcBef>
              <a:spcAft>
                <a:spcPts val="1600"/>
              </a:spcAft>
              <a:buNone/>
              <a:defRPr sz="1400">
                <a:solidFill>
                  <a:srgbClr val="053B5C"/>
                </a:solidFill>
              </a:defRPr>
            </a:lvl9pPr>
          </a:lstStyle>
          <a:p>
            <a:endParaRPr/>
          </a:p>
        </p:txBody>
      </p:sp>
    </p:spTree>
    <p:extLst>
      <p:ext uri="{BB962C8B-B14F-4D97-AF65-F5344CB8AC3E}">
        <p14:creationId xmlns:p14="http://schemas.microsoft.com/office/powerpoint/2010/main" val="199336642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 point">
    <p:bg>
      <p:bgPr>
        <a:solidFill>
          <a:schemeClr val="dk2"/>
        </a:solidFill>
        <a:effectLst/>
      </p:bgPr>
    </p:bg>
    <p:spTree>
      <p:nvGrpSpPr>
        <p:cNvPr id="1" name="Shape 49"/>
        <p:cNvGrpSpPr/>
        <p:nvPr/>
      </p:nvGrpSpPr>
      <p:grpSpPr>
        <a:xfrm>
          <a:off x="0" y="0"/>
          <a:ext cx="0" cy="0"/>
          <a:chOff x="0" y="0"/>
          <a:chExt cx="0" cy="0"/>
        </a:xfrm>
      </p:grpSpPr>
      <p:sp>
        <p:nvSpPr>
          <p:cNvPr id="50" name="Google Shape;50;p8"/>
          <p:cNvSpPr txBox="1">
            <a:spLocks noGrp="1"/>
          </p:cNvSpPr>
          <p:nvPr>
            <p:ph type="title"/>
          </p:nvPr>
        </p:nvSpPr>
        <p:spPr>
          <a:xfrm>
            <a:off x="3773925" y="507470"/>
            <a:ext cx="4666800" cy="1431300"/>
          </a:xfrm>
          <a:prstGeom prst="rect">
            <a:avLst/>
          </a:prstGeom>
        </p:spPr>
        <p:txBody>
          <a:bodyPr spcFirstLastPara="1" wrap="square" lIns="91425" tIns="91425" rIns="91425" bIns="91425" anchor="ctr" anchorCtr="0">
            <a:noAutofit/>
          </a:bodyPr>
          <a:lstStyle>
            <a:lvl1pPr lvl="0" algn="r">
              <a:spcBef>
                <a:spcPts val="0"/>
              </a:spcBef>
              <a:spcAft>
                <a:spcPts val="0"/>
              </a:spcAft>
              <a:buSzPts val="4800"/>
              <a:buNone/>
              <a:defRPr sz="40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Tree>
    <p:extLst>
      <p:ext uri="{BB962C8B-B14F-4D97-AF65-F5344CB8AC3E}">
        <p14:creationId xmlns:p14="http://schemas.microsoft.com/office/powerpoint/2010/main" val="341647412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51"/>
        <p:cNvGrpSpPr/>
        <p:nvPr/>
      </p:nvGrpSpPr>
      <p:grpSpPr>
        <a:xfrm>
          <a:off x="0" y="0"/>
          <a:ext cx="0" cy="0"/>
          <a:chOff x="0" y="0"/>
          <a:chExt cx="0" cy="0"/>
        </a:xfrm>
      </p:grpSpPr>
      <p:sp>
        <p:nvSpPr>
          <p:cNvPr id="52" name="Google Shape;52;p9"/>
          <p:cNvSpPr txBox="1">
            <a:spLocks noGrp="1"/>
          </p:cNvSpPr>
          <p:nvPr>
            <p:ph type="subTitle" idx="1"/>
          </p:nvPr>
        </p:nvSpPr>
        <p:spPr>
          <a:xfrm>
            <a:off x="725694" y="2952300"/>
            <a:ext cx="2861400" cy="1132500"/>
          </a:xfrm>
          <a:prstGeom prst="rect">
            <a:avLst/>
          </a:prstGeom>
          <a:ln>
            <a:noFill/>
          </a:ln>
        </p:spPr>
        <p:txBody>
          <a:bodyPr spcFirstLastPara="1" wrap="square" lIns="91425" tIns="91425" rIns="91425" bIns="91425" anchor="t" anchorCtr="0">
            <a:noAutofit/>
          </a:bodyPr>
          <a:lstStyle>
            <a:lvl1pPr lvl="0" rtl="0">
              <a:spcBef>
                <a:spcPts val="0"/>
              </a:spcBef>
              <a:spcAft>
                <a:spcPts val="0"/>
              </a:spcAft>
              <a:buNone/>
              <a:defRPr>
                <a:solidFill>
                  <a:srgbClr val="053B5C"/>
                </a:solidFill>
              </a:defRPr>
            </a:lvl1pPr>
            <a:lvl2pPr lvl="1" rtl="0">
              <a:spcBef>
                <a:spcPts val="1600"/>
              </a:spcBef>
              <a:spcAft>
                <a:spcPts val="0"/>
              </a:spcAft>
              <a:buNone/>
              <a:defRPr>
                <a:solidFill>
                  <a:srgbClr val="053B5C"/>
                </a:solidFill>
              </a:defRPr>
            </a:lvl2pPr>
            <a:lvl3pPr lvl="2" rtl="0">
              <a:spcBef>
                <a:spcPts val="1600"/>
              </a:spcBef>
              <a:spcAft>
                <a:spcPts val="0"/>
              </a:spcAft>
              <a:buNone/>
              <a:defRPr>
                <a:solidFill>
                  <a:srgbClr val="053B5C"/>
                </a:solidFill>
              </a:defRPr>
            </a:lvl3pPr>
            <a:lvl4pPr lvl="3" rtl="0">
              <a:spcBef>
                <a:spcPts val="1600"/>
              </a:spcBef>
              <a:spcAft>
                <a:spcPts val="0"/>
              </a:spcAft>
              <a:buNone/>
              <a:defRPr>
                <a:solidFill>
                  <a:srgbClr val="053B5C"/>
                </a:solidFill>
              </a:defRPr>
            </a:lvl4pPr>
            <a:lvl5pPr lvl="4" rtl="0">
              <a:spcBef>
                <a:spcPts val="1600"/>
              </a:spcBef>
              <a:spcAft>
                <a:spcPts val="0"/>
              </a:spcAft>
              <a:buNone/>
              <a:defRPr>
                <a:solidFill>
                  <a:srgbClr val="053B5C"/>
                </a:solidFill>
              </a:defRPr>
            </a:lvl5pPr>
            <a:lvl6pPr lvl="5" rtl="0">
              <a:spcBef>
                <a:spcPts val="1600"/>
              </a:spcBef>
              <a:spcAft>
                <a:spcPts val="0"/>
              </a:spcAft>
              <a:buNone/>
              <a:defRPr>
                <a:solidFill>
                  <a:srgbClr val="053B5C"/>
                </a:solidFill>
              </a:defRPr>
            </a:lvl6pPr>
            <a:lvl7pPr lvl="6" rtl="0">
              <a:spcBef>
                <a:spcPts val="1600"/>
              </a:spcBef>
              <a:spcAft>
                <a:spcPts val="0"/>
              </a:spcAft>
              <a:buNone/>
              <a:defRPr>
                <a:solidFill>
                  <a:srgbClr val="053B5C"/>
                </a:solidFill>
              </a:defRPr>
            </a:lvl7pPr>
            <a:lvl8pPr lvl="7" rtl="0">
              <a:spcBef>
                <a:spcPts val="1600"/>
              </a:spcBef>
              <a:spcAft>
                <a:spcPts val="0"/>
              </a:spcAft>
              <a:buNone/>
              <a:defRPr>
                <a:solidFill>
                  <a:srgbClr val="053B5C"/>
                </a:solidFill>
              </a:defRPr>
            </a:lvl8pPr>
            <a:lvl9pPr lvl="8" rtl="0">
              <a:spcBef>
                <a:spcPts val="1600"/>
              </a:spcBef>
              <a:spcAft>
                <a:spcPts val="1600"/>
              </a:spcAft>
              <a:buNone/>
              <a:defRPr>
                <a:solidFill>
                  <a:srgbClr val="053B5C"/>
                </a:solidFill>
              </a:defRPr>
            </a:lvl9pPr>
          </a:lstStyle>
          <a:p>
            <a:endParaRPr/>
          </a:p>
        </p:txBody>
      </p:sp>
      <p:sp>
        <p:nvSpPr>
          <p:cNvPr id="53" name="Google Shape;53;p9"/>
          <p:cNvSpPr txBox="1">
            <a:spLocks noGrp="1"/>
          </p:cNvSpPr>
          <p:nvPr>
            <p:ph type="title"/>
          </p:nvPr>
        </p:nvSpPr>
        <p:spPr>
          <a:xfrm>
            <a:off x="694981" y="1715725"/>
            <a:ext cx="1952700" cy="693600"/>
          </a:xfrm>
          <a:prstGeom prst="rect">
            <a:avLst/>
          </a:prstGeom>
          <a:ln>
            <a:noFill/>
          </a:ln>
        </p:spPr>
        <p:txBody>
          <a:bodyPr spcFirstLastPara="1" wrap="square" lIns="91425" tIns="91425" rIns="91425" bIns="91425" anchor="b" anchorCtr="0">
            <a:noAutofit/>
          </a:bodyPr>
          <a:lstStyle>
            <a:lvl1pPr lvl="0" rtl="0">
              <a:spcBef>
                <a:spcPts val="0"/>
              </a:spcBef>
              <a:spcAft>
                <a:spcPts val="0"/>
              </a:spcAft>
              <a:buSzPts val="3000"/>
              <a:buNone/>
              <a:defRPr sz="3400">
                <a:solidFill>
                  <a:srgbClr val="053B5C"/>
                </a:solidFill>
              </a:defRPr>
            </a:lvl1pPr>
            <a:lvl2pPr lvl="1" rtl="0">
              <a:spcBef>
                <a:spcPts val="0"/>
              </a:spcBef>
              <a:spcAft>
                <a:spcPts val="0"/>
              </a:spcAft>
              <a:buSzPts val="3000"/>
              <a:buNone/>
              <a:defRPr sz="3000"/>
            </a:lvl2pPr>
            <a:lvl3pPr lvl="2" rtl="0">
              <a:spcBef>
                <a:spcPts val="0"/>
              </a:spcBef>
              <a:spcAft>
                <a:spcPts val="0"/>
              </a:spcAft>
              <a:buSzPts val="3000"/>
              <a:buNone/>
              <a:defRPr sz="3000"/>
            </a:lvl3pPr>
            <a:lvl4pPr lvl="3" rtl="0">
              <a:spcBef>
                <a:spcPts val="0"/>
              </a:spcBef>
              <a:spcAft>
                <a:spcPts val="0"/>
              </a:spcAft>
              <a:buSzPts val="3000"/>
              <a:buNone/>
              <a:defRPr sz="3000"/>
            </a:lvl4pPr>
            <a:lvl5pPr lvl="4" rtl="0">
              <a:spcBef>
                <a:spcPts val="0"/>
              </a:spcBef>
              <a:spcAft>
                <a:spcPts val="0"/>
              </a:spcAft>
              <a:buSzPts val="3000"/>
              <a:buNone/>
              <a:defRPr sz="3000"/>
            </a:lvl5pPr>
            <a:lvl6pPr lvl="5" rtl="0">
              <a:spcBef>
                <a:spcPts val="0"/>
              </a:spcBef>
              <a:spcAft>
                <a:spcPts val="0"/>
              </a:spcAft>
              <a:buSzPts val="3000"/>
              <a:buNone/>
              <a:defRPr sz="3000"/>
            </a:lvl6pPr>
            <a:lvl7pPr lvl="6" rtl="0">
              <a:spcBef>
                <a:spcPts val="0"/>
              </a:spcBef>
              <a:spcAft>
                <a:spcPts val="0"/>
              </a:spcAft>
              <a:buSzPts val="3000"/>
              <a:buNone/>
              <a:defRPr sz="3000"/>
            </a:lvl7pPr>
            <a:lvl8pPr lvl="7" rtl="0">
              <a:spcBef>
                <a:spcPts val="0"/>
              </a:spcBef>
              <a:spcAft>
                <a:spcPts val="0"/>
              </a:spcAft>
              <a:buSzPts val="3000"/>
              <a:buNone/>
              <a:defRPr sz="3000"/>
            </a:lvl8pPr>
            <a:lvl9pPr lvl="8" rtl="0">
              <a:spcBef>
                <a:spcPts val="0"/>
              </a:spcBef>
              <a:spcAft>
                <a:spcPts val="0"/>
              </a:spcAft>
              <a:buSzPts val="3000"/>
              <a:buNone/>
              <a:defRPr sz="3000"/>
            </a:lvl9pPr>
          </a:lstStyle>
          <a:p>
            <a:endParaRPr/>
          </a:p>
        </p:txBody>
      </p:sp>
    </p:spTree>
    <p:extLst>
      <p:ext uri="{BB962C8B-B14F-4D97-AF65-F5344CB8AC3E}">
        <p14:creationId xmlns:p14="http://schemas.microsoft.com/office/powerpoint/2010/main" val="157777361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54"/>
        <p:cNvGrpSpPr/>
        <p:nvPr/>
      </p:nvGrpSpPr>
      <p:grpSpPr>
        <a:xfrm>
          <a:off x="0" y="0"/>
          <a:ext cx="0" cy="0"/>
          <a:chOff x="0" y="0"/>
          <a:chExt cx="0" cy="0"/>
        </a:xfrm>
      </p:grpSpPr>
      <p:sp>
        <p:nvSpPr>
          <p:cNvPr id="55" name="Google Shape;55;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noAutofit/>
          </a:bodyPr>
          <a:lstStyle>
            <a:lvl1pPr marL="457200" lvl="0" indent="-228600">
              <a:lnSpc>
                <a:spcPct val="100000"/>
              </a:lnSpc>
              <a:spcBef>
                <a:spcPts val="0"/>
              </a:spcBef>
              <a:spcAft>
                <a:spcPts val="0"/>
              </a:spcAft>
              <a:buSzPts val="1400"/>
              <a:buNone/>
              <a:defRPr/>
            </a:lvl1pPr>
          </a:lstStyle>
          <a:p>
            <a:endParaRPr/>
          </a:p>
        </p:txBody>
      </p:sp>
    </p:spTree>
    <p:extLst>
      <p:ext uri="{BB962C8B-B14F-4D97-AF65-F5344CB8AC3E}">
        <p14:creationId xmlns:p14="http://schemas.microsoft.com/office/powerpoint/2010/main" val="15159692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lvl="0">
              <a:spcBef>
                <a:spcPts val="0"/>
              </a:spcBef>
              <a:spcAft>
                <a:spcPts val="0"/>
              </a:spcAft>
              <a:buClr>
                <a:schemeClr val="dk1"/>
              </a:buClr>
              <a:buSzPts val="2800"/>
              <a:buFont typeface="Oswald"/>
              <a:buNone/>
              <a:defRPr sz="2800">
                <a:solidFill>
                  <a:schemeClr val="dk1"/>
                </a:solidFill>
                <a:latin typeface="Oswald"/>
                <a:ea typeface="Oswald"/>
                <a:cs typeface="Oswald"/>
                <a:sym typeface="Oswald"/>
              </a:defRPr>
            </a:lvl1pPr>
            <a:lvl2pPr lvl="1">
              <a:spcBef>
                <a:spcPts val="0"/>
              </a:spcBef>
              <a:spcAft>
                <a:spcPts val="0"/>
              </a:spcAft>
              <a:buClr>
                <a:schemeClr val="dk1"/>
              </a:buClr>
              <a:buSzPts val="2800"/>
              <a:buFont typeface="Oswald"/>
              <a:buNone/>
              <a:defRPr sz="2800">
                <a:solidFill>
                  <a:schemeClr val="dk1"/>
                </a:solidFill>
                <a:latin typeface="Oswald"/>
                <a:ea typeface="Oswald"/>
                <a:cs typeface="Oswald"/>
                <a:sym typeface="Oswald"/>
              </a:defRPr>
            </a:lvl2pPr>
            <a:lvl3pPr lvl="2">
              <a:spcBef>
                <a:spcPts val="0"/>
              </a:spcBef>
              <a:spcAft>
                <a:spcPts val="0"/>
              </a:spcAft>
              <a:buClr>
                <a:schemeClr val="dk1"/>
              </a:buClr>
              <a:buSzPts val="2800"/>
              <a:buFont typeface="Oswald"/>
              <a:buNone/>
              <a:defRPr sz="2800">
                <a:solidFill>
                  <a:schemeClr val="dk1"/>
                </a:solidFill>
                <a:latin typeface="Oswald"/>
                <a:ea typeface="Oswald"/>
                <a:cs typeface="Oswald"/>
                <a:sym typeface="Oswald"/>
              </a:defRPr>
            </a:lvl3pPr>
            <a:lvl4pPr lvl="3">
              <a:spcBef>
                <a:spcPts val="0"/>
              </a:spcBef>
              <a:spcAft>
                <a:spcPts val="0"/>
              </a:spcAft>
              <a:buClr>
                <a:schemeClr val="dk1"/>
              </a:buClr>
              <a:buSzPts val="2800"/>
              <a:buFont typeface="Oswald"/>
              <a:buNone/>
              <a:defRPr sz="2800">
                <a:solidFill>
                  <a:schemeClr val="dk1"/>
                </a:solidFill>
                <a:latin typeface="Oswald"/>
                <a:ea typeface="Oswald"/>
                <a:cs typeface="Oswald"/>
                <a:sym typeface="Oswald"/>
              </a:defRPr>
            </a:lvl4pPr>
            <a:lvl5pPr lvl="4">
              <a:spcBef>
                <a:spcPts val="0"/>
              </a:spcBef>
              <a:spcAft>
                <a:spcPts val="0"/>
              </a:spcAft>
              <a:buClr>
                <a:schemeClr val="dk1"/>
              </a:buClr>
              <a:buSzPts val="2800"/>
              <a:buFont typeface="Oswald"/>
              <a:buNone/>
              <a:defRPr sz="2800">
                <a:solidFill>
                  <a:schemeClr val="dk1"/>
                </a:solidFill>
                <a:latin typeface="Oswald"/>
                <a:ea typeface="Oswald"/>
                <a:cs typeface="Oswald"/>
                <a:sym typeface="Oswald"/>
              </a:defRPr>
            </a:lvl5pPr>
            <a:lvl6pPr lvl="5">
              <a:spcBef>
                <a:spcPts val="0"/>
              </a:spcBef>
              <a:spcAft>
                <a:spcPts val="0"/>
              </a:spcAft>
              <a:buClr>
                <a:schemeClr val="dk1"/>
              </a:buClr>
              <a:buSzPts val="2800"/>
              <a:buFont typeface="Oswald"/>
              <a:buNone/>
              <a:defRPr sz="2800">
                <a:solidFill>
                  <a:schemeClr val="dk1"/>
                </a:solidFill>
                <a:latin typeface="Oswald"/>
                <a:ea typeface="Oswald"/>
                <a:cs typeface="Oswald"/>
                <a:sym typeface="Oswald"/>
              </a:defRPr>
            </a:lvl6pPr>
            <a:lvl7pPr lvl="6">
              <a:spcBef>
                <a:spcPts val="0"/>
              </a:spcBef>
              <a:spcAft>
                <a:spcPts val="0"/>
              </a:spcAft>
              <a:buClr>
                <a:schemeClr val="dk1"/>
              </a:buClr>
              <a:buSzPts val="2800"/>
              <a:buFont typeface="Oswald"/>
              <a:buNone/>
              <a:defRPr sz="2800">
                <a:solidFill>
                  <a:schemeClr val="dk1"/>
                </a:solidFill>
                <a:latin typeface="Oswald"/>
                <a:ea typeface="Oswald"/>
                <a:cs typeface="Oswald"/>
                <a:sym typeface="Oswald"/>
              </a:defRPr>
            </a:lvl7pPr>
            <a:lvl8pPr lvl="7">
              <a:spcBef>
                <a:spcPts val="0"/>
              </a:spcBef>
              <a:spcAft>
                <a:spcPts val="0"/>
              </a:spcAft>
              <a:buClr>
                <a:schemeClr val="dk1"/>
              </a:buClr>
              <a:buSzPts val="2800"/>
              <a:buFont typeface="Oswald"/>
              <a:buNone/>
              <a:defRPr sz="2800">
                <a:solidFill>
                  <a:schemeClr val="dk1"/>
                </a:solidFill>
                <a:latin typeface="Oswald"/>
                <a:ea typeface="Oswald"/>
                <a:cs typeface="Oswald"/>
                <a:sym typeface="Oswald"/>
              </a:defRPr>
            </a:lvl8pPr>
            <a:lvl9pPr lvl="8">
              <a:spcBef>
                <a:spcPts val="0"/>
              </a:spcBef>
              <a:spcAft>
                <a:spcPts val="0"/>
              </a:spcAft>
              <a:buClr>
                <a:schemeClr val="dk1"/>
              </a:buClr>
              <a:buSzPts val="2800"/>
              <a:buFont typeface="Oswald"/>
              <a:buNone/>
              <a:defRPr sz="2800">
                <a:solidFill>
                  <a:schemeClr val="dk1"/>
                </a:solidFill>
                <a:latin typeface="Oswald"/>
                <a:ea typeface="Oswald"/>
                <a:cs typeface="Oswald"/>
                <a:sym typeface="Oswald"/>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lvl="0" indent="-317500">
              <a:lnSpc>
                <a:spcPct val="115000"/>
              </a:lnSpc>
              <a:spcBef>
                <a:spcPts val="0"/>
              </a:spcBef>
              <a:spcAft>
                <a:spcPts val="0"/>
              </a:spcAft>
              <a:buClr>
                <a:schemeClr val="dk1"/>
              </a:buClr>
              <a:buSzPts val="1400"/>
              <a:buFont typeface="Open Sans"/>
              <a:buChar char="●"/>
              <a:defRPr>
                <a:solidFill>
                  <a:schemeClr val="dk1"/>
                </a:solidFill>
                <a:latin typeface="Open Sans"/>
                <a:ea typeface="Open Sans"/>
                <a:cs typeface="Open Sans"/>
                <a:sym typeface="Open Sans"/>
              </a:defRPr>
            </a:lvl1pPr>
            <a:lvl2pPr marL="914400" lvl="1" indent="-31750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2pPr>
            <a:lvl3pPr marL="1371600" lvl="2" indent="-31750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3pPr>
            <a:lvl4pPr marL="1828800" lvl="3" indent="-31750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4pPr>
            <a:lvl5pPr marL="2286000" lvl="4" indent="-31750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5pPr>
            <a:lvl6pPr marL="2743200" lvl="5" indent="-31750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6pPr>
            <a:lvl7pPr marL="3200400" lvl="6" indent="-31750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7pPr>
            <a:lvl8pPr marL="3657600" lvl="7" indent="-31750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8pPr>
            <a:lvl9pPr marL="4114800" lvl="8" indent="-317500">
              <a:lnSpc>
                <a:spcPct val="115000"/>
              </a:lnSpc>
              <a:spcBef>
                <a:spcPts val="1600"/>
              </a:spcBef>
              <a:spcAft>
                <a:spcPts val="1600"/>
              </a:spcAft>
              <a:buClr>
                <a:schemeClr val="dk1"/>
              </a:buClr>
              <a:buSzPts val="1400"/>
              <a:buFont typeface="Open Sans"/>
              <a:buChar char="■"/>
              <a:defRPr>
                <a:solidFill>
                  <a:schemeClr val="dk1"/>
                </a:solidFill>
                <a:latin typeface="Open Sans"/>
                <a:ea typeface="Open Sans"/>
                <a:cs typeface="Open Sans"/>
                <a:sym typeface="Open Sans"/>
              </a:defRPr>
            </a:lvl9pPr>
          </a:lstStyle>
          <a:p>
            <a:endParaRPr/>
          </a:p>
        </p:txBody>
      </p:sp>
    </p:spTree>
    <p:extLst>
      <p:ext uri="{BB962C8B-B14F-4D97-AF65-F5344CB8AC3E}">
        <p14:creationId xmlns:p14="http://schemas.microsoft.com/office/powerpoint/2010/main" val="3284597658"/>
      </p:ext>
    </p:extLst>
  </p:cSld>
  <p:clrMap bg1="lt1" tx1="dk1" bg2="dk2" tx2="lt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 id="2147483685" r:id="rId13"/>
    <p:sldLayoutId id="2147483686" r:id="rId14"/>
    <p:sldLayoutId id="2147483687" r:id="rId15"/>
    <p:sldLayoutId id="2147483688" r:id="rId16"/>
    <p:sldLayoutId id="2147483689" r:id="rId17"/>
    <p:sldLayoutId id="2147483690" r:id="rId18"/>
    <p:sldLayoutId id="2147483691" r:id="rId19"/>
    <p:sldLayoutId id="2147483692" r:id="rId20"/>
    <p:sldLayoutId id="2147483693" r:id="rId21"/>
    <p:sldLayoutId id="2147483694" r:id="rId22"/>
    <p:sldLayoutId id="2147483695" r:id="rId23"/>
    <p:sldLayoutId id="2147483696" r:id="rId24"/>
    <p:sldLayoutId id="2147483697" r:id="rId25"/>
    <p:sldLayoutId id="2147483698" r:id="rId26"/>
    <p:sldLayoutId id="2147483699" r:id="rId27"/>
    <p:sldLayoutId id="2147483700" r:id="rId28"/>
    <p:sldLayoutId id="2147483701" r:id="rId29"/>
    <p:sldLayoutId id="2147483702" r:id="rId30"/>
    <p:sldLayoutId id="2147483703" r:id="rId31"/>
    <p:sldLayoutId id="2147483704" r:id="rId32"/>
    <p:sldLayoutId id="2147483705" r:id="rId33"/>
    <p:sldLayoutId id="2147483706" r:id="rId34"/>
    <p:sldLayoutId id="2147483707" r:id="rId35"/>
    <p:sldLayoutId id="2147483708" r:id="rId36"/>
    <p:sldLayoutId id="2147483709" r:id="rId37"/>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Layout" Target="../slideLayouts/slideLayout3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7.xml"/></Relationships>
</file>

<file path=ppt/slides/_rels/slide1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7.xml"/><Relationship Id="rId1" Type="http://schemas.openxmlformats.org/officeDocument/2006/relationships/slideLayout" Target="../slideLayouts/slideLayout31.xml"/></Relationships>
</file>

<file path=ppt/slides/_rels/slide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0.xml"/></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30.xml"/></Relationships>
</file>

<file path=ppt/slides/_rels/slide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0.xml"/></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35.xml"/></Relationships>
</file>

<file path=ppt/slides/_rels/slide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7.xml"/></Relationships>
</file>

<file path=ppt/slides/_rels/slide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7.xml"/></Relationships>
</file>

<file path=ppt/slides/_rels/slide1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7.xml"/></Relationships>
</file>

<file path=ppt/slides/_rels/slide1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7.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30.xml"/></Relationships>
</file>

<file path=ppt/slides/_rels/slide2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1.xml"/></Relationships>
</file>

<file path=ppt/slides/_rels/slide2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7.xml"/></Relationships>
</file>

<file path=ppt/slides/_rels/slide2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7.xml"/></Relationships>
</file>

<file path=ppt/slides/_rels/slide2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2.xml"/></Relationships>
</file>

<file path=ppt/slides/_rels/slide2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2.xml"/></Relationships>
</file>

<file path=ppt/slides/_rels/slide25.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10.xml"/><Relationship Id="rId1" Type="http://schemas.openxmlformats.org/officeDocument/2006/relationships/slideLayout" Target="../slideLayouts/slideLayout31.xml"/></Relationships>
</file>

<file path=ppt/slides/_rels/slide2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0.xml"/></Relationships>
</file>

<file path=ppt/slides/_rels/slide27.xml.rels><?xml version="1.0" encoding="UTF-8" standalone="yes"?>
<Relationships xmlns="http://schemas.openxmlformats.org/package/2006/relationships"><Relationship Id="rId3" Type="http://schemas.openxmlformats.org/officeDocument/2006/relationships/image" Target="../media/image9.tif"/><Relationship Id="rId2" Type="http://schemas.openxmlformats.org/officeDocument/2006/relationships/notesSlide" Target="../notesSlides/notesSlide11.xml"/><Relationship Id="rId1" Type="http://schemas.openxmlformats.org/officeDocument/2006/relationships/slideLayout" Target="../slideLayouts/slideLayout31.xml"/></Relationships>
</file>

<file path=ppt/slides/_rels/slide2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2.xml"/><Relationship Id="rId1" Type="http://schemas.openxmlformats.org/officeDocument/2006/relationships/slideLayout" Target="../slideLayouts/slideLayout33.xml"/></Relationships>
</file>

<file path=ppt/slides/_rels/slide2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7.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30.xml"/><Relationship Id="rId5" Type="http://schemas.openxmlformats.org/officeDocument/2006/relationships/image" Target="../media/image3.png"/><Relationship Id="rId4" Type="http://schemas.openxmlformats.org/officeDocument/2006/relationships/image" Target="../media/image5.jpeg"/></Relationships>
</file>

<file path=ppt/slides/_rels/slide3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7.xml"/></Relationships>
</file>

<file path=ppt/slides/_rels/slide3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7.xml"/></Relationships>
</file>

<file path=ppt/slides/_rels/slide3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7.xml"/></Relationships>
</file>

<file path=ppt/slides/_rels/slide3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0.png"/><Relationship Id="rId1" Type="http://schemas.openxmlformats.org/officeDocument/2006/relationships/slideLayout" Target="../slideLayouts/slideLayout37.xml"/></Relationships>
</file>

<file path=ppt/slides/_rels/slide3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7.xml"/></Relationships>
</file>

<file path=ppt/slides/_rels/slide3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7.xml"/></Relationships>
</file>

<file path=ppt/slides/_rels/slide3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7.xml"/></Relationships>
</file>

<file path=ppt/slides/_rels/slide3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7.xml"/></Relationships>
</file>

<file path=ppt/slides/_rels/slide3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7.xml"/></Relationships>
</file>

<file path=ppt/slides/_rels/slide3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 Target="slide5.xml"/><Relationship Id="rId1" Type="http://schemas.openxmlformats.org/officeDocument/2006/relationships/slideLayout" Target="../slideLayouts/slideLayout30.xml"/><Relationship Id="rId4" Type="http://schemas.openxmlformats.org/officeDocument/2006/relationships/image" Target="../media/image3.png"/></Relationships>
</file>

<file path=ppt/slides/_rels/slide40.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3.xml"/><Relationship Id="rId1" Type="http://schemas.openxmlformats.org/officeDocument/2006/relationships/slideLayout" Target="../slideLayouts/slideLayout31.xml"/></Relationships>
</file>

<file path=ppt/slides/_rels/slide4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1.xml"/></Relationships>
</file>

<file path=ppt/slides/_rels/slide4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1.xml"/></Relationships>
</file>

<file path=ppt/slides/_rels/slide43.xml.rels><?xml version="1.0" encoding="UTF-8" standalone="yes"?>
<Relationships xmlns="http://schemas.openxmlformats.org/package/2006/relationships"><Relationship Id="rId3" Type="http://schemas.openxmlformats.org/officeDocument/2006/relationships/image" Target="../media/image12.tif"/><Relationship Id="rId2" Type="http://schemas.openxmlformats.org/officeDocument/2006/relationships/notesSlide" Target="../notesSlides/notesSlide14.xml"/><Relationship Id="rId1" Type="http://schemas.openxmlformats.org/officeDocument/2006/relationships/slideLayout" Target="../slideLayouts/slideLayout31.xml"/></Relationships>
</file>

<file path=ppt/slides/_rels/slide4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0.xml"/></Relationships>
</file>

<file path=ppt/slides/_rels/slide4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1.xml"/></Relationships>
</file>

<file path=ppt/slides/_rels/slide4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1.xml"/></Relationships>
</file>

<file path=ppt/slides/_rels/slide4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1.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3.xml"/><Relationship Id="rId1" Type="http://schemas.openxmlformats.org/officeDocument/2006/relationships/slideLayout" Target="../slideLayouts/slideLayout31.xml"/></Relationships>
</file>

<file path=ppt/slides/_rels/slide50.xml.rels><?xml version="1.0" encoding="UTF-8" standalone="yes"?>
<Relationships xmlns="http://schemas.openxmlformats.org/package/2006/relationships"><Relationship Id="rId3" Type="http://schemas.openxmlformats.org/officeDocument/2006/relationships/hyperlink" Target="http://www.shutterstock.com/" TargetMode="External"/><Relationship Id="rId2" Type="http://schemas.openxmlformats.org/officeDocument/2006/relationships/notesSlide" Target="../notesSlides/notesSlide15.xml"/><Relationship Id="rId1" Type="http://schemas.openxmlformats.org/officeDocument/2006/relationships/slideLayout" Target="../slideLayouts/slideLayout29.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0.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30.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35.xml"/></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3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56" y="-57214"/>
            <a:ext cx="9144000" cy="5142857"/>
          </a:xfrm>
          <a:prstGeom prst="rect">
            <a:avLst/>
          </a:prstGeom>
        </p:spPr>
      </p:pic>
      <p:sp>
        <p:nvSpPr>
          <p:cNvPr id="6" name="テキスト プレースホルダー 11"/>
          <p:cNvSpPr txBox="1">
            <a:spLocks/>
          </p:cNvSpPr>
          <p:nvPr/>
        </p:nvSpPr>
        <p:spPr>
          <a:xfrm>
            <a:off x="3297540" y="961004"/>
            <a:ext cx="5562599" cy="651845"/>
          </a:xfrm>
          <a:prstGeom prst="rect">
            <a:avLst/>
          </a:prstGeom>
        </p:spPr>
        <p:txBody>
          <a:bodyPr lIns="91438" tIns="45719" rIns="91438" bIns="45719" anchor="t">
            <a:noAutofit/>
          </a:bodyPr>
          <a:lstStyle>
            <a:lvl1pPr marL="342900" indent="-342900" algn="ctr" defTabSz="914400" rtl="0" eaLnBrk="1" latinLnBrk="0" hangingPunct="1">
              <a:spcBef>
                <a:spcPct val="20000"/>
              </a:spcBef>
              <a:buFont typeface="Arial" pitchFamily="34" charset="0"/>
              <a:buChar char="•"/>
              <a:defRPr sz="4000" kern="1200" spc="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ctr" defTabSz="914355" rtl="0" eaLnBrk="1" fontAlgn="auto" latinLnBrk="0" hangingPunct="1">
              <a:lnSpc>
                <a:spcPct val="100000"/>
              </a:lnSpc>
              <a:spcBef>
                <a:spcPct val="20000"/>
              </a:spcBef>
              <a:spcAft>
                <a:spcPts val="0"/>
              </a:spcAft>
              <a:buClr>
                <a:srgbClr val="000000"/>
              </a:buClr>
              <a:buSzTx/>
              <a:buFont typeface="Arial" pitchFamily="34" charset="0"/>
              <a:buNone/>
              <a:tabLst/>
              <a:defRPr/>
            </a:pPr>
            <a:r>
              <a:rPr kumimoji="0" lang="en-US" sz="4800" b="1" i="0" u="none" strike="noStrike" kern="1200" cap="none" spc="0" normalizeH="0" baseline="0" noProof="0" dirty="0">
                <a:ln>
                  <a:noFill/>
                </a:ln>
                <a:solidFill>
                  <a:srgbClr val="C00000"/>
                </a:solidFill>
                <a:effectLst/>
                <a:uLnTx/>
                <a:uFillTx/>
                <a:latin typeface="PT Sans" panose="020B0503020203020204" pitchFamily="34" charset="0"/>
                <a:ea typeface="+mn-ea"/>
                <a:cs typeface="Arial" pitchFamily="34" charset="0"/>
                <a:sym typeface="Arial"/>
              </a:rPr>
              <a:t>IPA </a:t>
            </a:r>
            <a:r>
              <a:rPr kumimoji="0" lang="en-US" sz="4800" b="1" i="0" u="none" strike="noStrike" kern="1200" cap="none" spc="0" normalizeH="0" baseline="0" noProof="0" dirty="0" err="1">
                <a:ln>
                  <a:noFill/>
                </a:ln>
                <a:solidFill>
                  <a:srgbClr val="C00000"/>
                </a:solidFill>
                <a:effectLst/>
                <a:uLnTx/>
                <a:uFillTx/>
                <a:latin typeface="PT Sans" panose="020B0503020203020204" pitchFamily="34" charset="0"/>
                <a:ea typeface="+mn-ea"/>
                <a:cs typeface="Arial" pitchFamily="34" charset="0"/>
                <a:sym typeface="Arial"/>
              </a:rPr>
              <a:t>Biologi</a:t>
            </a:r>
            <a:endParaRPr kumimoji="0" lang="en-US" sz="4800" b="1" i="0" u="none" strike="noStrike" kern="1200" cap="none" spc="0" normalizeH="0" baseline="0" noProof="0" dirty="0">
              <a:ln>
                <a:noFill/>
              </a:ln>
              <a:solidFill>
                <a:srgbClr val="C00000"/>
              </a:solidFill>
              <a:effectLst/>
              <a:uLnTx/>
              <a:uFillTx/>
              <a:latin typeface="PT Sans" panose="020B0503020203020204" pitchFamily="34" charset="0"/>
              <a:ea typeface="+mn-ea"/>
              <a:cs typeface="Arial" pitchFamily="34" charset="0"/>
              <a:sym typeface="Arial"/>
            </a:endParaRPr>
          </a:p>
        </p:txBody>
      </p:sp>
      <p:cxnSp>
        <p:nvCxnSpPr>
          <p:cNvPr id="7" name="直線コネクタ 9"/>
          <p:cNvCxnSpPr/>
          <p:nvPr/>
        </p:nvCxnSpPr>
        <p:spPr>
          <a:xfrm>
            <a:off x="4056125" y="2146407"/>
            <a:ext cx="4576597" cy="0"/>
          </a:xfrm>
          <a:prstGeom prst="line">
            <a:avLst/>
          </a:prstGeom>
          <a:noFill/>
          <a:ln w="19050" cap="flat" cmpd="sng" algn="ctr">
            <a:solidFill>
              <a:sysClr val="windowText" lastClr="000000">
                <a:lumMod val="65000"/>
                <a:lumOff val="35000"/>
              </a:sysClr>
            </a:solidFill>
            <a:prstDash val="solid"/>
          </a:ln>
          <a:effectLst/>
        </p:spPr>
      </p:cxnSp>
      <p:sp>
        <p:nvSpPr>
          <p:cNvPr id="9" name="Rectangle 8"/>
          <p:cNvSpPr/>
          <p:nvPr/>
        </p:nvSpPr>
        <p:spPr>
          <a:xfrm>
            <a:off x="4857995" y="1754651"/>
            <a:ext cx="2441691" cy="338552"/>
          </a:xfrm>
          <a:prstGeom prst="rect">
            <a:avLst/>
          </a:prstGeom>
        </p:spPr>
        <p:txBody>
          <a:bodyPr wrap="none" lIns="91438" tIns="45719" rIns="91438" bIns="45719">
            <a:spAutoFit/>
          </a:bodyPr>
          <a:lstStyle/>
          <a:p>
            <a:pPr marL="0" marR="0" lvl="0" indent="0" algn="ctr" defTabSz="914355" rtl="0" eaLnBrk="1" fontAlgn="auto" latinLnBrk="0" hangingPunct="1">
              <a:lnSpc>
                <a:spcPct val="100000"/>
              </a:lnSpc>
              <a:spcBef>
                <a:spcPts val="0"/>
              </a:spcBef>
              <a:spcAft>
                <a:spcPts val="0"/>
              </a:spcAft>
              <a:buClr>
                <a:srgbClr val="000000"/>
              </a:buClr>
              <a:buSzTx/>
              <a:buFont typeface="Arial"/>
              <a:buNone/>
              <a:tabLst/>
              <a:defRPr/>
            </a:pPr>
            <a:r>
              <a:rPr kumimoji="0" lang="en-US" sz="1600" b="1" i="0" u="none" strike="noStrike" kern="0" cap="none" spc="0" normalizeH="0" baseline="0" noProof="0" dirty="0">
                <a:ln>
                  <a:noFill/>
                </a:ln>
                <a:solidFill>
                  <a:prstClr val="white">
                    <a:lumMod val="50000"/>
                  </a:prstClr>
                </a:solidFill>
                <a:effectLst/>
                <a:uLnTx/>
                <a:uFillTx/>
                <a:latin typeface="PT Sans" panose="020B0503020203020204" pitchFamily="34" charset="0"/>
                <a:cs typeface="Palanquin" panose="020B0004020203020204" pitchFamily="34" charset="0"/>
                <a:sym typeface="Arial"/>
              </a:rPr>
              <a:t>UNTUK SMA/MA KELAS X</a:t>
            </a:r>
            <a:endParaRPr kumimoji="0" lang="id-ID" sz="1600" b="1" i="0" u="none" strike="noStrike" kern="0" cap="none" spc="0" normalizeH="0" baseline="0" noProof="0" dirty="0">
              <a:ln>
                <a:noFill/>
              </a:ln>
              <a:solidFill>
                <a:prstClr val="white">
                  <a:lumMod val="50000"/>
                </a:prstClr>
              </a:solidFill>
              <a:effectLst/>
              <a:uLnTx/>
              <a:uFillTx/>
              <a:latin typeface="PT Sans" panose="020B0503020203020204" pitchFamily="34" charset="0"/>
              <a:cs typeface="Palanquin" panose="020B0004020203020204" pitchFamily="34" charset="0"/>
              <a:sym typeface="Arial"/>
            </a:endParaRPr>
          </a:p>
        </p:txBody>
      </p:sp>
      <p:grpSp>
        <p:nvGrpSpPr>
          <p:cNvPr id="10" name="Group 9"/>
          <p:cNvGrpSpPr/>
          <p:nvPr/>
        </p:nvGrpSpPr>
        <p:grpSpPr>
          <a:xfrm>
            <a:off x="842512" y="682479"/>
            <a:ext cx="2673426" cy="3695503"/>
            <a:chOff x="609600" y="438151"/>
            <a:chExt cx="2673426" cy="3695503"/>
          </a:xfrm>
        </p:grpSpPr>
        <p:sp>
          <p:nvSpPr>
            <p:cNvPr id="11" name="Cube 10"/>
            <p:cNvSpPr/>
            <p:nvPr/>
          </p:nvSpPr>
          <p:spPr>
            <a:xfrm>
              <a:off x="609601" y="438151"/>
              <a:ext cx="2673425" cy="3695503"/>
            </a:xfrm>
            <a:prstGeom prst="cube">
              <a:avLst>
                <a:gd name="adj" fmla="val 3711"/>
              </a:avLst>
            </a:prstGeom>
            <a:gradFill flip="none" rotWithShape="1">
              <a:gsLst>
                <a:gs pos="0">
                  <a:sysClr val="window" lastClr="FFFFFF">
                    <a:lumMod val="75000"/>
                    <a:shade val="30000"/>
                    <a:satMod val="115000"/>
                  </a:sysClr>
                </a:gs>
                <a:gs pos="50000">
                  <a:sysClr val="window" lastClr="FFFFFF">
                    <a:lumMod val="75000"/>
                    <a:shade val="67500"/>
                    <a:satMod val="115000"/>
                  </a:sysClr>
                </a:gs>
                <a:gs pos="100000">
                  <a:sysClr val="window" lastClr="FFFFFF">
                    <a:lumMod val="75000"/>
                    <a:shade val="100000"/>
                    <a:satMod val="115000"/>
                  </a:sysClr>
                </a:gs>
              </a:gsLst>
              <a:lin ang="0" scaled="1"/>
              <a:tileRect/>
            </a:gradFill>
            <a:ln w="25400" cap="flat" cmpd="sng" algn="ctr">
              <a:solidFill>
                <a:sysClr val="window" lastClr="FFFFFF">
                  <a:lumMod val="65000"/>
                </a:sysClr>
              </a:solidFill>
              <a:prstDash val="solid"/>
            </a:ln>
            <a:effectLst/>
          </p:spPr>
          <p:txBody>
            <a:bodyPr lIns="214171" tIns="107085" rIns="214171" bIns="107085" rtlCol="0" anchor="ctr"/>
            <a:lstStyle/>
            <a:p>
              <a:pPr marL="0" marR="0" lvl="0" indent="0" algn="ctr" defTabSz="914355" rtl="0" eaLnBrk="1" fontAlgn="auto" latinLnBrk="0" hangingPunct="1">
                <a:lnSpc>
                  <a:spcPct val="100000"/>
                </a:lnSpc>
                <a:spcBef>
                  <a:spcPts val="0"/>
                </a:spcBef>
                <a:spcAft>
                  <a:spcPts val="0"/>
                </a:spcAft>
                <a:buClr>
                  <a:srgbClr val="000000"/>
                </a:buClr>
                <a:buSzTx/>
                <a:buFont typeface="Arial"/>
                <a:buNone/>
                <a:tabLst/>
                <a:defRPr/>
              </a:pPr>
              <a:endParaRPr kumimoji="0" lang="en-US" sz="1800" b="0" i="0" u="none" strike="noStrike" kern="0" cap="none" spc="0" normalizeH="0" baseline="0" noProof="0">
                <a:ln>
                  <a:noFill/>
                </a:ln>
                <a:solidFill>
                  <a:prstClr val="white"/>
                </a:solidFill>
                <a:effectLst/>
                <a:uLnTx/>
                <a:uFillTx/>
                <a:latin typeface="PT Sans" panose="020B0503020203020204" pitchFamily="34" charset="0"/>
                <a:cs typeface="Arial"/>
                <a:sym typeface="Arial"/>
              </a:endParaRPr>
            </a:p>
          </p:txBody>
        </p:sp>
        <p:pic>
          <p:nvPicPr>
            <p:cNvPr id="12" name="Picture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9600" y="547809"/>
              <a:ext cx="2521401" cy="3585845"/>
            </a:xfrm>
            <a:prstGeom prst="rect">
              <a:avLst/>
            </a:prstGeom>
          </p:spPr>
        </p:pic>
      </p:grpSp>
      <p:sp>
        <p:nvSpPr>
          <p:cNvPr id="13" name="Rectangle 12"/>
          <p:cNvSpPr/>
          <p:nvPr/>
        </p:nvSpPr>
        <p:spPr>
          <a:xfrm>
            <a:off x="3526898" y="2203943"/>
            <a:ext cx="5285417" cy="1538881"/>
          </a:xfrm>
          <a:prstGeom prst="rect">
            <a:avLst/>
          </a:prstGeom>
        </p:spPr>
        <p:txBody>
          <a:bodyPr wrap="none" lIns="91438" tIns="45719" rIns="91438" bIns="45719">
            <a:spAutoFit/>
          </a:bodyPr>
          <a:lstStyle/>
          <a:p>
            <a:pPr marL="0" marR="0" lvl="0" indent="0" algn="ctr" defTabSz="914355" rtl="0" eaLnBrk="1" fontAlgn="auto" latinLnBrk="0" hangingPunct="1">
              <a:lnSpc>
                <a:spcPct val="100000"/>
              </a:lnSpc>
              <a:spcBef>
                <a:spcPts val="0"/>
              </a:spcBef>
              <a:spcAft>
                <a:spcPts val="0"/>
              </a:spcAft>
              <a:buClr>
                <a:srgbClr val="000000"/>
              </a:buClr>
              <a:buSzTx/>
              <a:buFont typeface="Arial"/>
              <a:buNone/>
              <a:tabLst/>
              <a:defRPr/>
            </a:pPr>
            <a:r>
              <a:rPr kumimoji="0" lang="id-ID" sz="3200" b="1"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Bab 5</a:t>
            </a:r>
          </a:p>
          <a:p>
            <a:pPr marL="0" marR="0" lvl="0" indent="0" algn="ctr" defTabSz="914355" rtl="0" eaLnBrk="1" fontAlgn="auto" latinLnBrk="0" hangingPunct="1">
              <a:lnSpc>
                <a:spcPct val="100000"/>
              </a:lnSpc>
              <a:spcBef>
                <a:spcPts val="0"/>
              </a:spcBef>
              <a:spcAft>
                <a:spcPts val="0"/>
              </a:spcAft>
              <a:buClr>
                <a:srgbClr val="000000"/>
              </a:buClr>
              <a:buSzTx/>
              <a:buFont typeface="Arial"/>
              <a:buNone/>
              <a:tabLst/>
              <a:defRPr/>
            </a:pPr>
            <a:r>
              <a:rPr kumimoji="0" lang="en-US" sz="3100" b="1"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Perubahan</a:t>
            </a:r>
            <a:r>
              <a:rPr kumimoji="0" lang="en-US" sz="3100" b="1"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 dan </a:t>
            </a:r>
            <a:r>
              <a:rPr kumimoji="0" lang="en-US" sz="3100" b="1"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Pelestarian</a:t>
            </a:r>
            <a:endParaRPr kumimoji="0" lang="en-US" sz="3100" b="1" i="0" u="none" strike="noStrike" kern="0" cap="none" spc="0" normalizeH="0" baseline="0" noProof="0" dirty="0">
              <a:ln>
                <a:noFill/>
              </a:ln>
              <a:solidFill>
                <a:srgbClr val="000000"/>
              </a:solidFill>
              <a:effectLst/>
              <a:uLnTx/>
              <a:uFillTx/>
              <a:latin typeface="PT Sans" panose="020B0503020203020204" pitchFamily="34" charset="0"/>
              <a:cs typeface="Arial"/>
              <a:sym typeface="Arial"/>
            </a:endParaRPr>
          </a:p>
          <a:p>
            <a:pPr marL="0" marR="0" lvl="0" indent="0" algn="ctr" defTabSz="914355" rtl="0" eaLnBrk="1" fontAlgn="auto" latinLnBrk="0" hangingPunct="1">
              <a:lnSpc>
                <a:spcPct val="100000"/>
              </a:lnSpc>
              <a:spcBef>
                <a:spcPts val="0"/>
              </a:spcBef>
              <a:spcAft>
                <a:spcPts val="0"/>
              </a:spcAft>
              <a:buClr>
                <a:srgbClr val="000000"/>
              </a:buClr>
              <a:buSzTx/>
              <a:buFont typeface="Arial"/>
              <a:buNone/>
              <a:tabLst/>
              <a:defRPr/>
            </a:pPr>
            <a:r>
              <a:rPr kumimoji="0" lang="en-US" sz="3100" b="1"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Lingkungan</a:t>
            </a:r>
            <a:r>
              <a:rPr kumimoji="0" lang="en-US" sz="3100" b="1"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 </a:t>
            </a:r>
            <a:r>
              <a:rPr kumimoji="0" lang="en-US" sz="3100" b="1"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Hidup</a:t>
            </a:r>
            <a:endParaRPr kumimoji="0" lang="id-ID" sz="3100" b="1" i="0" u="none" strike="noStrike" kern="0" cap="none" spc="0" normalizeH="0" baseline="0" noProof="0" dirty="0">
              <a:ln>
                <a:noFill/>
              </a:ln>
              <a:solidFill>
                <a:srgbClr val="000000"/>
              </a:solidFill>
              <a:effectLst/>
              <a:uLnTx/>
              <a:uFillTx/>
              <a:latin typeface="PT Sans" panose="020B0503020203020204" pitchFamily="34" charset="0"/>
              <a:cs typeface="Arial"/>
              <a:sym typeface="Arial"/>
            </a:endParaRPr>
          </a:p>
        </p:txBody>
      </p:sp>
      <p:pic>
        <p:nvPicPr>
          <p:cNvPr id="15" name="Picture 1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4631439"/>
            <a:ext cx="9144000" cy="512063"/>
          </a:xfrm>
          <a:prstGeom prst="rect">
            <a:avLst/>
          </a:prstGeom>
        </p:spPr>
      </p:pic>
    </p:spTree>
    <p:extLst>
      <p:ext uri="{BB962C8B-B14F-4D97-AF65-F5344CB8AC3E}">
        <p14:creationId xmlns:p14="http://schemas.microsoft.com/office/powerpoint/2010/main" val="3089272741"/>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250"/>
                                  </p:stCondLst>
                                  <p:iterate type="wd">
                                    <p:tmPct val="10000"/>
                                  </p:iterate>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ppt_y"/>
                                          </p:val>
                                        </p:tav>
                                        <p:tav tm="100000">
                                          <p:val>
                                            <p:strVal val="#ppt_y"/>
                                          </p:val>
                                        </p:tav>
                                      </p:tavLst>
                                    </p:anim>
                                  </p:childTnLst>
                                </p:cTn>
                              </p:par>
                            </p:childTnLst>
                          </p:cTn>
                        </p:par>
                        <p:par>
                          <p:cTn id="9" fill="hold">
                            <p:stCondLst>
                              <p:cond delay="800"/>
                            </p:stCondLst>
                            <p:childTnLst>
                              <p:par>
                                <p:cTn id="10" presetID="16" presetClass="entr" presetSubtype="37" fill="hold"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arn(outVertical)">
                                      <p:cBhvr>
                                        <p:cTn id="12" dur="1000"/>
                                        <p:tgtEl>
                                          <p:spTgt spid="7"/>
                                        </p:tgtEl>
                                      </p:cBhvr>
                                    </p:animEffect>
                                  </p:childTnLst>
                                </p:cTn>
                              </p:par>
                              <p:par>
                                <p:cTn id="13" presetID="53" presetClass="entr" presetSubtype="16" fill="hold" grpId="0" nodeType="withEffect">
                                  <p:stCondLst>
                                    <p:cond delay="250"/>
                                  </p:stCondLst>
                                  <p:childTnLst>
                                    <p:set>
                                      <p:cBhvr>
                                        <p:cTn id="14" dur="1" fill="hold">
                                          <p:stCondLst>
                                            <p:cond delay="0"/>
                                          </p:stCondLst>
                                        </p:cTn>
                                        <p:tgtEl>
                                          <p:spTgt spid="9"/>
                                        </p:tgtEl>
                                        <p:attrNameLst>
                                          <p:attrName>style.visibility</p:attrName>
                                        </p:attrNameLst>
                                      </p:cBhvr>
                                      <p:to>
                                        <p:strVal val="visible"/>
                                      </p:to>
                                    </p:set>
                                    <p:anim calcmode="lin" valueType="num">
                                      <p:cBhvr>
                                        <p:cTn id="15" dur="1000" fill="hold"/>
                                        <p:tgtEl>
                                          <p:spTgt spid="9"/>
                                        </p:tgtEl>
                                        <p:attrNameLst>
                                          <p:attrName>ppt_w</p:attrName>
                                        </p:attrNameLst>
                                      </p:cBhvr>
                                      <p:tavLst>
                                        <p:tav tm="0">
                                          <p:val>
                                            <p:fltVal val="0"/>
                                          </p:val>
                                        </p:tav>
                                        <p:tav tm="100000">
                                          <p:val>
                                            <p:strVal val="#ppt_w"/>
                                          </p:val>
                                        </p:tav>
                                      </p:tavLst>
                                    </p:anim>
                                    <p:anim calcmode="lin" valueType="num">
                                      <p:cBhvr>
                                        <p:cTn id="16" dur="1000" fill="hold"/>
                                        <p:tgtEl>
                                          <p:spTgt spid="9"/>
                                        </p:tgtEl>
                                        <p:attrNameLst>
                                          <p:attrName>ppt_h</p:attrName>
                                        </p:attrNameLst>
                                      </p:cBhvr>
                                      <p:tavLst>
                                        <p:tav tm="0">
                                          <p:val>
                                            <p:fltVal val="0"/>
                                          </p:val>
                                        </p:tav>
                                        <p:tav tm="100000">
                                          <p:val>
                                            <p:strVal val="#ppt_h"/>
                                          </p:val>
                                        </p:tav>
                                      </p:tavLst>
                                    </p:anim>
                                    <p:animEffect transition="in" filter="fade">
                                      <p:cBhvr>
                                        <p:cTn id="17" dur="1000"/>
                                        <p:tgtEl>
                                          <p:spTgt spid="9"/>
                                        </p:tgtEl>
                                      </p:cBhvr>
                                    </p:animEffect>
                                  </p:childTnLst>
                                </p:cTn>
                              </p:par>
                              <p:par>
                                <p:cTn id="18" presetID="53" presetClass="entr" presetSubtype="16" fill="hold" grpId="0" nodeType="withEffect">
                                  <p:stCondLst>
                                    <p:cond delay="250"/>
                                  </p:stCondLst>
                                  <p:childTnLst>
                                    <p:set>
                                      <p:cBhvr>
                                        <p:cTn id="19" dur="1" fill="hold">
                                          <p:stCondLst>
                                            <p:cond delay="0"/>
                                          </p:stCondLst>
                                        </p:cTn>
                                        <p:tgtEl>
                                          <p:spTgt spid="13"/>
                                        </p:tgtEl>
                                        <p:attrNameLst>
                                          <p:attrName>style.visibility</p:attrName>
                                        </p:attrNameLst>
                                      </p:cBhvr>
                                      <p:to>
                                        <p:strVal val="visible"/>
                                      </p:to>
                                    </p:set>
                                    <p:anim calcmode="lin" valueType="num">
                                      <p:cBhvr>
                                        <p:cTn id="20" dur="1000" fill="hold"/>
                                        <p:tgtEl>
                                          <p:spTgt spid="13"/>
                                        </p:tgtEl>
                                        <p:attrNameLst>
                                          <p:attrName>ppt_w</p:attrName>
                                        </p:attrNameLst>
                                      </p:cBhvr>
                                      <p:tavLst>
                                        <p:tav tm="0">
                                          <p:val>
                                            <p:fltVal val="0"/>
                                          </p:val>
                                        </p:tav>
                                        <p:tav tm="100000">
                                          <p:val>
                                            <p:strVal val="#ppt_w"/>
                                          </p:val>
                                        </p:tav>
                                      </p:tavLst>
                                    </p:anim>
                                    <p:anim calcmode="lin" valueType="num">
                                      <p:cBhvr>
                                        <p:cTn id="21" dur="1000" fill="hold"/>
                                        <p:tgtEl>
                                          <p:spTgt spid="13"/>
                                        </p:tgtEl>
                                        <p:attrNameLst>
                                          <p:attrName>ppt_h</p:attrName>
                                        </p:attrNameLst>
                                      </p:cBhvr>
                                      <p:tavLst>
                                        <p:tav tm="0">
                                          <p:val>
                                            <p:fltVal val="0"/>
                                          </p:val>
                                        </p:tav>
                                        <p:tav tm="100000">
                                          <p:val>
                                            <p:strVal val="#ppt_h"/>
                                          </p:val>
                                        </p:tav>
                                      </p:tavLst>
                                    </p:anim>
                                    <p:animEffect transition="in" filter="fade">
                                      <p:cBhvr>
                                        <p:cTn id="22"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tmplLst>
          <p:tmpl lvl="1">
            <p:tnLst>
              <p:par>
                <p:cTn presetID="2" presetClass="entr" presetSubtype="2" decel="100000" fill="hold" nodeType="withEffect">
                  <p:stCondLst>
                    <p:cond delay="250"/>
                  </p:stCondLst>
                  <p:iterate type="wd">
                    <p:tmPct val="10000"/>
                  </p:iterate>
                  <p:childTnLst>
                    <p:set>
                      <p:cBhvr>
                        <p:cTn dur="1" fill="hold">
                          <p:stCondLst>
                            <p:cond delay="0"/>
                          </p:stCondLst>
                        </p:cTn>
                        <p:tgtEl>
                          <p:spTgt spid="6"/>
                        </p:tgtEl>
                        <p:attrNameLst>
                          <p:attrName>style.visibility</p:attrName>
                        </p:attrNameLst>
                      </p:cBhvr>
                      <p:to>
                        <p:strVal val="visible"/>
                      </p:to>
                    </p:set>
                    <p:anim calcmode="lin" valueType="num">
                      <p:cBhvr additive="base">
                        <p:cTn dur="500" fill="hold"/>
                        <p:tgtEl>
                          <p:spTgt spid="6"/>
                        </p:tgtEl>
                        <p:attrNameLst>
                          <p:attrName>ppt_x</p:attrName>
                        </p:attrNameLst>
                      </p:cBhvr>
                      <p:tavLst>
                        <p:tav tm="0">
                          <p:val>
                            <p:strVal val="1+#ppt_w/2"/>
                          </p:val>
                        </p:tav>
                        <p:tav tm="100000">
                          <p:val>
                            <p:strVal val="#ppt_x"/>
                          </p:val>
                        </p:tav>
                      </p:tavLst>
                    </p:anim>
                    <p:anim calcmode="lin" valueType="num">
                      <p:cBhvr additive="base">
                        <p:cTn dur="500" fill="hold"/>
                        <p:tgtEl>
                          <p:spTgt spid="6"/>
                        </p:tgtEl>
                        <p:attrNameLst>
                          <p:attrName>ppt_y</p:attrName>
                        </p:attrNameLst>
                      </p:cBhvr>
                      <p:tavLst>
                        <p:tav tm="0">
                          <p:val>
                            <p:strVal val="#ppt_y"/>
                          </p:val>
                        </p:tav>
                        <p:tav tm="100000">
                          <p:val>
                            <p:strVal val="#ppt_y"/>
                          </p:val>
                        </p:tav>
                      </p:tavLst>
                    </p:anim>
                  </p:childTnLst>
                </p:cTn>
              </p:par>
            </p:tnLst>
          </p:tmpl>
        </p:tmplLst>
      </p:bldP>
      <p:bldP spid="9" grpId="0"/>
      <p:bldP spid="1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575;p46">
            <a:extLst>
              <a:ext uri="{FF2B5EF4-FFF2-40B4-BE49-F238E27FC236}">
                <a16:creationId xmlns:a16="http://schemas.microsoft.com/office/drawing/2014/main" id="{6103A4F6-8E26-0E9B-2474-F0D6EA4925A5}"/>
              </a:ext>
            </a:extLst>
          </p:cNvPr>
          <p:cNvSpPr/>
          <p:nvPr/>
        </p:nvSpPr>
        <p:spPr>
          <a:xfrm>
            <a:off x="421043" y="647514"/>
            <a:ext cx="598553" cy="598553"/>
          </a:xfrm>
          <a:prstGeom prst="rect">
            <a:avLst/>
          </a:prstGeom>
          <a:solidFill>
            <a:schemeClr val="accent2"/>
          </a:solid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id-ID" sz="2900" b="1" i="0" u="none" strike="noStrike" kern="0" cap="none" spc="0" normalizeH="0" baseline="0" noProof="0" dirty="0">
                <a:ln>
                  <a:noFill/>
                </a:ln>
                <a:solidFill>
                  <a:srgbClr val="000000"/>
                </a:solidFill>
                <a:effectLst/>
                <a:uLnTx/>
                <a:uFillTx/>
                <a:latin typeface="PT Sans" panose="020B0503020203020204" pitchFamily="34" charset="0"/>
                <a:ea typeface="Archivo"/>
                <a:cs typeface="Archivo"/>
                <a:sym typeface="Archivo"/>
              </a:rPr>
              <a:t>1</a:t>
            </a:r>
            <a:endParaRPr kumimoji="0" sz="2900" b="1" i="0" u="none" strike="noStrike" kern="0" cap="none" spc="0" normalizeH="0" baseline="0" noProof="0" dirty="0">
              <a:ln>
                <a:noFill/>
              </a:ln>
              <a:solidFill>
                <a:srgbClr val="000000"/>
              </a:solidFill>
              <a:effectLst/>
              <a:uLnTx/>
              <a:uFillTx/>
              <a:latin typeface="PT Sans" panose="020B0503020203020204" pitchFamily="34" charset="0"/>
              <a:ea typeface="Archivo"/>
              <a:cs typeface="Archivo"/>
              <a:sym typeface="Archivo"/>
            </a:endParaRPr>
          </a:p>
        </p:txBody>
      </p:sp>
      <p:sp>
        <p:nvSpPr>
          <p:cNvPr id="3" name="Google Shape;583;p46">
            <a:extLst>
              <a:ext uri="{FF2B5EF4-FFF2-40B4-BE49-F238E27FC236}">
                <a16:creationId xmlns:a16="http://schemas.microsoft.com/office/drawing/2014/main" id="{51C48753-6B57-F77F-531E-D78D4DAACADC}"/>
              </a:ext>
            </a:extLst>
          </p:cNvPr>
          <p:cNvSpPr txBox="1"/>
          <p:nvPr/>
        </p:nvSpPr>
        <p:spPr>
          <a:xfrm>
            <a:off x="1161762" y="681187"/>
            <a:ext cx="2746011" cy="531206"/>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2400" b="1"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Faktor</a:t>
            </a:r>
            <a:r>
              <a:rPr kumimoji="0" lang="en-US" sz="2400" b="1"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 </a:t>
            </a:r>
            <a:r>
              <a:rPr kumimoji="0" lang="en-US" sz="2400" b="1"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alam</a:t>
            </a:r>
            <a:endParaRPr kumimoji="0" sz="2400" b="1" i="0" u="none" strike="noStrike" kern="0" cap="none" spc="0" normalizeH="0" baseline="0" noProof="0" dirty="0">
              <a:ln>
                <a:noFill/>
              </a:ln>
              <a:solidFill>
                <a:srgbClr val="000000"/>
              </a:solidFill>
              <a:effectLst/>
              <a:uLnTx/>
              <a:uFillTx/>
              <a:latin typeface="PT Sans" panose="020B0503020203020204" pitchFamily="34" charset="0"/>
              <a:ea typeface="Archivo"/>
              <a:cs typeface="Archivo"/>
              <a:sym typeface="Archivo"/>
            </a:endParaRPr>
          </a:p>
        </p:txBody>
      </p:sp>
      <p:sp>
        <p:nvSpPr>
          <p:cNvPr id="5" name="TextBox 4">
            <a:extLst>
              <a:ext uri="{FF2B5EF4-FFF2-40B4-BE49-F238E27FC236}">
                <a16:creationId xmlns:a16="http://schemas.microsoft.com/office/drawing/2014/main" id="{C8378B90-C1AA-D4D5-3E4F-1025ACDCFEFA}"/>
              </a:ext>
            </a:extLst>
          </p:cNvPr>
          <p:cNvSpPr txBox="1"/>
          <p:nvPr/>
        </p:nvSpPr>
        <p:spPr>
          <a:xfrm>
            <a:off x="1161761" y="1159417"/>
            <a:ext cx="6455363" cy="923330"/>
          </a:xfrm>
          <a:prstGeom prst="rect">
            <a:avLst/>
          </a:prstGeom>
          <a:noFill/>
        </p:spPr>
        <p:txBody>
          <a:bodyPr wrap="square">
            <a:spAutoFit/>
          </a:bodyPr>
          <a:lstStyle/>
          <a:p>
            <a:pPr marL="0" marR="0" lvl="0" indent="0" algn="just"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800" b="0"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Faktor</a:t>
            </a:r>
            <a:r>
              <a:rPr kumimoji="0" lang="en-US" sz="1800" b="0"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 </a:t>
            </a:r>
            <a:r>
              <a:rPr kumimoji="0" lang="en-US" sz="1800" b="0"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alam</a:t>
            </a:r>
            <a:r>
              <a:rPr kumimoji="0" lang="en-US" sz="1800" b="0"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 </a:t>
            </a:r>
            <a:r>
              <a:rPr kumimoji="0" lang="en-US" sz="1800" b="0"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antara</a:t>
            </a:r>
            <a:r>
              <a:rPr kumimoji="0" lang="en-US" sz="1800" b="0"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 lain </a:t>
            </a:r>
            <a:r>
              <a:rPr kumimoji="0" lang="en-US" sz="1800" b="0"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gempa</a:t>
            </a:r>
            <a:r>
              <a:rPr kumimoji="0" lang="en-US" sz="1800" b="0"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 </a:t>
            </a:r>
            <a:r>
              <a:rPr kumimoji="0" lang="en-US" sz="1800" b="0"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bumi</a:t>
            </a:r>
            <a:r>
              <a:rPr kumimoji="0" lang="en-US" sz="1800" b="0"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 </a:t>
            </a:r>
            <a:r>
              <a:rPr kumimoji="0" lang="en-US" sz="1800" b="0"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gunung</a:t>
            </a:r>
            <a:r>
              <a:rPr kumimoji="0" lang="en-US" sz="1800" b="0"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 </a:t>
            </a:r>
            <a:r>
              <a:rPr kumimoji="0" lang="en-US" sz="1800" b="0"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meletus</a:t>
            </a:r>
            <a:r>
              <a:rPr kumimoji="0" lang="en-US" sz="1800" b="0"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 </a:t>
            </a:r>
            <a:r>
              <a:rPr kumimoji="0" lang="en-US" sz="1800" b="0"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gelombang</a:t>
            </a:r>
            <a:r>
              <a:rPr kumimoji="0" lang="en-US" sz="1800" b="0"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 tsunami, </a:t>
            </a:r>
            <a:r>
              <a:rPr kumimoji="0" lang="en-US" sz="1800" b="0"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tanah</a:t>
            </a:r>
            <a:r>
              <a:rPr kumimoji="0" lang="en-US" sz="1800" b="0"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 </a:t>
            </a:r>
            <a:r>
              <a:rPr kumimoji="0" lang="en-US" sz="1800" b="0"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longsor</a:t>
            </a:r>
            <a:r>
              <a:rPr kumimoji="0" lang="en-US" sz="1800" b="0"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 </a:t>
            </a:r>
            <a:r>
              <a:rPr kumimoji="0" lang="en-US" sz="1800" b="0"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banjir</a:t>
            </a:r>
            <a:r>
              <a:rPr kumimoji="0" lang="en-US" sz="1800" b="0"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 </a:t>
            </a:r>
            <a:r>
              <a:rPr kumimoji="0" lang="en-US" sz="1800" b="0"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angin</a:t>
            </a:r>
            <a:r>
              <a:rPr kumimoji="0" lang="en-US" sz="1800" b="0"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 </a:t>
            </a:r>
            <a:r>
              <a:rPr kumimoji="0" lang="en-US" sz="1800" b="0"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topan</a:t>
            </a:r>
            <a:r>
              <a:rPr kumimoji="0" lang="en-US" sz="1800" b="0"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 dan </a:t>
            </a:r>
            <a:r>
              <a:rPr kumimoji="0" lang="en-US" sz="1800" b="0"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kemarau</a:t>
            </a:r>
            <a:r>
              <a:rPr kumimoji="0" lang="en-US" sz="1800" b="0"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 </a:t>
            </a:r>
            <a:r>
              <a:rPr kumimoji="0" lang="en-US" sz="1800" b="0"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panjang</a:t>
            </a:r>
            <a:r>
              <a:rPr kumimoji="0" lang="en-US" sz="1800" b="0"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 </a:t>
            </a:r>
          </a:p>
        </p:txBody>
      </p:sp>
      <p:sp>
        <p:nvSpPr>
          <p:cNvPr id="6" name="Google Shape;577;p46">
            <a:extLst>
              <a:ext uri="{FF2B5EF4-FFF2-40B4-BE49-F238E27FC236}">
                <a16:creationId xmlns:a16="http://schemas.microsoft.com/office/drawing/2014/main" id="{4475EE10-8AA8-DFF6-1D56-1593A3ED5CCB}"/>
              </a:ext>
            </a:extLst>
          </p:cNvPr>
          <p:cNvSpPr/>
          <p:nvPr/>
        </p:nvSpPr>
        <p:spPr>
          <a:xfrm>
            <a:off x="421043" y="2276758"/>
            <a:ext cx="598553" cy="598553"/>
          </a:xfrm>
          <a:prstGeom prst="rect">
            <a:avLst/>
          </a:prstGeom>
          <a:solidFill>
            <a:schemeClr val="accent1"/>
          </a:solid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id-ID" sz="2900" b="1" i="0" u="none" strike="noStrike" kern="0" cap="none" spc="0" normalizeH="0" baseline="0" noProof="0" dirty="0">
                <a:ln>
                  <a:noFill/>
                </a:ln>
                <a:solidFill>
                  <a:srgbClr val="000000"/>
                </a:solidFill>
                <a:effectLst/>
                <a:uLnTx/>
                <a:uFillTx/>
                <a:latin typeface="PT Sans" panose="020B0503020203020204" pitchFamily="34" charset="0"/>
                <a:ea typeface="Archivo"/>
                <a:cs typeface="Archivo"/>
                <a:sym typeface="Archivo"/>
              </a:rPr>
              <a:t>2</a:t>
            </a:r>
            <a:endParaRPr kumimoji="0" sz="2900" b="1" i="0" u="none" strike="noStrike" kern="0" cap="none" spc="0" normalizeH="0" baseline="0" noProof="0" dirty="0">
              <a:ln>
                <a:noFill/>
              </a:ln>
              <a:solidFill>
                <a:srgbClr val="000000"/>
              </a:solidFill>
              <a:effectLst/>
              <a:uLnTx/>
              <a:uFillTx/>
              <a:latin typeface="PT Sans" panose="020B0503020203020204" pitchFamily="34" charset="0"/>
              <a:ea typeface="Archivo"/>
              <a:cs typeface="Archivo"/>
              <a:sym typeface="Archivo"/>
            </a:endParaRPr>
          </a:p>
        </p:txBody>
      </p:sp>
      <p:sp>
        <p:nvSpPr>
          <p:cNvPr id="7" name="Google Shape;585;p46">
            <a:extLst>
              <a:ext uri="{FF2B5EF4-FFF2-40B4-BE49-F238E27FC236}">
                <a16:creationId xmlns:a16="http://schemas.microsoft.com/office/drawing/2014/main" id="{E18BC96F-9F45-AFD9-7D04-67B57E2F2651}"/>
              </a:ext>
            </a:extLst>
          </p:cNvPr>
          <p:cNvSpPr txBox="1"/>
          <p:nvPr/>
        </p:nvSpPr>
        <p:spPr>
          <a:xfrm>
            <a:off x="1161761" y="2368693"/>
            <a:ext cx="2746012" cy="414682"/>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2400" b="1"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Faktor</a:t>
            </a:r>
            <a:r>
              <a:rPr kumimoji="0" lang="en-US" sz="2400" b="1"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 </a:t>
            </a:r>
            <a:r>
              <a:rPr kumimoji="0" lang="en-US" sz="2400" b="1"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manusia</a:t>
            </a:r>
            <a:endParaRPr kumimoji="0" sz="2400" b="1" i="0" u="none" strike="noStrike" kern="0" cap="none" spc="0" normalizeH="0" baseline="0" noProof="0" dirty="0">
              <a:ln>
                <a:noFill/>
              </a:ln>
              <a:solidFill>
                <a:srgbClr val="000000"/>
              </a:solidFill>
              <a:effectLst/>
              <a:uLnTx/>
              <a:uFillTx/>
              <a:latin typeface="PT Sans" panose="020B0503020203020204" pitchFamily="34" charset="0"/>
              <a:ea typeface="Archivo"/>
              <a:cs typeface="Archivo"/>
              <a:sym typeface="Archivo"/>
            </a:endParaRPr>
          </a:p>
        </p:txBody>
      </p:sp>
      <p:sp>
        <p:nvSpPr>
          <p:cNvPr id="9" name="TextBox 8">
            <a:extLst>
              <a:ext uri="{FF2B5EF4-FFF2-40B4-BE49-F238E27FC236}">
                <a16:creationId xmlns:a16="http://schemas.microsoft.com/office/drawing/2014/main" id="{FF048E0F-25B5-8825-B018-43D93EEC5610}"/>
              </a:ext>
            </a:extLst>
          </p:cNvPr>
          <p:cNvSpPr txBox="1"/>
          <p:nvPr/>
        </p:nvSpPr>
        <p:spPr>
          <a:xfrm>
            <a:off x="1161760" y="2850410"/>
            <a:ext cx="6455363" cy="1477328"/>
          </a:xfrm>
          <a:prstGeom prst="rect">
            <a:avLst/>
          </a:prstGeom>
          <a:noFill/>
        </p:spPr>
        <p:txBody>
          <a:bodyPr wrap="square">
            <a:spAutoFit/>
          </a:bodyPr>
          <a:lstStyle/>
          <a:p>
            <a:pPr marL="0" marR="0" lvl="0" indent="0" algn="just"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800" b="0"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Faktor</a:t>
            </a:r>
            <a:r>
              <a:rPr kumimoji="0" lang="en-US" sz="1800" b="0"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 </a:t>
            </a:r>
            <a:r>
              <a:rPr kumimoji="0" lang="en-US" sz="1800" b="0"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manusia</a:t>
            </a:r>
            <a:r>
              <a:rPr kumimoji="0" lang="en-US" sz="1800" b="0"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 </a:t>
            </a:r>
            <a:r>
              <a:rPr kumimoji="0" lang="en-US" sz="1800" b="0"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antara</a:t>
            </a:r>
            <a:r>
              <a:rPr kumimoji="0" lang="en-US" sz="1800" b="0"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 lain </a:t>
            </a:r>
            <a:r>
              <a:rPr kumimoji="0" lang="en-US" sz="1800" b="0"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pembakaran</a:t>
            </a:r>
            <a:r>
              <a:rPr kumimoji="0" lang="en-US" sz="1800" b="0"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 dan </a:t>
            </a:r>
            <a:r>
              <a:rPr kumimoji="0" lang="en-US" sz="1800" b="0"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penebangan</a:t>
            </a:r>
            <a:r>
              <a:rPr kumimoji="0" lang="en-US" sz="1800" b="0"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 </a:t>
            </a:r>
            <a:r>
              <a:rPr kumimoji="0" lang="en-US" sz="1800" b="0"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hutan</a:t>
            </a:r>
            <a:r>
              <a:rPr kumimoji="0" lang="en-US" sz="1800" b="0"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 </a:t>
            </a:r>
            <a:r>
              <a:rPr kumimoji="0" lang="en-US" sz="1800" b="0"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pembangunan</a:t>
            </a:r>
            <a:r>
              <a:rPr kumimoji="0" lang="en-US" sz="1800" b="0"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 </a:t>
            </a:r>
            <a:r>
              <a:rPr kumimoji="0" lang="en-US" sz="1800" b="0"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industri</a:t>
            </a:r>
            <a:r>
              <a:rPr kumimoji="0" lang="en-US" sz="1800" b="0"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 dan </a:t>
            </a:r>
            <a:r>
              <a:rPr kumimoji="0" lang="en-US" sz="1800" b="0"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permukiman</a:t>
            </a:r>
            <a:r>
              <a:rPr kumimoji="0" lang="en-US" sz="1800" b="0"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 </a:t>
            </a:r>
            <a:r>
              <a:rPr kumimoji="0" lang="en-US" sz="1800" b="0"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penambangan</a:t>
            </a:r>
            <a:r>
              <a:rPr kumimoji="0" lang="en-US" sz="1800" b="0"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 </a:t>
            </a:r>
            <a:r>
              <a:rPr kumimoji="0" lang="en-US" sz="1800" b="0"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secara</a:t>
            </a:r>
            <a:r>
              <a:rPr kumimoji="0" lang="en-US" sz="1800" b="0"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 liar, </a:t>
            </a:r>
            <a:r>
              <a:rPr kumimoji="0" lang="en-US" sz="1800" b="0"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sistem</a:t>
            </a:r>
            <a:r>
              <a:rPr kumimoji="0" lang="en-US" sz="1800" b="0"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 </a:t>
            </a:r>
            <a:r>
              <a:rPr kumimoji="0" lang="en-US" sz="1800" b="0"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pertanian</a:t>
            </a:r>
            <a:r>
              <a:rPr kumimoji="0" lang="en-US" sz="1800" b="0"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 </a:t>
            </a:r>
            <a:r>
              <a:rPr kumimoji="0" lang="en-US" sz="1800" b="0"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monokultur</a:t>
            </a:r>
            <a:r>
              <a:rPr kumimoji="0" lang="en-US" sz="1800" b="0"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 dan </a:t>
            </a:r>
            <a:r>
              <a:rPr kumimoji="0" lang="en-US" sz="1800" b="0"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pencemaran</a:t>
            </a:r>
            <a:r>
              <a:rPr kumimoji="0" lang="en-US" sz="1800" b="0"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 </a:t>
            </a:r>
            <a:r>
              <a:rPr kumimoji="0" lang="en-US" sz="1800" b="0"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lingkungan</a:t>
            </a:r>
            <a:r>
              <a:rPr kumimoji="0" lang="en-US" sz="1800" b="0"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 (</a:t>
            </a:r>
            <a:r>
              <a:rPr kumimoji="0" lang="en-US" sz="1800" b="0"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misalnya</a:t>
            </a:r>
            <a:r>
              <a:rPr kumimoji="0" lang="en-US" sz="1800" b="0"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 </a:t>
            </a:r>
            <a:r>
              <a:rPr kumimoji="0" lang="en-US" sz="1800" b="0"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akibat</a:t>
            </a:r>
            <a:r>
              <a:rPr kumimoji="0" lang="en-US" sz="1800" b="0"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 </a:t>
            </a:r>
            <a:r>
              <a:rPr kumimoji="0" lang="en-US" sz="1800" b="0"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penggunaan</a:t>
            </a:r>
            <a:r>
              <a:rPr kumimoji="0" lang="en-US" sz="1800" b="0"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 </a:t>
            </a:r>
            <a:r>
              <a:rPr kumimoji="0" lang="en-US" sz="1800" b="0"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pestisida</a:t>
            </a:r>
            <a:r>
              <a:rPr kumimoji="0" lang="en-US" sz="1800" b="0"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 dan </a:t>
            </a:r>
            <a:r>
              <a:rPr kumimoji="0" lang="en-US" sz="1800" b="0"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pupuk</a:t>
            </a:r>
            <a:r>
              <a:rPr kumimoji="0" lang="en-US" sz="1800" b="0"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 </a:t>
            </a:r>
            <a:r>
              <a:rPr kumimoji="0" lang="en-US" sz="1800" b="0"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kimia</a:t>
            </a:r>
            <a:r>
              <a:rPr kumimoji="0" lang="en-US" sz="1800" b="0"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 yang </a:t>
            </a:r>
            <a:r>
              <a:rPr kumimoji="0" lang="en-US" sz="1800" b="0"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berlebihan</a:t>
            </a:r>
            <a:r>
              <a:rPr kumimoji="0" lang="en-US" sz="1800" b="0"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 </a:t>
            </a:r>
          </a:p>
        </p:txBody>
      </p:sp>
      <p:pic>
        <p:nvPicPr>
          <p:cNvPr id="8" name="Picture 7">
            <a:extLst>
              <a:ext uri="{FF2B5EF4-FFF2-40B4-BE49-F238E27FC236}">
                <a16:creationId xmlns:a16="http://schemas.microsoft.com/office/drawing/2014/main" id="{FBD125B1-430C-E937-993C-45CD0A0B9518}"/>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4631439"/>
            <a:ext cx="9144000" cy="512063"/>
          </a:xfrm>
          <a:prstGeom prst="rect">
            <a:avLst/>
          </a:prstGeom>
        </p:spPr>
      </p:pic>
    </p:spTree>
    <p:extLst>
      <p:ext uri="{BB962C8B-B14F-4D97-AF65-F5344CB8AC3E}">
        <p14:creationId xmlns:p14="http://schemas.microsoft.com/office/powerpoint/2010/main" val="24221949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500"/>
                                        <p:tgtEl>
                                          <p:spTgt spid="7"/>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5" grpId="0"/>
      <p:bldP spid="6" grpId="0" animBg="1"/>
      <p:bldP spid="7" grpId="0"/>
      <p:bldP spid="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325"/>
        <p:cNvGrpSpPr/>
        <p:nvPr/>
      </p:nvGrpSpPr>
      <p:grpSpPr>
        <a:xfrm>
          <a:off x="0" y="0"/>
          <a:ext cx="0" cy="0"/>
          <a:chOff x="0" y="0"/>
          <a:chExt cx="0" cy="0"/>
        </a:xfrm>
      </p:grpSpPr>
      <p:sp>
        <p:nvSpPr>
          <p:cNvPr id="326" name="Google Shape;326;p35"/>
          <p:cNvSpPr/>
          <p:nvPr/>
        </p:nvSpPr>
        <p:spPr>
          <a:xfrm>
            <a:off x="1237900" y="1160925"/>
            <a:ext cx="3180000" cy="3180000"/>
          </a:xfrm>
          <a:prstGeom prst="rect">
            <a:avLst/>
          </a:prstGeom>
          <a:solidFill>
            <a:schemeClr val="accen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PT Sans" panose="020B0503020203020204" pitchFamily="34" charset="0"/>
              <a:cs typeface="Arial"/>
              <a:sym typeface="Arial"/>
            </a:endParaRPr>
          </a:p>
        </p:txBody>
      </p:sp>
      <p:sp>
        <p:nvSpPr>
          <p:cNvPr id="328" name="Google Shape;328;p35"/>
          <p:cNvSpPr txBox="1">
            <a:spLocks noGrp="1"/>
          </p:cNvSpPr>
          <p:nvPr>
            <p:ph type="title"/>
          </p:nvPr>
        </p:nvSpPr>
        <p:spPr>
          <a:xfrm>
            <a:off x="4784275" y="1804667"/>
            <a:ext cx="3501600" cy="2083800"/>
          </a:xfrm>
          <a:prstGeom prst="rect">
            <a:avLst/>
          </a:prstGeom>
        </p:spPr>
        <p:txBody>
          <a:bodyPr spcFirstLastPara="1" wrap="square" lIns="91425" tIns="91425" rIns="91425" bIns="91425" anchor="ctr" anchorCtr="0">
            <a:noAutofit/>
          </a:bodyPr>
          <a:lstStyle/>
          <a:p>
            <a:r>
              <a:rPr lang="en-US" sz="3600" b="1" dirty="0" err="1">
                <a:solidFill>
                  <a:srgbClr val="000000"/>
                </a:solidFill>
                <a:latin typeface="PT Sans" panose="020B0503020203020204" pitchFamily="34" charset="0"/>
                <a:cs typeface="Calibri" panose="020F0502020204030204" pitchFamily="34" charset="0"/>
              </a:rPr>
              <a:t>Pencemaran</a:t>
            </a:r>
            <a:r>
              <a:rPr lang="en-US" sz="3600" b="1" dirty="0">
                <a:solidFill>
                  <a:srgbClr val="000000"/>
                </a:solidFill>
                <a:latin typeface="PT Sans" panose="020B0503020203020204" pitchFamily="34" charset="0"/>
                <a:cs typeface="Calibri" panose="020F0502020204030204" pitchFamily="34" charset="0"/>
              </a:rPr>
              <a:t> </a:t>
            </a:r>
            <a:r>
              <a:rPr lang="en-US" sz="3600" b="1" dirty="0" err="1">
                <a:solidFill>
                  <a:srgbClr val="000000"/>
                </a:solidFill>
                <a:latin typeface="PT Sans" panose="020B0503020203020204" pitchFamily="34" charset="0"/>
                <a:cs typeface="Calibri" panose="020F0502020204030204" pitchFamily="34" charset="0"/>
              </a:rPr>
              <a:t>Lingkungan</a:t>
            </a:r>
            <a:r>
              <a:rPr lang="en-US" sz="3600" b="1" dirty="0">
                <a:solidFill>
                  <a:srgbClr val="000000"/>
                </a:solidFill>
                <a:latin typeface="PT Sans" panose="020B0503020203020204" pitchFamily="34" charset="0"/>
                <a:cs typeface="Calibri" panose="020F0502020204030204" pitchFamily="34" charset="0"/>
              </a:rPr>
              <a:t> </a:t>
            </a:r>
            <a:r>
              <a:rPr lang="en-US" sz="3600" b="1" dirty="0" err="1">
                <a:solidFill>
                  <a:srgbClr val="000000"/>
                </a:solidFill>
                <a:latin typeface="PT Sans" panose="020B0503020203020204" pitchFamily="34" charset="0"/>
                <a:cs typeface="Calibri" panose="020F0502020204030204" pitchFamily="34" charset="0"/>
              </a:rPr>
              <a:t>Hidup</a:t>
            </a:r>
            <a:endParaRPr lang="en-US" sz="3600" b="1" dirty="0">
              <a:solidFill>
                <a:srgbClr val="000000"/>
              </a:solidFill>
              <a:latin typeface="PT Sans" panose="020B0503020203020204" pitchFamily="34" charset="0"/>
              <a:cs typeface="Calibri" panose="020F0502020204030204" pitchFamily="34" charset="0"/>
            </a:endParaRPr>
          </a:p>
        </p:txBody>
      </p:sp>
      <p:sp>
        <p:nvSpPr>
          <p:cNvPr id="329" name="Google Shape;329;p35"/>
          <p:cNvSpPr/>
          <p:nvPr/>
        </p:nvSpPr>
        <p:spPr>
          <a:xfrm>
            <a:off x="4887900" y="744242"/>
            <a:ext cx="761400" cy="761400"/>
          </a:xfrm>
          <a:prstGeom prst="rect">
            <a:avLst/>
          </a:prstGeom>
          <a:solidFill>
            <a:schemeClr val="accent1"/>
          </a:solid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id-ID" sz="4000" b="1" i="0" u="none" strike="noStrike" kern="0" cap="none" spc="0" normalizeH="0" baseline="0" noProof="0" dirty="0">
                <a:ln>
                  <a:noFill/>
                </a:ln>
                <a:solidFill>
                  <a:srgbClr val="000000"/>
                </a:solidFill>
                <a:effectLst/>
                <a:uLnTx/>
                <a:uFillTx/>
                <a:latin typeface="PT Sans" panose="020B0503020203020204" pitchFamily="34" charset="0"/>
                <a:ea typeface="Exo"/>
                <a:cs typeface="Exo"/>
                <a:sym typeface="Exo"/>
              </a:rPr>
              <a:t>B</a:t>
            </a:r>
            <a:endParaRPr kumimoji="0" sz="4000" b="1" i="0" u="none" strike="noStrike" kern="0" cap="none" spc="0" normalizeH="0" baseline="0" noProof="0" dirty="0">
              <a:ln>
                <a:noFill/>
              </a:ln>
              <a:solidFill>
                <a:srgbClr val="000000"/>
              </a:solidFill>
              <a:effectLst/>
              <a:uLnTx/>
              <a:uFillTx/>
              <a:latin typeface="PT Sans" panose="020B0503020203020204" pitchFamily="34" charset="0"/>
              <a:ea typeface="Exo"/>
              <a:cs typeface="Exo"/>
              <a:sym typeface="Exo"/>
            </a:endParaRPr>
          </a:p>
        </p:txBody>
      </p:sp>
      <p:pic>
        <p:nvPicPr>
          <p:cNvPr id="330" name="Google Shape;330;p35"/>
          <p:cNvPicPr preferRelativeResize="0"/>
          <p:nvPr/>
        </p:nvPicPr>
        <p:blipFill rotWithShape="1">
          <a:blip r:embed="rId3" cstate="hqprint">
            <a:extLst>
              <a:ext uri="{28A0092B-C50C-407E-A947-70E740481C1C}">
                <a14:useLocalDpi xmlns:a14="http://schemas.microsoft.com/office/drawing/2010/main" val="0"/>
              </a:ext>
            </a:extLst>
          </a:blip>
          <a:srcRect r="18627"/>
          <a:stretch/>
        </p:blipFill>
        <p:spPr>
          <a:xfrm>
            <a:off x="1466595" y="1352287"/>
            <a:ext cx="3082680" cy="2797276"/>
          </a:xfrm>
          <a:prstGeom prst="rect">
            <a:avLst/>
          </a:prstGeom>
          <a:noFill/>
          <a:ln>
            <a:noFill/>
          </a:ln>
        </p:spPr>
      </p:pic>
    </p:spTree>
    <p:extLst>
      <p:ext uri="{BB962C8B-B14F-4D97-AF65-F5344CB8AC3E}">
        <p14:creationId xmlns:p14="http://schemas.microsoft.com/office/powerpoint/2010/main" val="32377503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329"/>
                                        </p:tgtEl>
                                        <p:attrNameLst>
                                          <p:attrName>style.visibility</p:attrName>
                                        </p:attrNameLst>
                                      </p:cBhvr>
                                      <p:to>
                                        <p:strVal val="visible"/>
                                      </p:to>
                                    </p:set>
                                    <p:anim calcmode="lin" valueType="num">
                                      <p:cBhvr additive="base">
                                        <p:cTn id="7" dur="500" fill="hold"/>
                                        <p:tgtEl>
                                          <p:spTgt spid="329"/>
                                        </p:tgtEl>
                                        <p:attrNameLst>
                                          <p:attrName>ppt_x</p:attrName>
                                        </p:attrNameLst>
                                      </p:cBhvr>
                                      <p:tavLst>
                                        <p:tav tm="0">
                                          <p:val>
                                            <p:strVal val="#ppt_x"/>
                                          </p:val>
                                        </p:tav>
                                        <p:tav tm="100000">
                                          <p:val>
                                            <p:strVal val="#ppt_x"/>
                                          </p:val>
                                        </p:tav>
                                      </p:tavLst>
                                    </p:anim>
                                    <p:anim calcmode="lin" valueType="num">
                                      <p:cBhvr additive="base">
                                        <p:cTn id="8" dur="500" fill="hold"/>
                                        <p:tgtEl>
                                          <p:spTgt spid="329"/>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326"/>
                                        </p:tgtEl>
                                        <p:attrNameLst>
                                          <p:attrName>style.visibility</p:attrName>
                                        </p:attrNameLst>
                                      </p:cBhvr>
                                      <p:to>
                                        <p:strVal val="visible"/>
                                      </p:to>
                                    </p:set>
                                    <p:animEffect transition="in" filter="fade">
                                      <p:cBhvr>
                                        <p:cTn id="12" dur="500"/>
                                        <p:tgtEl>
                                          <p:spTgt spid="326"/>
                                        </p:tgtEl>
                                      </p:cBhvr>
                                    </p:animEffect>
                                  </p:childTnLst>
                                </p:cTn>
                              </p:par>
                            </p:childTnLst>
                          </p:cTn>
                        </p:par>
                        <p:par>
                          <p:cTn id="13" fill="hold">
                            <p:stCondLst>
                              <p:cond delay="1000"/>
                            </p:stCondLst>
                            <p:childTnLst>
                              <p:par>
                                <p:cTn id="14" presetID="10" presetClass="entr" presetSubtype="0" fill="hold" nodeType="afterEffect">
                                  <p:stCondLst>
                                    <p:cond delay="0"/>
                                  </p:stCondLst>
                                  <p:childTnLst>
                                    <p:set>
                                      <p:cBhvr>
                                        <p:cTn id="15" dur="1" fill="hold">
                                          <p:stCondLst>
                                            <p:cond delay="0"/>
                                          </p:stCondLst>
                                        </p:cTn>
                                        <p:tgtEl>
                                          <p:spTgt spid="330"/>
                                        </p:tgtEl>
                                        <p:attrNameLst>
                                          <p:attrName>style.visibility</p:attrName>
                                        </p:attrNameLst>
                                      </p:cBhvr>
                                      <p:to>
                                        <p:strVal val="visible"/>
                                      </p:to>
                                    </p:set>
                                    <p:animEffect transition="in" filter="fade">
                                      <p:cBhvr>
                                        <p:cTn id="16" dur="500"/>
                                        <p:tgtEl>
                                          <p:spTgt spid="330"/>
                                        </p:tgtEl>
                                      </p:cBhvr>
                                    </p:animEffect>
                                  </p:childTnLst>
                                </p:cTn>
                              </p:par>
                            </p:childTnLst>
                          </p:cTn>
                        </p:par>
                        <p:par>
                          <p:cTn id="17" fill="hold">
                            <p:stCondLst>
                              <p:cond delay="1500"/>
                            </p:stCondLst>
                            <p:childTnLst>
                              <p:par>
                                <p:cTn id="18" presetID="10" presetClass="entr" presetSubtype="0" fill="hold" grpId="0" nodeType="afterEffect">
                                  <p:stCondLst>
                                    <p:cond delay="0"/>
                                  </p:stCondLst>
                                  <p:childTnLst>
                                    <p:set>
                                      <p:cBhvr>
                                        <p:cTn id="19" dur="1" fill="hold">
                                          <p:stCondLst>
                                            <p:cond delay="0"/>
                                          </p:stCondLst>
                                        </p:cTn>
                                        <p:tgtEl>
                                          <p:spTgt spid="328"/>
                                        </p:tgtEl>
                                        <p:attrNameLst>
                                          <p:attrName>style.visibility</p:attrName>
                                        </p:attrNameLst>
                                      </p:cBhvr>
                                      <p:to>
                                        <p:strVal val="visible"/>
                                      </p:to>
                                    </p:set>
                                    <p:animEffect transition="in" filter="fade">
                                      <p:cBhvr>
                                        <p:cTn id="20" dur="500"/>
                                        <p:tgtEl>
                                          <p:spTgt spid="3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6" grpId="0" animBg="1"/>
      <p:bldP spid="328" grpId="0"/>
      <p:bldP spid="329"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00346F48-139F-F0D7-BAE5-D109751F26C6}"/>
              </a:ext>
            </a:extLst>
          </p:cNvPr>
          <p:cNvSpPr>
            <a:spLocks noGrp="1"/>
          </p:cNvSpPr>
          <p:nvPr>
            <p:ph type="subTitle" idx="1"/>
          </p:nvPr>
        </p:nvSpPr>
        <p:spPr>
          <a:xfrm>
            <a:off x="1126759" y="1464766"/>
            <a:ext cx="6892506" cy="1736700"/>
          </a:xfrm>
        </p:spPr>
        <p:txBody>
          <a:bodyPr/>
          <a:lstStyle/>
          <a:p>
            <a:pPr marL="0" indent="0" algn="just"/>
            <a:r>
              <a:rPr lang="en-US" sz="1800" b="0" i="0" u="none" strike="noStrike" baseline="0" dirty="0" err="1">
                <a:solidFill>
                  <a:srgbClr val="000000"/>
                </a:solidFill>
                <a:latin typeface="PT Sans" panose="020B0503020203020204" pitchFamily="34" charset="0"/>
              </a:rPr>
              <a:t>Lingkungan</a:t>
            </a:r>
            <a:r>
              <a:rPr lang="en-US" sz="1800" b="0" i="0" u="none" strike="noStrike" baseline="0" dirty="0">
                <a:solidFill>
                  <a:srgbClr val="000000"/>
                </a:solidFill>
                <a:latin typeface="PT Sans" panose="020B0503020203020204" pitchFamily="34" charset="0"/>
              </a:rPr>
              <a:t> </a:t>
            </a:r>
            <a:r>
              <a:rPr lang="en-US" sz="1800" b="0" i="0" u="none" strike="noStrike" baseline="0" dirty="0" err="1">
                <a:solidFill>
                  <a:srgbClr val="000000"/>
                </a:solidFill>
                <a:latin typeface="PT Sans" panose="020B0503020203020204" pitchFamily="34" charset="0"/>
              </a:rPr>
              <a:t>menyediakan</a:t>
            </a:r>
            <a:r>
              <a:rPr lang="en-US" sz="1800" b="0" i="0" u="none" strike="noStrike" baseline="0" dirty="0">
                <a:solidFill>
                  <a:srgbClr val="000000"/>
                </a:solidFill>
                <a:latin typeface="PT Sans" panose="020B0503020203020204" pitchFamily="34" charset="0"/>
              </a:rPr>
              <a:t> </a:t>
            </a:r>
            <a:r>
              <a:rPr lang="en-US" sz="1800" b="0" i="0" u="none" strike="noStrike" baseline="0" dirty="0" err="1">
                <a:solidFill>
                  <a:srgbClr val="000000"/>
                </a:solidFill>
                <a:latin typeface="PT Sans" panose="020B0503020203020204" pitchFamily="34" charset="0"/>
              </a:rPr>
              <a:t>sumber</a:t>
            </a:r>
            <a:r>
              <a:rPr lang="en-US" sz="1800" b="0" i="0" u="none" strike="noStrike" baseline="0" dirty="0">
                <a:solidFill>
                  <a:srgbClr val="000000"/>
                </a:solidFill>
                <a:latin typeface="PT Sans" panose="020B0503020203020204" pitchFamily="34" charset="0"/>
              </a:rPr>
              <a:t> </a:t>
            </a:r>
            <a:r>
              <a:rPr lang="en-US" sz="1800" b="0" i="0" u="none" strike="noStrike" baseline="0" dirty="0" err="1">
                <a:solidFill>
                  <a:srgbClr val="000000"/>
                </a:solidFill>
                <a:latin typeface="PT Sans" panose="020B0503020203020204" pitchFamily="34" charset="0"/>
              </a:rPr>
              <a:t>daya</a:t>
            </a:r>
            <a:r>
              <a:rPr lang="en-US" sz="1800" b="0" i="0" u="none" strike="noStrike" baseline="0" dirty="0">
                <a:solidFill>
                  <a:srgbClr val="000000"/>
                </a:solidFill>
                <a:latin typeface="PT Sans" panose="020B0503020203020204" pitchFamily="34" charset="0"/>
              </a:rPr>
              <a:t> </a:t>
            </a:r>
            <a:r>
              <a:rPr lang="en-US" sz="1800" b="0" i="0" u="none" strike="noStrike" baseline="0" dirty="0" err="1">
                <a:solidFill>
                  <a:srgbClr val="000000"/>
                </a:solidFill>
                <a:latin typeface="PT Sans" panose="020B0503020203020204" pitchFamily="34" charset="0"/>
              </a:rPr>
              <a:t>alam</a:t>
            </a:r>
            <a:r>
              <a:rPr lang="en-US" sz="1800" b="0" i="0" u="none" strike="noStrike" baseline="0" dirty="0">
                <a:solidFill>
                  <a:srgbClr val="000000"/>
                </a:solidFill>
                <a:latin typeface="PT Sans" panose="020B0503020203020204" pitchFamily="34" charset="0"/>
              </a:rPr>
              <a:t> yang </a:t>
            </a:r>
            <a:r>
              <a:rPr lang="en-US" sz="1800" b="0" i="0" u="none" strike="noStrike" baseline="0" dirty="0" err="1">
                <a:solidFill>
                  <a:srgbClr val="000000"/>
                </a:solidFill>
                <a:latin typeface="PT Sans" panose="020B0503020203020204" pitchFamily="34" charset="0"/>
              </a:rPr>
              <a:t>dibutuhkan</a:t>
            </a:r>
            <a:r>
              <a:rPr lang="en-US" sz="1800" b="0" i="0" u="none" strike="noStrike" baseline="0" dirty="0">
                <a:solidFill>
                  <a:srgbClr val="000000"/>
                </a:solidFill>
                <a:latin typeface="PT Sans" panose="020B0503020203020204" pitchFamily="34" charset="0"/>
              </a:rPr>
              <a:t> </a:t>
            </a:r>
            <a:r>
              <a:rPr lang="en-US" sz="1800" b="0" i="0" u="none" strike="noStrike" baseline="0" dirty="0" err="1">
                <a:solidFill>
                  <a:srgbClr val="000000"/>
                </a:solidFill>
                <a:latin typeface="PT Sans" panose="020B0503020203020204" pitchFamily="34" charset="0"/>
              </a:rPr>
              <a:t>manusia</a:t>
            </a:r>
            <a:r>
              <a:rPr lang="en-US" sz="1800" b="0" i="0" u="none" strike="noStrike" baseline="0" dirty="0">
                <a:solidFill>
                  <a:srgbClr val="000000"/>
                </a:solidFill>
                <a:latin typeface="PT Sans" panose="020B0503020203020204" pitchFamily="34" charset="0"/>
              </a:rPr>
              <a:t> </a:t>
            </a:r>
            <a:r>
              <a:rPr lang="en-US" sz="1800" b="0" i="0" u="none" strike="noStrike" baseline="0" dirty="0" err="1">
                <a:solidFill>
                  <a:srgbClr val="000000"/>
                </a:solidFill>
                <a:latin typeface="PT Sans" panose="020B0503020203020204" pitchFamily="34" charset="0"/>
              </a:rPr>
              <a:t>untuk</a:t>
            </a:r>
            <a:r>
              <a:rPr lang="en-US" sz="1800" b="0" i="0" u="none" strike="noStrike" baseline="0" dirty="0">
                <a:solidFill>
                  <a:srgbClr val="000000"/>
                </a:solidFill>
                <a:latin typeface="PT Sans" panose="020B0503020203020204" pitchFamily="34" charset="0"/>
              </a:rPr>
              <a:t> </a:t>
            </a:r>
            <a:r>
              <a:rPr lang="en-US" sz="1800" b="0" i="0" u="none" strike="noStrike" baseline="0" dirty="0" err="1">
                <a:solidFill>
                  <a:srgbClr val="000000"/>
                </a:solidFill>
                <a:latin typeface="PT Sans" panose="020B0503020203020204" pitchFamily="34" charset="0"/>
              </a:rPr>
              <a:t>menunjang</a:t>
            </a:r>
            <a:r>
              <a:rPr lang="en-US" sz="1800" b="0" i="0" u="none" strike="noStrike" baseline="0" dirty="0">
                <a:solidFill>
                  <a:srgbClr val="000000"/>
                </a:solidFill>
                <a:latin typeface="PT Sans" panose="020B0503020203020204" pitchFamily="34" charset="0"/>
              </a:rPr>
              <a:t> </a:t>
            </a:r>
            <a:r>
              <a:rPr lang="en-US" sz="1800" b="0" i="0" u="none" strike="noStrike" baseline="0" dirty="0" err="1">
                <a:solidFill>
                  <a:srgbClr val="000000"/>
                </a:solidFill>
                <a:latin typeface="PT Sans" panose="020B0503020203020204" pitchFamily="34" charset="0"/>
              </a:rPr>
              <a:t>kehidupannya</a:t>
            </a:r>
            <a:r>
              <a:rPr lang="en-US" sz="1800" b="0" i="0" u="none" strike="noStrike" baseline="0" dirty="0">
                <a:solidFill>
                  <a:srgbClr val="000000"/>
                </a:solidFill>
                <a:latin typeface="PT Sans" panose="020B0503020203020204" pitchFamily="34" charset="0"/>
              </a:rPr>
              <a:t>. </a:t>
            </a:r>
            <a:r>
              <a:rPr lang="en-US" sz="1800" b="0" i="0" u="none" strike="noStrike" baseline="0" dirty="0" err="1">
                <a:solidFill>
                  <a:srgbClr val="000000"/>
                </a:solidFill>
                <a:latin typeface="PT Sans" panose="020B0503020203020204" pitchFamily="34" charset="0"/>
              </a:rPr>
              <a:t>Namun</a:t>
            </a:r>
            <a:r>
              <a:rPr lang="en-US" sz="1800" b="0" i="0" u="none" strike="noStrike" baseline="0" dirty="0">
                <a:solidFill>
                  <a:srgbClr val="000000"/>
                </a:solidFill>
                <a:latin typeface="PT Sans" panose="020B0503020203020204" pitchFamily="34" charset="0"/>
              </a:rPr>
              <a:t>, </a:t>
            </a:r>
            <a:r>
              <a:rPr lang="en-US" sz="1800" b="0" i="0" u="none" strike="noStrike" baseline="0" dirty="0" err="1">
                <a:solidFill>
                  <a:srgbClr val="000000"/>
                </a:solidFill>
                <a:latin typeface="PT Sans" panose="020B0503020203020204" pitchFamily="34" charset="0"/>
              </a:rPr>
              <a:t>berbagai</a:t>
            </a:r>
            <a:r>
              <a:rPr lang="en-US" sz="1800" b="0" i="0" u="none" strike="noStrike" baseline="0" dirty="0">
                <a:solidFill>
                  <a:srgbClr val="000000"/>
                </a:solidFill>
                <a:latin typeface="PT Sans" panose="020B0503020203020204" pitchFamily="34" charset="0"/>
              </a:rPr>
              <a:t> </a:t>
            </a:r>
            <a:r>
              <a:rPr lang="en-US" sz="1800" b="0" i="0" u="none" strike="noStrike" baseline="0" dirty="0" err="1">
                <a:solidFill>
                  <a:srgbClr val="000000"/>
                </a:solidFill>
                <a:latin typeface="PT Sans" panose="020B0503020203020204" pitchFamily="34" charset="0"/>
              </a:rPr>
              <a:t>aktivitas</a:t>
            </a:r>
            <a:r>
              <a:rPr lang="en-US" sz="1800" b="0" i="0" u="none" strike="noStrike" baseline="0" dirty="0">
                <a:solidFill>
                  <a:srgbClr val="000000"/>
                </a:solidFill>
                <a:latin typeface="PT Sans" panose="020B0503020203020204" pitchFamily="34" charset="0"/>
              </a:rPr>
              <a:t> </a:t>
            </a:r>
            <a:r>
              <a:rPr lang="en-US" sz="1800" b="0" i="0" u="none" strike="noStrike" baseline="0" dirty="0" err="1">
                <a:solidFill>
                  <a:srgbClr val="000000"/>
                </a:solidFill>
                <a:latin typeface="PT Sans" panose="020B0503020203020204" pitchFamily="34" charset="0"/>
              </a:rPr>
              <a:t>manusia</a:t>
            </a:r>
            <a:r>
              <a:rPr lang="en-US" sz="1800" b="0" i="0" u="none" strike="noStrike" baseline="0" dirty="0">
                <a:solidFill>
                  <a:srgbClr val="000000"/>
                </a:solidFill>
                <a:latin typeface="PT Sans" panose="020B0503020203020204" pitchFamily="34" charset="0"/>
              </a:rPr>
              <a:t> </a:t>
            </a:r>
            <a:r>
              <a:rPr lang="en-US" sz="1800" b="0" i="0" u="none" strike="noStrike" baseline="0" dirty="0" err="1">
                <a:solidFill>
                  <a:srgbClr val="000000"/>
                </a:solidFill>
                <a:latin typeface="PT Sans" panose="020B0503020203020204" pitchFamily="34" charset="0"/>
              </a:rPr>
              <a:t>menghasilkan</a:t>
            </a:r>
            <a:r>
              <a:rPr lang="en-US" sz="1800" b="0" i="0" u="none" strike="noStrike" baseline="0" dirty="0">
                <a:solidFill>
                  <a:srgbClr val="000000"/>
                </a:solidFill>
                <a:latin typeface="PT Sans" panose="020B0503020203020204" pitchFamily="34" charset="0"/>
              </a:rPr>
              <a:t> </a:t>
            </a:r>
            <a:r>
              <a:rPr lang="en-US" sz="1800" b="0" i="0" u="none" strike="noStrike" baseline="0" dirty="0" err="1">
                <a:solidFill>
                  <a:srgbClr val="000000"/>
                </a:solidFill>
                <a:latin typeface="PT Sans" panose="020B0503020203020204" pitchFamily="34" charset="0"/>
              </a:rPr>
              <a:t>limbah</a:t>
            </a:r>
            <a:r>
              <a:rPr lang="en-US" sz="1800" b="0" i="0" u="none" strike="noStrike" baseline="0" dirty="0">
                <a:solidFill>
                  <a:srgbClr val="000000"/>
                </a:solidFill>
                <a:latin typeface="PT Sans" panose="020B0503020203020204" pitchFamily="34" charset="0"/>
              </a:rPr>
              <a:t> yang </a:t>
            </a:r>
            <a:r>
              <a:rPr lang="en-US" sz="1800" b="0" i="0" u="none" strike="noStrike" baseline="0" dirty="0" err="1">
                <a:solidFill>
                  <a:srgbClr val="000000"/>
                </a:solidFill>
                <a:latin typeface="PT Sans" panose="020B0503020203020204" pitchFamily="34" charset="0"/>
              </a:rPr>
              <a:t>sebagian</a:t>
            </a:r>
            <a:r>
              <a:rPr lang="en-US" sz="1800" b="0" i="0" u="none" strike="noStrike" baseline="0" dirty="0">
                <a:solidFill>
                  <a:srgbClr val="000000"/>
                </a:solidFill>
                <a:latin typeface="PT Sans" panose="020B0503020203020204" pitchFamily="34" charset="0"/>
              </a:rPr>
              <a:t> </a:t>
            </a:r>
            <a:r>
              <a:rPr lang="en-US" sz="1800" b="0" i="0" u="none" strike="noStrike" baseline="0" dirty="0" err="1">
                <a:solidFill>
                  <a:srgbClr val="000000"/>
                </a:solidFill>
                <a:latin typeface="PT Sans" panose="020B0503020203020204" pitchFamily="34" charset="0"/>
              </a:rPr>
              <a:t>besar</a:t>
            </a:r>
            <a:r>
              <a:rPr lang="en-US" sz="1800" b="0" i="0" u="none" strike="noStrike" baseline="0" dirty="0">
                <a:solidFill>
                  <a:srgbClr val="000000"/>
                </a:solidFill>
                <a:latin typeface="PT Sans" panose="020B0503020203020204" pitchFamily="34" charset="0"/>
              </a:rPr>
              <a:t> </a:t>
            </a:r>
            <a:r>
              <a:rPr lang="en-US" sz="1800" b="0" i="0" u="none" strike="noStrike" baseline="0" dirty="0" err="1">
                <a:solidFill>
                  <a:srgbClr val="000000"/>
                </a:solidFill>
                <a:latin typeface="PT Sans" panose="020B0503020203020204" pitchFamily="34" charset="0"/>
              </a:rPr>
              <a:t>tidak</a:t>
            </a:r>
            <a:r>
              <a:rPr lang="en-US" sz="1800" b="0" i="0" u="none" strike="noStrike" baseline="0" dirty="0">
                <a:solidFill>
                  <a:srgbClr val="000000"/>
                </a:solidFill>
                <a:latin typeface="PT Sans" panose="020B0503020203020204" pitchFamily="34" charset="0"/>
              </a:rPr>
              <a:t> </a:t>
            </a:r>
            <a:r>
              <a:rPr lang="en-US" sz="1800" b="0" i="0" u="none" strike="noStrike" baseline="0" dirty="0" err="1">
                <a:solidFill>
                  <a:srgbClr val="000000"/>
                </a:solidFill>
                <a:latin typeface="PT Sans" panose="020B0503020203020204" pitchFamily="34" charset="0"/>
              </a:rPr>
              <a:t>dikelola</a:t>
            </a:r>
            <a:r>
              <a:rPr lang="en-US" sz="1800" b="0" i="0" u="none" strike="noStrike" baseline="0" dirty="0">
                <a:solidFill>
                  <a:srgbClr val="000000"/>
                </a:solidFill>
                <a:latin typeface="PT Sans" panose="020B0503020203020204" pitchFamily="34" charset="0"/>
              </a:rPr>
              <a:t> </a:t>
            </a:r>
            <a:r>
              <a:rPr lang="en-US" sz="1800" b="0" i="0" u="none" strike="noStrike" baseline="0" dirty="0" err="1">
                <a:solidFill>
                  <a:srgbClr val="000000"/>
                </a:solidFill>
                <a:latin typeface="PT Sans" panose="020B0503020203020204" pitchFamily="34" charset="0"/>
              </a:rPr>
              <a:t>dengan</a:t>
            </a:r>
            <a:r>
              <a:rPr lang="en-US" sz="1800" b="0" i="0" u="none" strike="noStrike" baseline="0" dirty="0">
                <a:solidFill>
                  <a:srgbClr val="000000"/>
                </a:solidFill>
                <a:latin typeface="PT Sans" panose="020B0503020203020204" pitchFamily="34" charset="0"/>
              </a:rPr>
              <a:t> </a:t>
            </a:r>
            <a:r>
              <a:rPr lang="en-US" sz="1800" b="0" i="0" u="none" strike="noStrike" baseline="0" dirty="0" err="1">
                <a:solidFill>
                  <a:srgbClr val="000000"/>
                </a:solidFill>
                <a:latin typeface="PT Sans" panose="020B0503020203020204" pitchFamily="34" charset="0"/>
              </a:rPr>
              <a:t>baik</a:t>
            </a:r>
            <a:r>
              <a:rPr lang="en-US" sz="1800" b="0" i="0" u="none" strike="noStrike" baseline="0" dirty="0">
                <a:solidFill>
                  <a:srgbClr val="000000"/>
                </a:solidFill>
                <a:latin typeface="PT Sans" panose="020B0503020203020204" pitchFamily="34" charset="0"/>
              </a:rPr>
              <a:t> dan </a:t>
            </a:r>
            <a:r>
              <a:rPr lang="en-US" sz="1800" b="0" i="0" u="none" strike="noStrike" baseline="0" dirty="0" err="1">
                <a:solidFill>
                  <a:srgbClr val="000000"/>
                </a:solidFill>
                <a:latin typeface="PT Sans" panose="020B0503020203020204" pitchFamily="34" charset="0"/>
              </a:rPr>
              <a:t>dibuang</a:t>
            </a:r>
            <a:r>
              <a:rPr lang="en-US" sz="1800" b="0" i="0" u="none" strike="noStrike" baseline="0" dirty="0">
                <a:solidFill>
                  <a:srgbClr val="000000"/>
                </a:solidFill>
                <a:latin typeface="PT Sans" panose="020B0503020203020204" pitchFamily="34" charset="0"/>
              </a:rPr>
              <a:t> </a:t>
            </a:r>
            <a:r>
              <a:rPr lang="en-US" sz="1800" b="0" i="0" u="none" strike="noStrike" baseline="0" dirty="0" err="1">
                <a:solidFill>
                  <a:srgbClr val="000000"/>
                </a:solidFill>
                <a:latin typeface="PT Sans" panose="020B0503020203020204" pitchFamily="34" charset="0"/>
              </a:rPr>
              <a:t>ke</a:t>
            </a:r>
            <a:r>
              <a:rPr lang="en-US" sz="1800" b="0" i="0" u="none" strike="noStrike" baseline="0" dirty="0">
                <a:solidFill>
                  <a:srgbClr val="000000"/>
                </a:solidFill>
                <a:latin typeface="PT Sans" panose="020B0503020203020204" pitchFamily="34" charset="0"/>
              </a:rPr>
              <a:t> </a:t>
            </a:r>
            <a:r>
              <a:rPr lang="en-US" sz="1800" b="0" i="0" u="none" strike="noStrike" baseline="0" dirty="0" err="1">
                <a:solidFill>
                  <a:srgbClr val="000000"/>
                </a:solidFill>
                <a:latin typeface="PT Sans" panose="020B0503020203020204" pitchFamily="34" charset="0"/>
              </a:rPr>
              <a:t>lingkungan</a:t>
            </a:r>
            <a:r>
              <a:rPr lang="en-US" sz="1800" b="0" i="0" u="none" strike="noStrike" baseline="0" dirty="0">
                <a:solidFill>
                  <a:srgbClr val="000000"/>
                </a:solidFill>
                <a:latin typeface="PT Sans" panose="020B0503020203020204" pitchFamily="34" charset="0"/>
              </a:rPr>
              <a:t>. </a:t>
            </a:r>
            <a:r>
              <a:rPr lang="en-US" sz="1800" b="0" i="0" u="none" strike="noStrike" baseline="0" dirty="0" err="1">
                <a:solidFill>
                  <a:srgbClr val="000000"/>
                </a:solidFill>
                <a:latin typeface="PT Sans" panose="020B0503020203020204" pitchFamily="34" charset="0"/>
              </a:rPr>
              <a:t>Menurut</a:t>
            </a:r>
            <a:r>
              <a:rPr lang="en-US" sz="1800" b="0" i="0" u="none" strike="noStrike" baseline="0" dirty="0">
                <a:solidFill>
                  <a:srgbClr val="000000"/>
                </a:solidFill>
                <a:latin typeface="PT Sans" panose="020B0503020203020204" pitchFamily="34" charset="0"/>
              </a:rPr>
              <a:t> </a:t>
            </a:r>
            <a:r>
              <a:rPr lang="en-US" sz="1800" b="0" i="0" u="none" strike="noStrike" baseline="0" dirty="0" err="1">
                <a:solidFill>
                  <a:srgbClr val="000000"/>
                </a:solidFill>
                <a:latin typeface="PT Sans" panose="020B0503020203020204" pitchFamily="34" charset="0"/>
              </a:rPr>
              <a:t>Peraturan</a:t>
            </a:r>
            <a:r>
              <a:rPr lang="en-US" sz="1800" b="0" i="0" u="none" strike="noStrike" baseline="0" dirty="0">
                <a:solidFill>
                  <a:srgbClr val="000000"/>
                </a:solidFill>
                <a:latin typeface="PT Sans" panose="020B0503020203020204" pitchFamily="34" charset="0"/>
              </a:rPr>
              <a:t> </a:t>
            </a:r>
            <a:r>
              <a:rPr lang="en-US" sz="1800" b="0" i="0" u="none" strike="noStrike" baseline="0" dirty="0" err="1">
                <a:solidFill>
                  <a:srgbClr val="000000"/>
                </a:solidFill>
                <a:latin typeface="PT Sans" panose="020B0503020203020204" pitchFamily="34" charset="0"/>
              </a:rPr>
              <a:t>Pemerintah</a:t>
            </a:r>
            <a:r>
              <a:rPr lang="en-US" sz="1800" b="0" i="0" u="none" strike="noStrike" baseline="0" dirty="0">
                <a:solidFill>
                  <a:srgbClr val="000000"/>
                </a:solidFill>
                <a:latin typeface="PT Sans" panose="020B0503020203020204" pitchFamily="34" charset="0"/>
              </a:rPr>
              <a:t> RI No. 18 </a:t>
            </a:r>
            <a:r>
              <a:rPr lang="en-US" sz="1800" b="0" i="0" u="none" strike="noStrike" baseline="0" dirty="0" err="1">
                <a:solidFill>
                  <a:srgbClr val="000000"/>
                </a:solidFill>
                <a:latin typeface="PT Sans" panose="020B0503020203020204" pitchFamily="34" charset="0"/>
              </a:rPr>
              <a:t>Tahun</a:t>
            </a:r>
            <a:r>
              <a:rPr lang="en-US" sz="1800" b="0" i="0" u="none" strike="noStrike" baseline="0" dirty="0">
                <a:solidFill>
                  <a:srgbClr val="000000"/>
                </a:solidFill>
                <a:latin typeface="PT Sans" panose="020B0503020203020204" pitchFamily="34" charset="0"/>
              </a:rPr>
              <a:t> 1999, </a:t>
            </a:r>
            <a:r>
              <a:rPr lang="en-US" sz="1800" b="1" i="0" u="none" strike="noStrike" baseline="0" dirty="0" err="1">
                <a:solidFill>
                  <a:srgbClr val="000000"/>
                </a:solidFill>
                <a:latin typeface="PT Sans" panose="020B0503020203020204" pitchFamily="34" charset="0"/>
              </a:rPr>
              <a:t>limbah</a:t>
            </a:r>
            <a:r>
              <a:rPr lang="en-US" sz="1800" b="1" i="0" u="none" strike="noStrike" baseline="0" dirty="0">
                <a:solidFill>
                  <a:srgbClr val="000000"/>
                </a:solidFill>
                <a:latin typeface="PT Sans" panose="020B0503020203020204" pitchFamily="34" charset="0"/>
              </a:rPr>
              <a:t> </a:t>
            </a:r>
            <a:r>
              <a:rPr lang="en-US" sz="1800" b="0" i="0" u="none" strike="noStrike" baseline="0" dirty="0" err="1">
                <a:solidFill>
                  <a:srgbClr val="000000"/>
                </a:solidFill>
                <a:latin typeface="PT Sans" panose="020B0503020203020204" pitchFamily="34" charset="0"/>
              </a:rPr>
              <a:t>adalah</a:t>
            </a:r>
            <a:r>
              <a:rPr lang="en-US" sz="1800" b="0" i="0" u="none" strike="noStrike" baseline="0" dirty="0">
                <a:solidFill>
                  <a:srgbClr val="000000"/>
                </a:solidFill>
                <a:latin typeface="PT Sans" panose="020B0503020203020204" pitchFamily="34" charset="0"/>
              </a:rPr>
              <a:t> </a:t>
            </a:r>
            <a:r>
              <a:rPr lang="en-US" sz="1800" b="0" i="0" u="none" strike="noStrike" baseline="0" dirty="0" err="1">
                <a:solidFill>
                  <a:srgbClr val="000000"/>
                </a:solidFill>
                <a:latin typeface="PT Sans" panose="020B0503020203020204" pitchFamily="34" charset="0"/>
              </a:rPr>
              <a:t>sisa</a:t>
            </a:r>
            <a:r>
              <a:rPr lang="en-US" sz="1800" b="0" i="0" u="none" strike="noStrike" baseline="0" dirty="0">
                <a:solidFill>
                  <a:srgbClr val="000000"/>
                </a:solidFill>
                <a:latin typeface="PT Sans" panose="020B0503020203020204" pitchFamily="34" charset="0"/>
              </a:rPr>
              <a:t> </a:t>
            </a:r>
            <a:r>
              <a:rPr lang="en-US" sz="1800" b="0" i="0" u="none" strike="noStrike" baseline="0" dirty="0" err="1">
                <a:solidFill>
                  <a:srgbClr val="000000"/>
                </a:solidFill>
                <a:latin typeface="PT Sans" panose="020B0503020203020204" pitchFamily="34" charset="0"/>
              </a:rPr>
              <a:t>suatu</a:t>
            </a:r>
            <a:r>
              <a:rPr lang="en-US" sz="1800" b="0" i="0" u="none" strike="noStrike" baseline="0" dirty="0">
                <a:solidFill>
                  <a:srgbClr val="000000"/>
                </a:solidFill>
                <a:latin typeface="PT Sans" panose="020B0503020203020204" pitchFamily="34" charset="0"/>
              </a:rPr>
              <a:t> </a:t>
            </a:r>
            <a:r>
              <a:rPr lang="en-US" sz="1800" b="0" i="0" u="none" strike="noStrike" baseline="0" dirty="0" err="1">
                <a:solidFill>
                  <a:srgbClr val="000000"/>
                </a:solidFill>
                <a:latin typeface="PT Sans" panose="020B0503020203020204" pitchFamily="34" charset="0"/>
              </a:rPr>
              <a:t>usaha</a:t>
            </a:r>
            <a:r>
              <a:rPr lang="en-US" sz="1800" b="0" i="0" u="none" strike="noStrike" baseline="0" dirty="0">
                <a:solidFill>
                  <a:srgbClr val="000000"/>
                </a:solidFill>
                <a:latin typeface="PT Sans" panose="020B0503020203020204" pitchFamily="34" charset="0"/>
              </a:rPr>
              <a:t> dan </a:t>
            </a:r>
            <a:r>
              <a:rPr lang="en-US" sz="1800" b="0" i="0" u="none" strike="noStrike" baseline="0" dirty="0" err="1">
                <a:solidFill>
                  <a:srgbClr val="000000"/>
                </a:solidFill>
                <a:latin typeface="PT Sans" panose="020B0503020203020204" pitchFamily="34" charset="0"/>
              </a:rPr>
              <a:t>atau</a:t>
            </a:r>
            <a:r>
              <a:rPr lang="en-US" sz="1800" b="0" i="0" u="none" strike="noStrike" baseline="0" dirty="0">
                <a:solidFill>
                  <a:srgbClr val="000000"/>
                </a:solidFill>
                <a:latin typeface="PT Sans" panose="020B0503020203020204" pitchFamily="34" charset="0"/>
              </a:rPr>
              <a:t> </a:t>
            </a:r>
            <a:r>
              <a:rPr lang="en-US" sz="1800" b="0" i="0" u="none" strike="noStrike" baseline="0" dirty="0" err="1">
                <a:solidFill>
                  <a:srgbClr val="000000"/>
                </a:solidFill>
                <a:latin typeface="PT Sans" panose="020B0503020203020204" pitchFamily="34" charset="0"/>
              </a:rPr>
              <a:t>kegiatan</a:t>
            </a:r>
            <a:r>
              <a:rPr lang="en-US" sz="1800" b="0" i="0" u="none" strike="noStrike" baseline="0" dirty="0">
                <a:solidFill>
                  <a:srgbClr val="000000"/>
                </a:solidFill>
                <a:latin typeface="PT Sans" panose="020B0503020203020204" pitchFamily="34" charset="0"/>
              </a:rPr>
              <a:t>. </a:t>
            </a:r>
            <a:r>
              <a:rPr lang="en-US" sz="1800" b="0" i="0" u="none" strike="noStrike" baseline="0" dirty="0" err="1">
                <a:solidFill>
                  <a:srgbClr val="000000"/>
                </a:solidFill>
                <a:latin typeface="PT Sans" panose="020B0503020203020204" pitchFamily="34" charset="0"/>
              </a:rPr>
              <a:t>Terkadang</a:t>
            </a:r>
            <a:r>
              <a:rPr lang="en-US" sz="1800" b="0" i="0" u="none" strike="noStrike" baseline="0" dirty="0">
                <a:solidFill>
                  <a:srgbClr val="000000"/>
                </a:solidFill>
                <a:latin typeface="PT Sans" panose="020B0503020203020204" pitchFamily="34" charset="0"/>
              </a:rPr>
              <a:t> </a:t>
            </a:r>
            <a:r>
              <a:rPr lang="en-US" sz="1800" b="0" i="0" u="none" strike="noStrike" baseline="0" dirty="0" err="1">
                <a:solidFill>
                  <a:srgbClr val="000000"/>
                </a:solidFill>
                <a:latin typeface="PT Sans" panose="020B0503020203020204" pitchFamily="34" charset="0"/>
              </a:rPr>
              <a:t>limbah</a:t>
            </a:r>
            <a:r>
              <a:rPr lang="en-US" sz="1800" b="0" i="0" u="none" strike="noStrike" baseline="0" dirty="0">
                <a:solidFill>
                  <a:srgbClr val="000000"/>
                </a:solidFill>
                <a:latin typeface="PT Sans" panose="020B0503020203020204" pitchFamily="34" charset="0"/>
              </a:rPr>
              <a:t> </a:t>
            </a:r>
            <a:r>
              <a:rPr lang="en-US" sz="1800" b="0" i="0" u="none" strike="noStrike" baseline="0" dirty="0" err="1">
                <a:solidFill>
                  <a:srgbClr val="000000"/>
                </a:solidFill>
                <a:latin typeface="PT Sans" panose="020B0503020203020204" pitchFamily="34" charset="0"/>
              </a:rPr>
              <a:t>tersebut</a:t>
            </a:r>
            <a:r>
              <a:rPr lang="en-US" sz="1800" b="0" i="0" u="none" strike="noStrike" baseline="0" dirty="0">
                <a:solidFill>
                  <a:srgbClr val="000000"/>
                </a:solidFill>
                <a:latin typeface="PT Sans" panose="020B0503020203020204" pitchFamily="34" charset="0"/>
              </a:rPr>
              <a:t> </a:t>
            </a:r>
            <a:r>
              <a:rPr lang="en-US" sz="1800" b="0" i="0" u="none" strike="noStrike" baseline="0" dirty="0" err="1">
                <a:solidFill>
                  <a:srgbClr val="000000"/>
                </a:solidFill>
                <a:latin typeface="PT Sans" panose="020B0503020203020204" pitchFamily="34" charset="0"/>
              </a:rPr>
              <a:t>membahayakan</a:t>
            </a:r>
            <a:r>
              <a:rPr lang="en-US" sz="1800" b="0" i="0" u="none" strike="noStrike" baseline="0" dirty="0">
                <a:solidFill>
                  <a:srgbClr val="000000"/>
                </a:solidFill>
                <a:latin typeface="PT Sans" panose="020B0503020203020204" pitchFamily="34" charset="0"/>
              </a:rPr>
              <a:t> </a:t>
            </a:r>
            <a:r>
              <a:rPr lang="en-US" sz="1800" b="0" i="0" u="none" strike="noStrike" baseline="0" dirty="0" err="1">
                <a:solidFill>
                  <a:srgbClr val="000000"/>
                </a:solidFill>
                <a:latin typeface="PT Sans" panose="020B0503020203020204" pitchFamily="34" charset="0"/>
              </a:rPr>
              <a:t>kesehatan</a:t>
            </a:r>
            <a:r>
              <a:rPr lang="en-US" sz="1800" b="0" i="0" u="none" strike="noStrike" baseline="0" dirty="0">
                <a:solidFill>
                  <a:srgbClr val="000000"/>
                </a:solidFill>
                <a:latin typeface="PT Sans" panose="020B0503020203020204" pitchFamily="34" charset="0"/>
              </a:rPr>
              <a:t> </a:t>
            </a:r>
            <a:r>
              <a:rPr lang="en-US" sz="1800" b="0" i="0" u="none" strike="noStrike" baseline="0" dirty="0" err="1">
                <a:solidFill>
                  <a:srgbClr val="000000"/>
                </a:solidFill>
                <a:latin typeface="PT Sans" panose="020B0503020203020204" pitchFamily="34" charset="0"/>
              </a:rPr>
              <a:t>atau</a:t>
            </a:r>
            <a:r>
              <a:rPr lang="en-US" sz="1800" b="0" i="0" u="none" strike="noStrike" baseline="0" dirty="0">
                <a:solidFill>
                  <a:srgbClr val="000000"/>
                </a:solidFill>
                <a:latin typeface="PT Sans" panose="020B0503020203020204" pitchFamily="34" charset="0"/>
              </a:rPr>
              <a:t> </a:t>
            </a:r>
            <a:r>
              <a:rPr lang="en-US" sz="1800" b="0" i="0" u="none" strike="noStrike" baseline="0" dirty="0" err="1">
                <a:solidFill>
                  <a:srgbClr val="000000"/>
                </a:solidFill>
                <a:latin typeface="PT Sans" panose="020B0503020203020204" pitchFamily="34" charset="0"/>
              </a:rPr>
              <a:t>kehidupan</a:t>
            </a:r>
            <a:r>
              <a:rPr lang="en-US" sz="1800" b="0" i="0" u="none" strike="noStrike" baseline="0" dirty="0">
                <a:solidFill>
                  <a:srgbClr val="000000"/>
                </a:solidFill>
                <a:latin typeface="PT Sans" panose="020B0503020203020204" pitchFamily="34" charset="0"/>
              </a:rPr>
              <a:t> </a:t>
            </a:r>
            <a:r>
              <a:rPr lang="en-US" sz="1800" b="0" i="0" u="none" strike="noStrike" baseline="0" dirty="0" err="1">
                <a:solidFill>
                  <a:srgbClr val="000000"/>
                </a:solidFill>
                <a:latin typeface="PT Sans" panose="020B0503020203020204" pitchFamily="34" charset="0"/>
              </a:rPr>
              <a:t>manusia</a:t>
            </a:r>
            <a:r>
              <a:rPr lang="en-US" sz="1800" b="0" i="0" u="none" strike="noStrike" baseline="0" dirty="0">
                <a:solidFill>
                  <a:srgbClr val="000000"/>
                </a:solidFill>
                <a:latin typeface="PT Sans" panose="020B0503020203020204" pitchFamily="34" charset="0"/>
              </a:rPr>
              <a:t> dan </a:t>
            </a:r>
            <a:r>
              <a:rPr lang="en-US" sz="1800" b="0" i="0" u="none" strike="noStrike" baseline="0" dirty="0" err="1">
                <a:solidFill>
                  <a:srgbClr val="000000"/>
                </a:solidFill>
                <a:latin typeface="PT Sans" panose="020B0503020203020204" pitchFamily="34" charset="0"/>
              </a:rPr>
              <a:t>makhluk</a:t>
            </a:r>
            <a:r>
              <a:rPr lang="en-US" sz="1800" b="0" i="0" u="none" strike="noStrike" baseline="0" dirty="0">
                <a:solidFill>
                  <a:srgbClr val="000000"/>
                </a:solidFill>
                <a:latin typeface="PT Sans" panose="020B0503020203020204" pitchFamily="34" charset="0"/>
              </a:rPr>
              <a:t> </a:t>
            </a:r>
            <a:r>
              <a:rPr lang="en-US" sz="1800" b="0" i="0" u="none" strike="noStrike" baseline="0" dirty="0" err="1">
                <a:solidFill>
                  <a:srgbClr val="000000"/>
                </a:solidFill>
                <a:latin typeface="PT Sans" panose="020B0503020203020204" pitchFamily="34" charset="0"/>
              </a:rPr>
              <a:t>hidup</a:t>
            </a:r>
            <a:r>
              <a:rPr lang="en-US" sz="1800" b="0" i="0" u="none" strike="noStrike" baseline="0" dirty="0">
                <a:solidFill>
                  <a:srgbClr val="000000"/>
                </a:solidFill>
                <a:latin typeface="PT Sans" panose="020B0503020203020204" pitchFamily="34" charset="0"/>
              </a:rPr>
              <a:t> </a:t>
            </a:r>
            <a:r>
              <a:rPr lang="en-US" sz="1800" b="0" i="0" u="none" strike="noStrike" baseline="0" dirty="0" err="1">
                <a:solidFill>
                  <a:srgbClr val="000000"/>
                </a:solidFill>
                <a:latin typeface="PT Sans" panose="020B0503020203020204" pitchFamily="34" charset="0"/>
              </a:rPr>
              <a:t>lainnya</a:t>
            </a:r>
            <a:r>
              <a:rPr lang="en-US" sz="1800" b="0" i="0" u="none" strike="noStrike" baseline="0" dirty="0">
                <a:solidFill>
                  <a:srgbClr val="000000"/>
                </a:solidFill>
                <a:latin typeface="PT Sans" panose="020B0503020203020204" pitchFamily="34" charset="0"/>
              </a:rPr>
              <a:t>. </a:t>
            </a:r>
            <a:endParaRPr lang="en-US" dirty="0">
              <a:solidFill>
                <a:srgbClr val="000000"/>
              </a:solidFill>
              <a:latin typeface="PT Sans" panose="020B0503020203020204" pitchFamily="34" charset="0"/>
            </a:endParaRPr>
          </a:p>
        </p:txBody>
      </p:sp>
      <p:sp>
        <p:nvSpPr>
          <p:cNvPr id="6" name="Google Shape;573;p46">
            <a:extLst>
              <a:ext uri="{FF2B5EF4-FFF2-40B4-BE49-F238E27FC236}">
                <a16:creationId xmlns:a16="http://schemas.microsoft.com/office/drawing/2014/main" id="{9133CF65-ED7B-5F37-3341-4E75862A0D6E}"/>
              </a:ext>
            </a:extLst>
          </p:cNvPr>
          <p:cNvSpPr txBox="1">
            <a:spLocks/>
          </p:cNvSpPr>
          <p:nvPr/>
        </p:nvSpPr>
        <p:spPr>
          <a:xfrm>
            <a:off x="1233577" y="441349"/>
            <a:ext cx="6314536" cy="772291"/>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2800"/>
              <a:buFont typeface="Oswald"/>
              <a:buNone/>
              <a:defRPr sz="2800" b="0" i="0" u="none" strike="noStrike" cap="none">
                <a:solidFill>
                  <a:schemeClr val="dk1"/>
                </a:solidFill>
                <a:latin typeface="Oswald"/>
                <a:ea typeface="Oswald"/>
                <a:cs typeface="Oswald"/>
                <a:sym typeface="Oswald"/>
              </a:defRPr>
            </a:lvl1pPr>
            <a:lvl2pPr marR="0" lvl="1" algn="ctr" rtl="0">
              <a:lnSpc>
                <a:spcPct val="100000"/>
              </a:lnSpc>
              <a:spcBef>
                <a:spcPts val="0"/>
              </a:spcBef>
              <a:spcAft>
                <a:spcPts val="0"/>
              </a:spcAft>
              <a:buClr>
                <a:schemeClr val="dk1"/>
              </a:buClr>
              <a:buSzPts val="2800"/>
              <a:buFont typeface="Oswald"/>
              <a:buNone/>
              <a:defRPr sz="2800" b="0" i="0" u="none" strike="noStrike" cap="none">
                <a:solidFill>
                  <a:schemeClr val="dk1"/>
                </a:solidFill>
                <a:latin typeface="Oswald"/>
                <a:ea typeface="Oswald"/>
                <a:cs typeface="Oswald"/>
                <a:sym typeface="Oswald"/>
              </a:defRPr>
            </a:lvl2pPr>
            <a:lvl3pPr marR="0" lvl="2" algn="ctr" rtl="0">
              <a:lnSpc>
                <a:spcPct val="100000"/>
              </a:lnSpc>
              <a:spcBef>
                <a:spcPts val="0"/>
              </a:spcBef>
              <a:spcAft>
                <a:spcPts val="0"/>
              </a:spcAft>
              <a:buClr>
                <a:schemeClr val="dk1"/>
              </a:buClr>
              <a:buSzPts val="2800"/>
              <a:buFont typeface="Oswald"/>
              <a:buNone/>
              <a:defRPr sz="2800" b="0" i="0" u="none" strike="noStrike" cap="none">
                <a:solidFill>
                  <a:schemeClr val="dk1"/>
                </a:solidFill>
                <a:latin typeface="Oswald"/>
                <a:ea typeface="Oswald"/>
                <a:cs typeface="Oswald"/>
                <a:sym typeface="Oswald"/>
              </a:defRPr>
            </a:lvl3pPr>
            <a:lvl4pPr marR="0" lvl="3" algn="ctr" rtl="0">
              <a:lnSpc>
                <a:spcPct val="100000"/>
              </a:lnSpc>
              <a:spcBef>
                <a:spcPts val="0"/>
              </a:spcBef>
              <a:spcAft>
                <a:spcPts val="0"/>
              </a:spcAft>
              <a:buClr>
                <a:schemeClr val="dk1"/>
              </a:buClr>
              <a:buSzPts val="2800"/>
              <a:buFont typeface="Oswald"/>
              <a:buNone/>
              <a:defRPr sz="2800" b="0" i="0" u="none" strike="noStrike" cap="none">
                <a:solidFill>
                  <a:schemeClr val="dk1"/>
                </a:solidFill>
                <a:latin typeface="Oswald"/>
                <a:ea typeface="Oswald"/>
                <a:cs typeface="Oswald"/>
                <a:sym typeface="Oswald"/>
              </a:defRPr>
            </a:lvl4pPr>
            <a:lvl5pPr marR="0" lvl="4" algn="ctr" rtl="0">
              <a:lnSpc>
                <a:spcPct val="100000"/>
              </a:lnSpc>
              <a:spcBef>
                <a:spcPts val="0"/>
              </a:spcBef>
              <a:spcAft>
                <a:spcPts val="0"/>
              </a:spcAft>
              <a:buClr>
                <a:schemeClr val="dk1"/>
              </a:buClr>
              <a:buSzPts val="2800"/>
              <a:buFont typeface="Oswald"/>
              <a:buNone/>
              <a:defRPr sz="2800" b="0" i="0" u="none" strike="noStrike" cap="none">
                <a:solidFill>
                  <a:schemeClr val="dk1"/>
                </a:solidFill>
                <a:latin typeface="Oswald"/>
                <a:ea typeface="Oswald"/>
                <a:cs typeface="Oswald"/>
                <a:sym typeface="Oswald"/>
              </a:defRPr>
            </a:lvl5pPr>
            <a:lvl6pPr marR="0" lvl="5" algn="ctr" rtl="0">
              <a:lnSpc>
                <a:spcPct val="100000"/>
              </a:lnSpc>
              <a:spcBef>
                <a:spcPts val="0"/>
              </a:spcBef>
              <a:spcAft>
                <a:spcPts val="0"/>
              </a:spcAft>
              <a:buClr>
                <a:schemeClr val="dk1"/>
              </a:buClr>
              <a:buSzPts val="2800"/>
              <a:buFont typeface="Oswald"/>
              <a:buNone/>
              <a:defRPr sz="2800" b="0" i="0" u="none" strike="noStrike" cap="none">
                <a:solidFill>
                  <a:schemeClr val="dk1"/>
                </a:solidFill>
                <a:latin typeface="Oswald"/>
                <a:ea typeface="Oswald"/>
                <a:cs typeface="Oswald"/>
                <a:sym typeface="Oswald"/>
              </a:defRPr>
            </a:lvl6pPr>
            <a:lvl7pPr marR="0" lvl="6" algn="ctr" rtl="0">
              <a:lnSpc>
                <a:spcPct val="100000"/>
              </a:lnSpc>
              <a:spcBef>
                <a:spcPts val="0"/>
              </a:spcBef>
              <a:spcAft>
                <a:spcPts val="0"/>
              </a:spcAft>
              <a:buClr>
                <a:schemeClr val="dk1"/>
              </a:buClr>
              <a:buSzPts val="2800"/>
              <a:buFont typeface="Oswald"/>
              <a:buNone/>
              <a:defRPr sz="2800" b="0" i="0" u="none" strike="noStrike" cap="none">
                <a:solidFill>
                  <a:schemeClr val="dk1"/>
                </a:solidFill>
                <a:latin typeface="Oswald"/>
                <a:ea typeface="Oswald"/>
                <a:cs typeface="Oswald"/>
                <a:sym typeface="Oswald"/>
              </a:defRPr>
            </a:lvl7pPr>
            <a:lvl8pPr marR="0" lvl="7" algn="ctr" rtl="0">
              <a:lnSpc>
                <a:spcPct val="100000"/>
              </a:lnSpc>
              <a:spcBef>
                <a:spcPts val="0"/>
              </a:spcBef>
              <a:spcAft>
                <a:spcPts val="0"/>
              </a:spcAft>
              <a:buClr>
                <a:schemeClr val="dk1"/>
              </a:buClr>
              <a:buSzPts val="2800"/>
              <a:buFont typeface="Oswald"/>
              <a:buNone/>
              <a:defRPr sz="2800" b="0" i="0" u="none" strike="noStrike" cap="none">
                <a:solidFill>
                  <a:schemeClr val="dk1"/>
                </a:solidFill>
                <a:latin typeface="Oswald"/>
                <a:ea typeface="Oswald"/>
                <a:cs typeface="Oswald"/>
                <a:sym typeface="Oswald"/>
              </a:defRPr>
            </a:lvl8pPr>
            <a:lvl9pPr marR="0" lvl="8" algn="ctr" rtl="0">
              <a:lnSpc>
                <a:spcPct val="100000"/>
              </a:lnSpc>
              <a:spcBef>
                <a:spcPts val="0"/>
              </a:spcBef>
              <a:spcAft>
                <a:spcPts val="0"/>
              </a:spcAft>
              <a:buClr>
                <a:schemeClr val="dk1"/>
              </a:buClr>
              <a:buSzPts val="2800"/>
              <a:buFont typeface="Oswald"/>
              <a:buNone/>
              <a:defRPr sz="2800" b="0" i="0" u="none" strike="noStrike" cap="none">
                <a:solidFill>
                  <a:schemeClr val="dk1"/>
                </a:solidFill>
                <a:latin typeface="Oswald"/>
                <a:ea typeface="Oswald"/>
                <a:cs typeface="Oswald"/>
                <a:sym typeface="Oswald"/>
              </a:defRPr>
            </a:lvl9pPr>
          </a:lstStyle>
          <a:p>
            <a:pPr marL="0" marR="0" lvl="0" indent="0" algn="ctr" defTabSz="914400" rtl="0" eaLnBrk="1" fontAlgn="auto" latinLnBrk="0" hangingPunct="1">
              <a:lnSpc>
                <a:spcPct val="100000"/>
              </a:lnSpc>
              <a:spcBef>
                <a:spcPts val="0"/>
              </a:spcBef>
              <a:spcAft>
                <a:spcPts val="0"/>
              </a:spcAft>
              <a:buClr>
                <a:srgbClr val="043A5B"/>
              </a:buClr>
              <a:buSzPts val="1100"/>
              <a:buFont typeface="Arial"/>
              <a:buNone/>
              <a:tabLst/>
              <a:defRPr/>
            </a:pPr>
            <a:r>
              <a:rPr kumimoji="0" lang="en-US" sz="2800" b="1" i="0" u="none" strike="noStrike" kern="0" cap="none" spc="0" normalizeH="0" baseline="0" noProof="0" dirty="0" err="1">
                <a:ln>
                  <a:noFill/>
                </a:ln>
                <a:solidFill>
                  <a:srgbClr val="000000"/>
                </a:solidFill>
                <a:effectLst/>
                <a:uLnTx/>
                <a:uFillTx/>
                <a:latin typeface="PT Sans" panose="020B0503020203020204" pitchFamily="34" charset="0"/>
                <a:cs typeface="Calibri" panose="020F0502020204030204" pitchFamily="34" charset="0"/>
                <a:sym typeface="Oswald"/>
              </a:rPr>
              <a:t>Pencemaran</a:t>
            </a:r>
            <a:r>
              <a:rPr kumimoji="0" lang="en-US" sz="2800" b="1" i="0" u="none" strike="noStrike" kern="0" cap="none" spc="0" normalizeH="0" baseline="0" noProof="0" dirty="0">
                <a:ln>
                  <a:noFill/>
                </a:ln>
                <a:solidFill>
                  <a:srgbClr val="000000"/>
                </a:solidFill>
                <a:effectLst/>
                <a:uLnTx/>
                <a:uFillTx/>
                <a:latin typeface="PT Sans" panose="020B0503020203020204" pitchFamily="34" charset="0"/>
                <a:cs typeface="Calibri" panose="020F0502020204030204" pitchFamily="34" charset="0"/>
                <a:sym typeface="Oswald"/>
              </a:rPr>
              <a:t> </a:t>
            </a:r>
            <a:r>
              <a:rPr kumimoji="0" lang="en-US" sz="2800" b="1" i="0" u="none" strike="noStrike" kern="0" cap="none" spc="0" normalizeH="0" baseline="0" noProof="0" dirty="0" err="1">
                <a:ln>
                  <a:noFill/>
                </a:ln>
                <a:solidFill>
                  <a:srgbClr val="000000"/>
                </a:solidFill>
                <a:effectLst/>
                <a:uLnTx/>
                <a:uFillTx/>
                <a:latin typeface="PT Sans" panose="020B0503020203020204" pitchFamily="34" charset="0"/>
                <a:cs typeface="Calibri" panose="020F0502020204030204" pitchFamily="34" charset="0"/>
                <a:sym typeface="Oswald"/>
              </a:rPr>
              <a:t>Lingkungan</a:t>
            </a:r>
            <a:r>
              <a:rPr kumimoji="0" lang="en-US" sz="2800" b="1" i="0" u="none" strike="noStrike" kern="0" cap="none" spc="0" normalizeH="0" baseline="0" noProof="0" dirty="0">
                <a:ln>
                  <a:noFill/>
                </a:ln>
                <a:solidFill>
                  <a:srgbClr val="000000"/>
                </a:solidFill>
                <a:effectLst/>
                <a:uLnTx/>
                <a:uFillTx/>
                <a:latin typeface="PT Sans" panose="020B0503020203020204" pitchFamily="34" charset="0"/>
                <a:cs typeface="Calibri" panose="020F0502020204030204" pitchFamily="34" charset="0"/>
                <a:sym typeface="Oswald"/>
              </a:rPr>
              <a:t> </a:t>
            </a:r>
            <a:r>
              <a:rPr kumimoji="0" lang="en-US" sz="2800" b="1" i="0" u="none" strike="noStrike" kern="0" cap="none" spc="0" normalizeH="0" baseline="0" noProof="0" dirty="0" err="1">
                <a:ln>
                  <a:noFill/>
                </a:ln>
                <a:solidFill>
                  <a:srgbClr val="000000"/>
                </a:solidFill>
                <a:effectLst/>
                <a:uLnTx/>
                <a:uFillTx/>
                <a:latin typeface="PT Sans" panose="020B0503020203020204" pitchFamily="34" charset="0"/>
                <a:cs typeface="Calibri" panose="020F0502020204030204" pitchFamily="34" charset="0"/>
                <a:sym typeface="Oswald"/>
              </a:rPr>
              <a:t>Hidup</a:t>
            </a:r>
            <a:endParaRPr kumimoji="0" lang="en-US" sz="2800" b="0" i="0" u="none" strike="noStrike" kern="0" cap="none" spc="0" normalizeH="0" baseline="0" noProof="0" dirty="0">
              <a:ln>
                <a:noFill/>
              </a:ln>
              <a:solidFill>
                <a:srgbClr val="000000"/>
              </a:solidFill>
              <a:effectLst/>
              <a:uLnTx/>
              <a:uFillTx/>
              <a:latin typeface="Oswald"/>
              <a:sym typeface="Oswald"/>
            </a:endParaRPr>
          </a:p>
        </p:txBody>
      </p:sp>
      <p:pic>
        <p:nvPicPr>
          <p:cNvPr id="4" name="Picture 3">
            <a:extLst>
              <a:ext uri="{FF2B5EF4-FFF2-40B4-BE49-F238E27FC236}">
                <a16:creationId xmlns:a16="http://schemas.microsoft.com/office/drawing/2014/main" id="{FBD125B1-430C-E937-993C-45CD0A0B9518}"/>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4631439"/>
            <a:ext cx="9144000" cy="512063"/>
          </a:xfrm>
          <a:prstGeom prst="rect">
            <a:avLst/>
          </a:prstGeom>
        </p:spPr>
      </p:pic>
    </p:spTree>
    <p:extLst>
      <p:ext uri="{BB962C8B-B14F-4D97-AF65-F5344CB8AC3E}">
        <p14:creationId xmlns:p14="http://schemas.microsoft.com/office/powerpoint/2010/main" val="35252348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fade">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34"/>
        <p:cNvGrpSpPr/>
        <p:nvPr/>
      </p:nvGrpSpPr>
      <p:grpSpPr>
        <a:xfrm>
          <a:off x="0" y="0"/>
          <a:ext cx="0" cy="0"/>
          <a:chOff x="0" y="0"/>
          <a:chExt cx="0" cy="0"/>
        </a:xfrm>
      </p:grpSpPr>
      <p:sp>
        <p:nvSpPr>
          <p:cNvPr id="335" name="Google Shape;335;p36"/>
          <p:cNvSpPr/>
          <p:nvPr/>
        </p:nvSpPr>
        <p:spPr>
          <a:xfrm>
            <a:off x="1337094" y="1523700"/>
            <a:ext cx="6633713" cy="2340934"/>
          </a:xfrm>
          <a:prstGeom prst="rect">
            <a:avLst/>
          </a:prstGeom>
          <a:solidFill>
            <a:schemeClr val="accent1">
              <a:lumMod val="60000"/>
              <a:lumOff val="40000"/>
            </a:schemeClr>
          </a:solidFill>
          <a:ln>
            <a:noFill/>
          </a:ln>
        </p:spPr>
        <p:txBody>
          <a:bodyPr spcFirstLastPara="1" wrap="square" lIns="91425" tIns="91425" rIns="91425" bIns="91425" anchor="ctr" anchorCtr="0">
            <a:noAutofit/>
          </a:bodyPr>
          <a:lstStyle/>
          <a:p>
            <a:pPr marL="0" marR="0" lvl="0" indent="0" algn="just"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800" b="0"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Menurut</a:t>
            </a:r>
            <a:r>
              <a:rPr kumimoji="0" lang="en-US" sz="1800" b="0"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 UU No. 23 </a:t>
            </a:r>
            <a:r>
              <a:rPr kumimoji="0" lang="en-US" sz="1800" b="0"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Tahun</a:t>
            </a:r>
            <a:r>
              <a:rPr kumimoji="0" lang="en-US" sz="1800" b="0"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 1997 </a:t>
            </a:r>
            <a:r>
              <a:rPr kumimoji="0" lang="en-US" sz="1800" b="0"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pasal</a:t>
            </a:r>
            <a:r>
              <a:rPr kumimoji="0" lang="en-US" sz="1800" b="0"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 1 </a:t>
            </a:r>
            <a:r>
              <a:rPr kumimoji="0" lang="en-US" sz="1800" b="0"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ayat</a:t>
            </a:r>
            <a:r>
              <a:rPr kumimoji="0" lang="en-US" sz="1800" b="0"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 12,</a:t>
            </a:r>
            <a:r>
              <a:rPr kumimoji="0" lang="id-ID" sz="1800" b="0" i="0" u="none" strike="noStrike" kern="0" cap="none" spc="0" normalizeH="0" noProof="0" dirty="0">
                <a:ln>
                  <a:noFill/>
                </a:ln>
                <a:solidFill>
                  <a:srgbClr val="000000"/>
                </a:solidFill>
                <a:effectLst/>
                <a:uLnTx/>
                <a:uFillTx/>
                <a:latin typeface="PT Sans" panose="020B0503020203020204" pitchFamily="34" charset="0"/>
                <a:cs typeface="Arial"/>
                <a:sym typeface="Arial"/>
              </a:rPr>
              <a:t> </a:t>
            </a:r>
            <a:r>
              <a:rPr kumimoji="0" lang="en-US" sz="1800" b="0"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pencemaran</a:t>
            </a:r>
            <a:r>
              <a:rPr kumimoji="0" lang="en-US" sz="1800" b="0"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 </a:t>
            </a:r>
            <a:r>
              <a:rPr kumimoji="0" lang="en-US" sz="1800" b="0"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lingkungan</a:t>
            </a:r>
            <a:r>
              <a:rPr kumimoji="0" lang="en-US" sz="1800" b="0"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 </a:t>
            </a:r>
            <a:r>
              <a:rPr kumimoji="0" lang="en-US" sz="1800" b="0"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hidup</a:t>
            </a:r>
            <a:r>
              <a:rPr kumimoji="0" lang="en-US" sz="1800" b="0"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 </a:t>
            </a:r>
            <a:r>
              <a:rPr kumimoji="0" lang="en-US" sz="1800" b="0"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adalah</a:t>
            </a:r>
            <a:r>
              <a:rPr kumimoji="0" lang="en-US" sz="1800" b="0"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 </a:t>
            </a:r>
            <a:r>
              <a:rPr kumimoji="0" lang="en-US" sz="1800" b="0"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masuknya</a:t>
            </a:r>
            <a:r>
              <a:rPr kumimoji="0" lang="en-US" sz="1800" b="0"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 </a:t>
            </a:r>
            <a:r>
              <a:rPr kumimoji="0" lang="en-US" sz="1800" b="0"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atau</a:t>
            </a:r>
            <a:r>
              <a:rPr lang="id-ID" kern="0" dirty="0">
                <a:solidFill>
                  <a:srgbClr val="000000"/>
                </a:solidFill>
                <a:latin typeface="PT Sans" panose="020B0503020203020204" pitchFamily="34" charset="0"/>
                <a:cs typeface="Arial"/>
                <a:sym typeface="Arial"/>
              </a:rPr>
              <a:t> </a:t>
            </a:r>
            <a:r>
              <a:rPr kumimoji="0" lang="en-US" sz="1800" b="0"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dimasukkannya</a:t>
            </a:r>
            <a:r>
              <a:rPr kumimoji="0" lang="en-US" sz="1800" b="0"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 </a:t>
            </a:r>
            <a:r>
              <a:rPr kumimoji="0" lang="en-US" sz="1800" b="0"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makhluk</a:t>
            </a:r>
            <a:r>
              <a:rPr kumimoji="0" lang="en-US" sz="1800" b="0"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 </a:t>
            </a:r>
            <a:r>
              <a:rPr kumimoji="0" lang="en-US" sz="1800" b="0"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hidup</a:t>
            </a:r>
            <a:r>
              <a:rPr kumimoji="0" lang="en-US" sz="1800" b="0"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 </a:t>
            </a:r>
            <a:r>
              <a:rPr kumimoji="0" lang="en-US" sz="1800" b="0"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zat</a:t>
            </a:r>
            <a:r>
              <a:rPr kumimoji="0" lang="en-US" sz="1800" b="0"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 </a:t>
            </a:r>
            <a:r>
              <a:rPr kumimoji="0" lang="en-US" sz="1800" b="0"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energi</a:t>
            </a:r>
            <a:r>
              <a:rPr kumimoji="0" lang="en-US" sz="1800" b="0"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 </a:t>
            </a:r>
            <a:r>
              <a:rPr kumimoji="0" lang="en-US" sz="1800" b="0"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dan</a:t>
            </a:r>
            <a:r>
              <a:rPr kumimoji="0" lang="en-US" sz="1800" b="0"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 </a:t>
            </a:r>
            <a:r>
              <a:rPr kumimoji="0" lang="en-US" sz="1800" b="0"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atau</a:t>
            </a:r>
            <a:r>
              <a:rPr lang="id-ID" kern="0" dirty="0">
                <a:solidFill>
                  <a:srgbClr val="000000"/>
                </a:solidFill>
                <a:latin typeface="PT Sans" panose="020B0503020203020204" pitchFamily="34" charset="0"/>
                <a:cs typeface="Arial"/>
                <a:sym typeface="Arial"/>
              </a:rPr>
              <a:t> </a:t>
            </a:r>
            <a:r>
              <a:rPr kumimoji="0" lang="en-US" sz="1800" b="0"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komponen</a:t>
            </a:r>
            <a:r>
              <a:rPr kumimoji="0" lang="en-US" sz="1800" b="0"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 lain </a:t>
            </a:r>
            <a:r>
              <a:rPr kumimoji="0" lang="en-US" sz="1800" b="0"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ke</a:t>
            </a:r>
            <a:r>
              <a:rPr kumimoji="0" lang="en-US" sz="1800" b="0"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 </a:t>
            </a:r>
            <a:r>
              <a:rPr kumimoji="0" lang="en-US" sz="1800" b="0"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dalam</a:t>
            </a:r>
            <a:r>
              <a:rPr kumimoji="0" lang="en-US" sz="1800" b="0"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 </a:t>
            </a:r>
            <a:r>
              <a:rPr kumimoji="0" lang="en-US" sz="1800" b="0"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lingkungan</a:t>
            </a:r>
            <a:r>
              <a:rPr kumimoji="0" lang="en-US" sz="1800" b="0"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 </a:t>
            </a:r>
            <a:r>
              <a:rPr kumimoji="0" lang="en-US" sz="1800" b="0"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hidup</a:t>
            </a:r>
            <a:r>
              <a:rPr kumimoji="0" lang="en-US" sz="1800" b="0"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 </a:t>
            </a:r>
            <a:r>
              <a:rPr kumimoji="0" lang="en-US" sz="1800" b="0"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oleh</a:t>
            </a:r>
            <a:r>
              <a:rPr kumimoji="0" lang="en-US" sz="1800" b="0"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 </a:t>
            </a:r>
            <a:r>
              <a:rPr kumimoji="0" lang="en-US" sz="1800" b="0"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kegiatan</a:t>
            </a:r>
            <a:r>
              <a:rPr lang="id-ID" kern="0" dirty="0">
                <a:solidFill>
                  <a:srgbClr val="000000"/>
                </a:solidFill>
                <a:latin typeface="PT Sans" panose="020B0503020203020204" pitchFamily="34" charset="0"/>
                <a:cs typeface="Arial"/>
                <a:sym typeface="Arial"/>
              </a:rPr>
              <a:t> </a:t>
            </a:r>
            <a:r>
              <a:rPr kumimoji="0" lang="en-US" sz="1800" b="0"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manusia</a:t>
            </a:r>
            <a:r>
              <a:rPr kumimoji="0" lang="en-US" sz="1800" b="0"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 </a:t>
            </a:r>
            <a:r>
              <a:rPr kumimoji="0" lang="en-US" sz="1800" b="0"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sehingga</a:t>
            </a:r>
            <a:r>
              <a:rPr kumimoji="0" lang="en-US" sz="1800" b="0"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 </a:t>
            </a:r>
            <a:r>
              <a:rPr kumimoji="0" lang="en-US" sz="1800" b="0"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kualitasnya</a:t>
            </a:r>
            <a:r>
              <a:rPr kumimoji="0" lang="en-US" sz="1800" b="0"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 </a:t>
            </a:r>
            <a:r>
              <a:rPr kumimoji="0" lang="en-US" sz="1800" b="0"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turun</a:t>
            </a:r>
            <a:r>
              <a:rPr kumimoji="0" lang="en-US" sz="1800" b="0"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 </a:t>
            </a:r>
            <a:r>
              <a:rPr kumimoji="0" lang="en-US" sz="1800" b="0"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sampai</a:t>
            </a:r>
            <a:r>
              <a:rPr kumimoji="0" lang="en-US" sz="1800" b="0"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 </a:t>
            </a:r>
            <a:r>
              <a:rPr kumimoji="0" lang="en-US" sz="1800" b="0"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ke</a:t>
            </a:r>
            <a:r>
              <a:rPr kumimoji="0" lang="en-US" sz="1800" b="0"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 </a:t>
            </a:r>
            <a:r>
              <a:rPr kumimoji="0" lang="en-US" sz="1800" b="0"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tingkat</a:t>
            </a:r>
            <a:r>
              <a:rPr lang="id-ID" kern="0" dirty="0">
                <a:solidFill>
                  <a:srgbClr val="000000"/>
                </a:solidFill>
                <a:latin typeface="PT Sans" panose="020B0503020203020204" pitchFamily="34" charset="0"/>
                <a:cs typeface="Arial"/>
                <a:sym typeface="Arial"/>
              </a:rPr>
              <a:t> </a:t>
            </a:r>
            <a:r>
              <a:rPr kumimoji="0" lang="en-US" sz="1800" b="0"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tertentu</a:t>
            </a:r>
            <a:r>
              <a:rPr kumimoji="0" lang="en-US" sz="1800" b="0"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 yang </a:t>
            </a:r>
            <a:r>
              <a:rPr kumimoji="0" lang="en-US" sz="1800" b="0"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menyebabkan</a:t>
            </a:r>
            <a:r>
              <a:rPr kumimoji="0" lang="en-US" sz="1800" b="0"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 </a:t>
            </a:r>
            <a:r>
              <a:rPr kumimoji="0" lang="en-US" sz="1800" b="0"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lingkungan</a:t>
            </a:r>
            <a:r>
              <a:rPr kumimoji="0" lang="en-US" sz="1800" b="0"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 </a:t>
            </a:r>
            <a:r>
              <a:rPr kumimoji="0" lang="en-US" sz="1800" b="0"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hidup</a:t>
            </a:r>
            <a:r>
              <a:rPr kumimoji="0" lang="en-US" sz="1800" b="0"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 </a:t>
            </a:r>
            <a:r>
              <a:rPr kumimoji="0" lang="en-US" sz="1800" b="0"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tidak</a:t>
            </a:r>
            <a:r>
              <a:rPr kumimoji="0" lang="en-US" sz="1800" b="0"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 </a:t>
            </a:r>
            <a:r>
              <a:rPr kumimoji="0" lang="en-US" sz="1800" b="0"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dapat</a:t>
            </a:r>
            <a:r>
              <a:rPr lang="id-ID" kern="0" dirty="0">
                <a:solidFill>
                  <a:srgbClr val="000000"/>
                </a:solidFill>
                <a:latin typeface="PT Sans" panose="020B0503020203020204" pitchFamily="34" charset="0"/>
                <a:cs typeface="Arial"/>
                <a:sym typeface="Arial"/>
              </a:rPr>
              <a:t> </a:t>
            </a:r>
            <a:r>
              <a:rPr kumimoji="0" lang="en-US" sz="1800" b="0"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berfungsi</a:t>
            </a:r>
            <a:r>
              <a:rPr kumimoji="0" lang="en-US" sz="1800" b="0"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 </a:t>
            </a:r>
            <a:r>
              <a:rPr kumimoji="0" lang="en-US" sz="1800" b="0"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sesuai</a:t>
            </a:r>
            <a:r>
              <a:rPr kumimoji="0" lang="en-US" sz="1800" b="0"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 </a:t>
            </a:r>
            <a:r>
              <a:rPr kumimoji="0" lang="en-US" sz="1800" b="0"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dengan</a:t>
            </a:r>
            <a:r>
              <a:rPr kumimoji="0" lang="en-US" sz="1800" b="0"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 </a:t>
            </a:r>
            <a:r>
              <a:rPr kumimoji="0" lang="en-US" sz="1800" b="0"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peruntukannya</a:t>
            </a:r>
            <a:r>
              <a:rPr kumimoji="0" lang="en-US" sz="1800" b="0"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 </a:t>
            </a:r>
            <a:r>
              <a:rPr kumimoji="0" lang="en-US" sz="1800" b="0"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Bahan</a:t>
            </a:r>
            <a:r>
              <a:rPr kumimoji="0" lang="en-US" sz="1800" b="0"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 </a:t>
            </a:r>
            <a:r>
              <a:rPr kumimoji="0" lang="en-US" sz="1800" b="0"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penyebab</a:t>
            </a:r>
            <a:r>
              <a:rPr lang="id-ID" kern="0" dirty="0">
                <a:solidFill>
                  <a:srgbClr val="000000"/>
                </a:solidFill>
                <a:latin typeface="PT Sans" panose="020B0503020203020204" pitchFamily="34" charset="0"/>
                <a:cs typeface="Arial"/>
                <a:sym typeface="Arial"/>
              </a:rPr>
              <a:t> </a:t>
            </a:r>
            <a:r>
              <a:rPr kumimoji="0" lang="en-US" sz="1800" b="0"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pencemaran</a:t>
            </a:r>
            <a:r>
              <a:rPr kumimoji="0" lang="en-US" sz="1800" b="0"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 </a:t>
            </a:r>
            <a:r>
              <a:rPr kumimoji="0" lang="en-US" sz="1800" b="0"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disebut</a:t>
            </a:r>
            <a:r>
              <a:rPr kumimoji="0" lang="en-US" sz="1800" b="0"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 </a:t>
            </a:r>
            <a:r>
              <a:rPr kumimoji="0" lang="en-US" sz="1800" b="1"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polutan</a:t>
            </a:r>
            <a:r>
              <a:rPr kumimoji="0" lang="en-US" sz="1800" b="1"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a:t>
            </a:r>
            <a:endParaRPr kumimoji="0" lang="en-US" sz="1800" b="0" i="0" u="none" strike="noStrike" kern="0" cap="none" spc="0" normalizeH="0" baseline="0" noProof="0" dirty="0">
              <a:ln>
                <a:noFill/>
              </a:ln>
              <a:solidFill>
                <a:srgbClr val="000000"/>
              </a:solidFill>
              <a:effectLst/>
              <a:uLnTx/>
              <a:uFillTx/>
              <a:latin typeface="PT Sans" panose="020B0503020203020204" pitchFamily="34" charset="0"/>
              <a:cs typeface="Arial"/>
              <a:sym typeface="Arial"/>
            </a:endParaRPr>
          </a:p>
        </p:txBody>
      </p:sp>
      <p:sp>
        <p:nvSpPr>
          <p:cNvPr id="11" name="Google Shape;573;p46">
            <a:extLst>
              <a:ext uri="{FF2B5EF4-FFF2-40B4-BE49-F238E27FC236}">
                <a16:creationId xmlns:a16="http://schemas.microsoft.com/office/drawing/2014/main" id="{11CBB843-3000-EF17-3B3A-A96B052AE6CA}"/>
              </a:ext>
            </a:extLst>
          </p:cNvPr>
          <p:cNvSpPr txBox="1">
            <a:spLocks noGrp="1"/>
          </p:cNvSpPr>
          <p:nvPr>
            <p:ph type="title"/>
          </p:nvPr>
        </p:nvSpPr>
        <p:spPr>
          <a:xfrm>
            <a:off x="1233577" y="441349"/>
            <a:ext cx="6314536" cy="772291"/>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Clr>
                <a:schemeClr val="dk1"/>
              </a:buClr>
              <a:buSzPts val="1100"/>
              <a:buFont typeface="Arial"/>
              <a:buNone/>
            </a:pPr>
            <a:r>
              <a:rPr lang="en-US" sz="2800" b="1" dirty="0" err="1">
                <a:solidFill>
                  <a:srgbClr val="000000"/>
                </a:solidFill>
                <a:latin typeface="PT Sans" panose="020B0503020203020204" pitchFamily="34" charset="0"/>
                <a:cs typeface="Calibri" panose="020F0502020204030204" pitchFamily="34" charset="0"/>
              </a:rPr>
              <a:t>Pencemaran</a:t>
            </a:r>
            <a:r>
              <a:rPr lang="en-US" sz="2800" b="1" dirty="0">
                <a:solidFill>
                  <a:srgbClr val="000000"/>
                </a:solidFill>
                <a:latin typeface="PT Sans" panose="020B0503020203020204" pitchFamily="34" charset="0"/>
                <a:cs typeface="Calibri" panose="020F0502020204030204" pitchFamily="34" charset="0"/>
              </a:rPr>
              <a:t> </a:t>
            </a:r>
            <a:r>
              <a:rPr lang="en-US" sz="2800" b="1" dirty="0" err="1">
                <a:solidFill>
                  <a:srgbClr val="000000"/>
                </a:solidFill>
                <a:latin typeface="PT Sans" panose="020B0503020203020204" pitchFamily="34" charset="0"/>
                <a:cs typeface="Calibri" panose="020F0502020204030204" pitchFamily="34" charset="0"/>
              </a:rPr>
              <a:t>Lingkungan</a:t>
            </a:r>
            <a:r>
              <a:rPr lang="en-US" sz="2800" b="1" dirty="0">
                <a:solidFill>
                  <a:srgbClr val="000000"/>
                </a:solidFill>
                <a:latin typeface="PT Sans" panose="020B0503020203020204" pitchFamily="34" charset="0"/>
                <a:cs typeface="Calibri" panose="020F0502020204030204" pitchFamily="34" charset="0"/>
              </a:rPr>
              <a:t> </a:t>
            </a:r>
            <a:r>
              <a:rPr lang="en-US" sz="2800" b="1" dirty="0" err="1">
                <a:solidFill>
                  <a:srgbClr val="000000"/>
                </a:solidFill>
                <a:latin typeface="PT Sans" panose="020B0503020203020204" pitchFamily="34" charset="0"/>
                <a:cs typeface="Calibri" panose="020F0502020204030204" pitchFamily="34" charset="0"/>
              </a:rPr>
              <a:t>Hidup</a:t>
            </a:r>
            <a:endParaRPr dirty="0">
              <a:solidFill>
                <a:srgbClr val="000000"/>
              </a:solidFill>
            </a:endParaRPr>
          </a:p>
        </p:txBody>
      </p:sp>
      <p:pic>
        <p:nvPicPr>
          <p:cNvPr id="4" name="Picture 3">
            <a:extLst>
              <a:ext uri="{FF2B5EF4-FFF2-40B4-BE49-F238E27FC236}">
                <a16:creationId xmlns:a16="http://schemas.microsoft.com/office/drawing/2014/main" id="{FBD125B1-430C-E937-993C-45CD0A0B951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4631439"/>
            <a:ext cx="9144000" cy="512063"/>
          </a:xfrm>
          <a:prstGeom prst="rect">
            <a:avLst/>
          </a:prstGeom>
        </p:spPr>
      </p:pic>
    </p:spTree>
    <p:extLst>
      <p:ext uri="{BB962C8B-B14F-4D97-AF65-F5344CB8AC3E}">
        <p14:creationId xmlns:p14="http://schemas.microsoft.com/office/powerpoint/2010/main" val="23736576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35"/>
                                        </p:tgtEl>
                                        <p:attrNameLst>
                                          <p:attrName>style.visibility</p:attrName>
                                        </p:attrNameLst>
                                      </p:cBhvr>
                                      <p:to>
                                        <p:strVal val="visible"/>
                                      </p:to>
                                    </p:set>
                                    <p:animEffect transition="in" filter="fade">
                                      <p:cBhvr>
                                        <p:cTn id="7" dur="500"/>
                                        <p:tgtEl>
                                          <p:spTgt spid="3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5"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00346F48-139F-F0D7-BAE5-D109751F26C6}"/>
              </a:ext>
            </a:extLst>
          </p:cNvPr>
          <p:cNvSpPr>
            <a:spLocks noGrp="1"/>
          </p:cNvSpPr>
          <p:nvPr>
            <p:ph type="subTitle" idx="1"/>
          </p:nvPr>
        </p:nvSpPr>
        <p:spPr>
          <a:xfrm>
            <a:off x="1406104" y="1792144"/>
            <a:ext cx="6314537" cy="1736700"/>
          </a:xfrm>
        </p:spPr>
        <p:txBody>
          <a:bodyPr/>
          <a:lstStyle/>
          <a:p>
            <a:pPr marL="0" indent="0" algn="just"/>
            <a:r>
              <a:rPr lang="en-US" sz="1800" b="0" i="0" u="none" strike="noStrike" baseline="0" dirty="0" err="1">
                <a:solidFill>
                  <a:srgbClr val="000000"/>
                </a:solidFill>
                <a:latin typeface="PT Sans" panose="020B0503020203020204" pitchFamily="34" charset="0"/>
              </a:rPr>
              <a:t>Suatu</a:t>
            </a:r>
            <a:r>
              <a:rPr lang="en-US" sz="1800" b="0" i="0" u="none" strike="noStrike" baseline="0" dirty="0">
                <a:solidFill>
                  <a:srgbClr val="000000"/>
                </a:solidFill>
                <a:latin typeface="PT Sans" panose="020B0503020203020204" pitchFamily="34" charset="0"/>
              </a:rPr>
              <a:t> </a:t>
            </a:r>
            <a:r>
              <a:rPr lang="en-US" sz="1800" b="0" i="0" u="none" strike="noStrike" baseline="0" dirty="0" err="1">
                <a:solidFill>
                  <a:srgbClr val="000000"/>
                </a:solidFill>
                <a:latin typeface="PT Sans" panose="020B0503020203020204" pitchFamily="34" charset="0"/>
              </a:rPr>
              <a:t>lingkungan</a:t>
            </a:r>
            <a:r>
              <a:rPr lang="en-US" sz="1800" b="0" i="0" u="none" strike="noStrike" baseline="0" dirty="0">
                <a:solidFill>
                  <a:srgbClr val="000000"/>
                </a:solidFill>
                <a:latin typeface="PT Sans" panose="020B0503020203020204" pitchFamily="34" charset="0"/>
              </a:rPr>
              <a:t> </a:t>
            </a:r>
            <a:r>
              <a:rPr lang="en-US" sz="1800" b="0" i="0" u="none" strike="noStrike" baseline="0" dirty="0" err="1">
                <a:solidFill>
                  <a:srgbClr val="000000"/>
                </a:solidFill>
                <a:latin typeface="PT Sans" panose="020B0503020203020204" pitchFamily="34" charset="0"/>
              </a:rPr>
              <a:t>dikatakan</a:t>
            </a:r>
            <a:r>
              <a:rPr lang="id-ID" sz="1800" b="0" i="0" u="none" strike="noStrike" baseline="0" dirty="0">
                <a:solidFill>
                  <a:srgbClr val="000000"/>
                </a:solidFill>
                <a:latin typeface="PT Sans" panose="020B0503020203020204" pitchFamily="34" charset="0"/>
              </a:rPr>
              <a:t> t</a:t>
            </a:r>
            <a:r>
              <a:rPr lang="en-US" sz="1800" b="0" i="0" u="none" strike="noStrike" baseline="0" dirty="0" err="1">
                <a:solidFill>
                  <a:srgbClr val="000000"/>
                </a:solidFill>
                <a:latin typeface="PT Sans" panose="020B0503020203020204" pitchFamily="34" charset="0"/>
              </a:rPr>
              <a:t>ercemar</a:t>
            </a:r>
            <a:r>
              <a:rPr lang="en-US" sz="1800" b="0" i="0" u="none" strike="noStrike" baseline="0" dirty="0">
                <a:solidFill>
                  <a:srgbClr val="000000"/>
                </a:solidFill>
                <a:latin typeface="PT Sans" panose="020B0503020203020204" pitchFamily="34" charset="0"/>
              </a:rPr>
              <a:t> </a:t>
            </a:r>
            <a:r>
              <a:rPr lang="en-US" sz="1800" b="0" i="0" u="none" strike="noStrike" baseline="0" dirty="0" err="1">
                <a:solidFill>
                  <a:srgbClr val="000000"/>
                </a:solidFill>
                <a:latin typeface="PT Sans" panose="020B0503020203020204" pitchFamily="34" charset="0"/>
              </a:rPr>
              <a:t>apabila</a:t>
            </a:r>
            <a:r>
              <a:rPr lang="en-US" sz="1800" b="0" i="0" u="none" strike="noStrike" baseline="0" dirty="0">
                <a:solidFill>
                  <a:srgbClr val="000000"/>
                </a:solidFill>
                <a:latin typeface="PT Sans" panose="020B0503020203020204" pitchFamily="34" charset="0"/>
              </a:rPr>
              <a:t> </a:t>
            </a:r>
            <a:r>
              <a:rPr lang="en-US" sz="1800" b="0" i="0" u="none" strike="noStrike" baseline="0" dirty="0" err="1">
                <a:solidFill>
                  <a:srgbClr val="000000"/>
                </a:solidFill>
                <a:latin typeface="PT Sans" panose="020B0503020203020204" pitchFamily="34" charset="0"/>
              </a:rPr>
              <a:t>jumlah</a:t>
            </a:r>
            <a:r>
              <a:rPr lang="en-US" sz="1800" b="0" i="0" u="none" strike="noStrike" baseline="0" dirty="0">
                <a:solidFill>
                  <a:srgbClr val="000000"/>
                </a:solidFill>
                <a:latin typeface="PT Sans" panose="020B0503020203020204" pitchFamily="34" charset="0"/>
              </a:rPr>
              <a:t> </a:t>
            </a:r>
            <a:r>
              <a:rPr lang="en-US" sz="1800" b="0" i="0" u="none" strike="noStrike" baseline="0" dirty="0" err="1">
                <a:solidFill>
                  <a:srgbClr val="000000"/>
                </a:solidFill>
                <a:latin typeface="PT Sans" panose="020B0503020203020204" pitchFamily="34" charset="0"/>
              </a:rPr>
              <a:t>atau</a:t>
            </a:r>
            <a:r>
              <a:rPr lang="en-US" sz="1800" b="0" i="0" u="none" strike="noStrike" baseline="0" dirty="0">
                <a:solidFill>
                  <a:srgbClr val="000000"/>
                </a:solidFill>
                <a:latin typeface="PT Sans" panose="020B0503020203020204" pitchFamily="34" charset="0"/>
              </a:rPr>
              <a:t> </a:t>
            </a:r>
            <a:r>
              <a:rPr lang="en-US" sz="1800" b="0" i="0" u="none" strike="noStrike" baseline="0" dirty="0" err="1">
                <a:solidFill>
                  <a:srgbClr val="000000"/>
                </a:solidFill>
                <a:latin typeface="PT Sans" panose="020B0503020203020204" pitchFamily="34" charset="0"/>
              </a:rPr>
              <a:t>kadar</a:t>
            </a:r>
            <a:r>
              <a:rPr lang="en-US" sz="1800" b="0" i="0" u="none" strike="noStrike" baseline="0" dirty="0">
                <a:solidFill>
                  <a:srgbClr val="000000"/>
                </a:solidFill>
                <a:latin typeface="PT Sans" panose="020B0503020203020204" pitchFamily="34" charset="0"/>
              </a:rPr>
              <a:t> </a:t>
            </a:r>
            <a:r>
              <a:rPr lang="en-US" sz="1800" b="0" i="0" u="none" strike="noStrike" baseline="0" dirty="0" err="1">
                <a:solidFill>
                  <a:srgbClr val="000000"/>
                </a:solidFill>
                <a:latin typeface="PT Sans" panose="020B0503020203020204" pitchFamily="34" charset="0"/>
              </a:rPr>
              <a:t>polutan</a:t>
            </a:r>
            <a:r>
              <a:rPr lang="en-US" sz="1800" b="0" i="0" u="none" strike="noStrike" baseline="0" dirty="0">
                <a:solidFill>
                  <a:srgbClr val="000000"/>
                </a:solidFill>
                <a:latin typeface="PT Sans" panose="020B0503020203020204" pitchFamily="34" charset="0"/>
              </a:rPr>
              <a:t> </a:t>
            </a:r>
            <a:r>
              <a:rPr lang="en-US" sz="1800" b="0" i="0" u="none" strike="noStrike" baseline="0" dirty="0" err="1">
                <a:solidFill>
                  <a:srgbClr val="000000"/>
                </a:solidFill>
                <a:latin typeface="PT Sans" panose="020B0503020203020204" pitchFamily="34" charset="0"/>
              </a:rPr>
              <a:t>melebihi</a:t>
            </a:r>
            <a:r>
              <a:rPr lang="en-US" sz="1800" b="0" i="0" u="none" strike="noStrike" baseline="0" dirty="0">
                <a:solidFill>
                  <a:srgbClr val="000000"/>
                </a:solidFill>
                <a:latin typeface="PT Sans" panose="020B0503020203020204" pitchFamily="34" charset="0"/>
              </a:rPr>
              <a:t> </a:t>
            </a:r>
            <a:r>
              <a:rPr lang="en-US" sz="1800" b="0" i="0" u="none" strike="noStrike" baseline="0" dirty="0" err="1">
                <a:solidFill>
                  <a:srgbClr val="000000"/>
                </a:solidFill>
                <a:latin typeface="PT Sans" panose="020B0503020203020204" pitchFamily="34" charset="0"/>
              </a:rPr>
              <a:t>ambang</a:t>
            </a:r>
            <a:r>
              <a:rPr lang="id-ID" sz="1800" b="0" i="0" u="none" strike="noStrike" baseline="0" dirty="0">
                <a:solidFill>
                  <a:srgbClr val="000000"/>
                </a:solidFill>
                <a:latin typeface="PT Sans" panose="020B0503020203020204" pitchFamily="34" charset="0"/>
              </a:rPr>
              <a:t> </a:t>
            </a:r>
            <a:r>
              <a:rPr lang="en-US" sz="1800" b="0" i="0" u="none" strike="noStrike" baseline="0" dirty="0" err="1">
                <a:solidFill>
                  <a:srgbClr val="000000"/>
                </a:solidFill>
                <a:latin typeface="PT Sans" panose="020B0503020203020204" pitchFamily="34" charset="0"/>
              </a:rPr>
              <a:t>batas</a:t>
            </a:r>
            <a:r>
              <a:rPr lang="en-US" sz="1800" b="0" i="0" u="none" strike="noStrike" baseline="0" dirty="0">
                <a:solidFill>
                  <a:srgbClr val="000000"/>
                </a:solidFill>
                <a:latin typeface="PT Sans" panose="020B0503020203020204" pitchFamily="34" charset="0"/>
              </a:rPr>
              <a:t> </a:t>
            </a:r>
            <a:r>
              <a:rPr lang="en-US" sz="1800" b="0" i="0" u="none" strike="noStrike" baseline="0" dirty="0" err="1">
                <a:solidFill>
                  <a:srgbClr val="000000"/>
                </a:solidFill>
                <a:latin typeface="PT Sans" panose="020B0503020203020204" pitchFamily="34" charset="0"/>
              </a:rPr>
              <a:t>sehingga</a:t>
            </a:r>
            <a:r>
              <a:rPr lang="en-US" sz="1800" b="0" i="0" u="none" strike="noStrike" baseline="0" dirty="0">
                <a:solidFill>
                  <a:srgbClr val="000000"/>
                </a:solidFill>
                <a:latin typeface="PT Sans" panose="020B0503020203020204" pitchFamily="34" charset="0"/>
              </a:rPr>
              <a:t> </a:t>
            </a:r>
            <a:r>
              <a:rPr lang="en-US" sz="1800" b="0" i="0" u="none" strike="noStrike" baseline="0" dirty="0" err="1">
                <a:solidFill>
                  <a:srgbClr val="000000"/>
                </a:solidFill>
                <a:latin typeface="PT Sans" panose="020B0503020203020204" pitchFamily="34" charset="0"/>
              </a:rPr>
              <a:t>menyebabkan</a:t>
            </a:r>
            <a:r>
              <a:rPr lang="en-US" sz="1800" b="0" i="0" u="none" strike="noStrike" baseline="0" dirty="0">
                <a:solidFill>
                  <a:srgbClr val="000000"/>
                </a:solidFill>
                <a:latin typeface="PT Sans" panose="020B0503020203020204" pitchFamily="34" charset="0"/>
              </a:rPr>
              <a:t> </a:t>
            </a:r>
            <a:r>
              <a:rPr lang="en-US" sz="1800" b="0" i="0" u="none" strike="noStrike" baseline="0" dirty="0" err="1">
                <a:solidFill>
                  <a:srgbClr val="000000"/>
                </a:solidFill>
                <a:latin typeface="PT Sans" panose="020B0503020203020204" pitchFamily="34" charset="0"/>
              </a:rPr>
              <a:t>menurunnya</a:t>
            </a:r>
            <a:r>
              <a:rPr lang="en-US" sz="1800" b="0" i="0" u="none" strike="noStrike" baseline="0" dirty="0">
                <a:solidFill>
                  <a:srgbClr val="000000"/>
                </a:solidFill>
                <a:latin typeface="PT Sans" panose="020B0503020203020204" pitchFamily="34" charset="0"/>
              </a:rPr>
              <a:t> </a:t>
            </a:r>
            <a:r>
              <a:rPr lang="en-US" sz="1800" b="0" i="0" u="none" strike="noStrike" baseline="0" dirty="0" err="1">
                <a:solidFill>
                  <a:srgbClr val="000000"/>
                </a:solidFill>
                <a:latin typeface="PT Sans" panose="020B0503020203020204" pitchFamily="34" charset="0"/>
              </a:rPr>
              <a:t>kualitas</a:t>
            </a:r>
            <a:r>
              <a:rPr lang="en-US" sz="1800" b="0" i="0" u="none" strike="noStrike" baseline="0" dirty="0">
                <a:solidFill>
                  <a:srgbClr val="000000"/>
                </a:solidFill>
                <a:latin typeface="PT Sans" panose="020B0503020203020204" pitchFamily="34" charset="0"/>
              </a:rPr>
              <a:t> </a:t>
            </a:r>
            <a:r>
              <a:rPr lang="en-US" sz="1800" b="0" i="0" u="none" strike="noStrike" baseline="0" dirty="0" err="1">
                <a:solidFill>
                  <a:srgbClr val="000000"/>
                </a:solidFill>
                <a:latin typeface="PT Sans" panose="020B0503020203020204" pitchFamily="34" charset="0"/>
              </a:rPr>
              <a:t>atau</a:t>
            </a:r>
            <a:r>
              <a:rPr lang="en-US" sz="1800" b="0" i="0" u="none" strike="noStrike" baseline="0" dirty="0">
                <a:solidFill>
                  <a:srgbClr val="000000"/>
                </a:solidFill>
                <a:latin typeface="PT Sans" panose="020B0503020203020204" pitchFamily="34" charset="0"/>
              </a:rPr>
              <a:t> </a:t>
            </a:r>
            <a:r>
              <a:rPr lang="en-US" sz="1800" b="0" i="0" u="none" strike="noStrike" baseline="0" dirty="0" err="1">
                <a:solidFill>
                  <a:srgbClr val="000000"/>
                </a:solidFill>
                <a:latin typeface="PT Sans" panose="020B0503020203020204" pitchFamily="34" charset="0"/>
              </a:rPr>
              <a:t>daya</a:t>
            </a:r>
            <a:r>
              <a:rPr lang="id-ID" sz="1800" b="0" i="0" u="none" strike="noStrike" baseline="0" dirty="0">
                <a:solidFill>
                  <a:srgbClr val="000000"/>
                </a:solidFill>
                <a:latin typeface="PT Sans" panose="020B0503020203020204" pitchFamily="34" charset="0"/>
              </a:rPr>
              <a:t> </a:t>
            </a:r>
            <a:r>
              <a:rPr lang="en-US" sz="1800" b="0" i="0" u="none" strike="noStrike" baseline="0" dirty="0" err="1">
                <a:solidFill>
                  <a:srgbClr val="000000"/>
                </a:solidFill>
                <a:latin typeface="PT Sans" panose="020B0503020203020204" pitchFamily="34" charset="0"/>
              </a:rPr>
              <a:t>dukung</a:t>
            </a:r>
            <a:r>
              <a:rPr lang="en-US" sz="1800" b="0" i="0" u="none" strike="noStrike" baseline="0" dirty="0">
                <a:solidFill>
                  <a:srgbClr val="000000"/>
                </a:solidFill>
                <a:latin typeface="PT Sans" panose="020B0503020203020204" pitchFamily="34" charset="0"/>
              </a:rPr>
              <a:t> </a:t>
            </a:r>
            <a:r>
              <a:rPr lang="en-US" sz="1800" b="0" i="0" u="none" strike="noStrike" baseline="0" dirty="0" err="1">
                <a:solidFill>
                  <a:srgbClr val="000000"/>
                </a:solidFill>
                <a:latin typeface="PT Sans" panose="020B0503020203020204" pitchFamily="34" charset="0"/>
              </a:rPr>
              <a:t>lingkungan</a:t>
            </a:r>
            <a:r>
              <a:rPr lang="en-US" sz="1800" b="0" i="0" u="none" strike="noStrike" baseline="0" dirty="0">
                <a:solidFill>
                  <a:srgbClr val="000000"/>
                </a:solidFill>
                <a:latin typeface="PT Sans" panose="020B0503020203020204" pitchFamily="34" charset="0"/>
              </a:rPr>
              <a:t> dan </a:t>
            </a:r>
            <a:r>
              <a:rPr lang="en-US" sz="1800" b="0" i="0" u="none" strike="noStrike" baseline="0" dirty="0" err="1">
                <a:solidFill>
                  <a:srgbClr val="000000"/>
                </a:solidFill>
                <a:latin typeface="PT Sans" panose="020B0503020203020204" pitchFamily="34" charset="0"/>
              </a:rPr>
              <a:t>terganggunya</a:t>
            </a:r>
            <a:r>
              <a:rPr lang="en-US" sz="1800" b="0" i="0" u="none" strike="noStrike" baseline="0" dirty="0">
                <a:solidFill>
                  <a:srgbClr val="000000"/>
                </a:solidFill>
                <a:latin typeface="PT Sans" panose="020B0503020203020204" pitchFamily="34" charset="0"/>
              </a:rPr>
              <a:t> </a:t>
            </a:r>
            <a:r>
              <a:rPr lang="en-US" sz="1800" b="0" i="0" u="none" strike="noStrike" baseline="0" dirty="0" err="1">
                <a:solidFill>
                  <a:srgbClr val="000000"/>
                </a:solidFill>
                <a:latin typeface="PT Sans" panose="020B0503020203020204" pitchFamily="34" charset="0"/>
              </a:rPr>
              <a:t>kehidupan</a:t>
            </a:r>
            <a:r>
              <a:rPr lang="en-US" sz="1800" b="0" i="0" u="none" strike="noStrike" baseline="0" dirty="0">
                <a:solidFill>
                  <a:srgbClr val="000000"/>
                </a:solidFill>
                <a:latin typeface="PT Sans" panose="020B0503020203020204" pitchFamily="34" charset="0"/>
              </a:rPr>
              <a:t> </a:t>
            </a:r>
            <a:r>
              <a:rPr lang="en-US" sz="1800" b="0" i="0" u="none" strike="noStrike" baseline="0" dirty="0" err="1">
                <a:solidFill>
                  <a:srgbClr val="000000"/>
                </a:solidFill>
                <a:latin typeface="PT Sans" panose="020B0503020203020204" pitchFamily="34" charset="0"/>
              </a:rPr>
              <a:t>makhluk</a:t>
            </a:r>
            <a:r>
              <a:rPr lang="id-ID" sz="1800" b="0" i="0" u="none" strike="noStrike" baseline="0" dirty="0">
                <a:solidFill>
                  <a:srgbClr val="000000"/>
                </a:solidFill>
                <a:latin typeface="PT Sans" panose="020B0503020203020204" pitchFamily="34" charset="0"/>
              </a:rPr>
              <a:t> </a:t>
            </a:r>
            <a:r>
              <a:rPr lang="en-US" sz="1800" b="0" i="0" u="none" strike="noStrike" baseline="0" dirty="0" err="1">
                <a:solidFill>
                  <a:srgbClr val="000000"/>
                </a:solidFill>
                <a:latin typeface="PT Sans" panose="020B0503020203020204" pitchFamily="34" charset="0"/>
              </a:rPr>
              <a:t>hidup</a:t>
            </a:r>
            <a:r>
              <a:rPr lang="en-US" sz="1800" b="0" i="0" u="none" strike="noStrike" baseline="0" dirty="0">
                <a:solidFill>
                  <a:srgbClr val="000000"/>
                </a:solidFill>
                <a:latin typeface="PT Sans" panose="020B0503020203020204" pitchFamily="34" charset="0"/>
              </a:rPr>
              <a:t>.</a:t>
            </a:r>
            <a:endParaRPr lang="en-US" dirty="0">
              <a:solidFill>
                <a:srgbClr val="000000"/>
              </a:solidFill>
              <a:latin typeface="PT Sans" panose="020B0503020203020204" pitchFamily="34" charset="0"/>
            </a:endParaRPr>
          </a:p>
        </p:txBody>
      </p:sp>
      <p:sp>
        <p:nvSpPr>
          <p:cNvPr id="6" name="Google Shape;573;p46">
            <a:extLst>
              <a:ext uri="{FF2B5EF4-FFF2-40B4-BE49-F238E27FC236}">
                <a16:creationId xmlns:a16="http://schemas.microsoft.com/office/drawing/2014/main" id="{9133CF65-ED7B-5F37-3341-4E75862A0D6E}"/>
              </a:ext>
            </a:extLst>
          </p:cNvPr>
          <p:cNvSpPr txBox="1">
            <a:spLocks/>
          </p:cNvSpPr>
          <p:nvPr/>
        </p:nvSpPr>
        <p:spPr>
          <a:xfrm>
            <a:off x="1233577" y="441349"/>
            <a:ext cx="6314536" cy="772291"/>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2800"/>
              <a:buFont typeface="Oswald"/>
              <a:buNone/>
              <a:defRPr sz="2800" b="0" i="0" u="none" strike="noStrike" cap="none">
                <a:solidFill>
                  <a:schemeClr val="dk1"/>
                </a:solidFill>
                <a:latin typeface="Oswald"/>
                <a:ea typeface="Oswald"/>
                <a:cs typeface="Oswald"/>
                <a:sym typeface="Oswald"/>
              </a:defRPr>
            </a:lvl1pPr>
            <a:lvl2pPr marR="0" lvl="1" algn="ctr" rtl="0">
              <a:lnSpc>
                <a:spcPct val="100000"/>
              </a:lnSpc>
              <a:spcBef>
                <a:spcPts val="0"/>
              </a:spcBef>
              <a:spcAft>
                <a:spcPts val="0"/>
              </a:spcAft>
              <a:buClr>
                <a:schemeClr val="dk1"/>
              </a:buClr>
              <a:buSzPts val="2800"/>
              <a:buFont typeface="Oswald"/>
              <a:buNone/>
              <a:defRPr sz="2800" b="0" i="0" u="none" strike="noStrike" cap="none">
                <a:solidFill>
                  <a:schemeClr val="dk1"/>
                </a:solidFill>
                <a:latin typeface="Oswald"/>
                <a:ea typeface="Oswald"/>
                <a:cs typeface="Oswald"/>
                <a:sym typeface="Oswald"/>
              </a:defRPr>
            </a:lvl2pPr>
            <a:lvl3pPr marR="0" lvl="2" algn="ctr" rtl="0">
              <a:lnSpc>
                <a:spcPct val="100000"/>
              </a:lnSpc>
              <a:spcBef>
                <a:spcPts val="0"/>
              </a:spcBef>
              <a:spcAft>
                <a:spcPts val="0"/>
              </a:spcAft>
              <a:buClr>
                <a:schemeClr val="dk1"/>
              </a:buClr>
              <a:buSzPts val="2800"/>
              <a:buFont typeface="Oswald"/>
              <a:buNone/>
              <a:defRPr sz="2800" b="0" i="0" u="none" strike="noStrike" cap="none">
                <a:solidFill>
                  <a:schemeClr val="dk1"/>
                </a:solidFill>
                <a:latin typeface="Oswald"/>
                <a:ea typeface="Oswald"/>
                <a:cs typeface="Oswald"/>
                <a:sym typeface="Oswald"/>
              </a:defRPr>
            </a:lvl3pPr>
            <a:lvl4pPr marR="0" lvl="3" algn="ctr" rtl="0">
              <a:lnSpc>
                <a:spcPct val="100000"/>
              </a:lnSpc>
              <a:spcBef>
                <a:spcPts val="0"/>
              </a:spcBef>
              <a:spcAft>
                <a:spcPts val="0"/>
              </a:spcAft>
              <a:buClr>
                <a:schemeClr val="dk1"/>
              </a:buClr>
              <a:buSzPts val="2800"/>
              <a:buFont typeface="Oswald"/>
              <a:buNone/>
              <a:defRPr sz="2800" b="0" i="0" u="none" strike="noStrike" cap="none">
                <a:solidFill>
                  <a:schemeClr val="dk1"/>
                </a:solidFill>
                <a:latin typeface="Oswald"/>
                <a:ea typeface="Oswald"/>
                <a:cs typeface="Oswald"/>
                <a:sym typeface="Oswald"/>
              </a:defRPr>
            </a:lvl4pPr>
            <a:lvl5pPr marR="0" lvl="4" algn="ctr" rtl="0">
              <a:lnSpc>
                <a:spcPct val="100000"/>
              </a:lnSpc>
              <a:spcBef>
                <a:spcPts val="0"/>
              </a:spcBef>
              <a:spcAft>
                <a:spcPts val="0"/>
              </a:spcAft>
              <a:buClr>
                <a:schemeClr val="dk1"/>
              </a:buClr>
              <a:buSzPts val="2800"/>
              <a:buFont typeface="Oswald"/>
              <a:buNone/>
              <a:defRPr sz="2800" b="0" i="0" u="none" strike="noStrike" cap="none">
                <a:solidFill>
                  <a:schemeClr val="dk1"/>
                </a:solidFill>
                <a:latin typeface="Oswald"/>
                <a:ea typeface="Oswald"/>
                <a:cs typeface="Oswald"/>
                <a:sym typeface="Oswald"/>
              </a:defRPr>
            </a:lvl5pPr>
            <a:lvl6pPr marR="0" lvl="5" algn="ctr" rtl="0">
              <a:lnSpc>
                <a:spcPct val="100000"/>
              </a:lnSpc>
              <a:spcBef>
                <a:spcPts val="0"/>
              </a:spcBef>
              <a:spcAft>
                <a:spcPts val="0"/>
              </a:spcAft>
              <a:buClr>
                <a:schemeClr val="dk1"/>
              </a:buClr>
              <a:buSzPts val="2800"/>
              <a:buFont typeface="Oswald"/>
              <a:buNone/>
              <a:defRPr sz="2800" b="0" i="0" u="none" strike="noStrike" cap="none">
                <a:solidFill>
                  <a:schemeClr val="dk1"/>
                </a:solidFill>
                <a:latin typeface="Oswald"/>
                <a:ea typeface="Oswald"/>
                <a:cs typeface="Oswald"/>
                <a:sym typeface="Oswald"/>
              </a:defRPr>
            </a:lvl6pPr>
            <a:lvl7pPr marR="0" lvl="6" algn="ctr" rtl="0">
              <a:lnSpc>
                <a:spcPct val="100000"/>
              </a:lnSpc>
              <a:spcBef>
                <a:spcPts val="0"/>
              </a:spcBef>
              <a:spcAft>
                <a:spcPts val="0"/>
              </a:spcAft>
              <a:buClr>
                <a:schemeClr val="dk1"/>
              </a:buClr>
              <a:buSzPts val="2800"/>
              <a:buFont typeface="Oswald"/>
              <a:buNone/>
              <a:defRPr sz="2800" b="0" i="0" u="none" strike="noStrike" cap="none">
                <a:solidFill>
                  <a:schemeClr val="dk1"/>
                </a:solidFill>
                <a:latin typeface="Oswald"/>
                <a:ea typeface="Oswald"/>
                <a:cs typeface="Oswald"/>
                <a:sym typeface="Oswald"/>
              </a:defRPr>
            </a:lvl7pPr>
            <a:lvl8pPr marR="0" lvl="7" algn="ctr" rtl="0">
              <a:lnSpc>
                <a:spcPct val="100000"/>
              </a:lnSpc>
              <a:spcBef>
                <a:spcPts val="0"/>
              </a:spcBef>
              <a:spcAft>
                <a:spcPts val="0"/>
              </a:spcAft>
              <a:buClr>
                <a:schemeClr val="dk1"/>
              </a:buClr>
              <a:buSzPts val="2800"/>
              <a:buFont typeface="Oswald"/>
              <a:buNone/>
              <a:defRPr sz="2800" b="0" i="0" u="none" strike="noStrike" cap="none">
                <a:solidFill>
                  <a:schemeClr val="dk1"/>
                </a:solidFill>
                <a:latin typeface="Oswald"/>
                <a:ea typeface="Oswald"/>
                <a:cs typeface="Oswald"/>
                <a:sym typeface="Oswald"/>
              </a:defRPr>
            </a:lvl8pPr>
            <a:lvl9pPr marR="0" lvl="8" algn="ctr" rtl="0">
              <a:lnSpc>
                <a:spcPct val="100000"/>
              </a:lnSpc>
              <a:spcBef>
                <a:spcPts val="0"/>
              </a:spcBef>
              <a:spcAft>
                <a:spcPts val="0"/>
              </a:spcAft>
              <a:buClr>
                <a:schemeClr val="dk1"/>
              </a:buClr>
              <a:buSzPts val="2800"/>
              <a:buFont typeface="Oswald"/>
              <a:buNone/>
              <a:defRPr sz="2800" b="0" i="0" u="none" strike="noStrike" cap="none">
                <a:solidFill>
                  <a:schemeClr val="dk1"/>
                </a:solidFill>
                <a:latin typeface="Oswald"/>
                <a:ea typeface="Oswald"/>
                <a:cs typeface="Oswald"/>
                <a:sym typeface="Oswald"/>
              </a:defRPr>
            </a:lvl9pPr>
          </a:lstStyle>
          <a:p>
            <a:pPr marL="0" marR="0" lvl="0" indent="0" algn="ctr" defTabSz="914400" rtl="0" eaLnBrk="1" fontAlgn="auto" latinLnBrk="0" hangingPunct="1">
              <a:lnSpc>
                <a:spcPct val="100000"/>
              </a:lnSpc>
              <a:spcBef>
                <a:spcPts val="0"/>
              </a:spcBef>
              <a:spcAft>
                <a:spcPts val="0"/>
              </a:spcAft>
              <a:buClr>
                <a:srgbClr val="043A5B"/>
              </a:buClr>
              <a:buSzPts val="1100"/>
              <a:buFont typeface="Arial"/>
              <a:buNone/>
              <a:tabLst/>
              <a:defRPr/>
            </a:pPr>
            <a:r>
              <a:rPr kumimoji="0" lang="en-US" sz="2800" b="1" i="0" u="none" strike="noStrike" kern="0" cap="none" spc="0" normalizeH="0" baseline="0" noProof="0" dirty="0" err="1">
                <a:ln>
                  <a:noFill/>
                </a:ln>
                <a:solidFill>
                  <a:srgbClr val="000000"/>
                </a:solidFill>
                <a:effectLst/>
                <a:uLnTx/>
                <a:uFillTx/>
                <a:latin typeface="PT Sans" panose="020B0503020203020204" pitchFamily="34" charset="0"/>
                <a:cs typeface="Calibri" panose="020F0502020204030204" pitchFamily="34" charset="0"/>
                <a:sym typeface="Oswald"/>
              </a:rPr>
              <a:t>Pencemaran</a:t>
            </a:r>
            <a:r>
              <a:rPr kumimoji="0" lang="en-US" sz="2800" b="1" i="0" u="none" strike="noStrike" kern="0" cap="none" spc="0" normalizeH="0" baseline="0" noProof="0" dirty="0">
                <a:ln>
                  <a:noFill/>
                </a:ln>
                <a:solidFill>
                  <a:srgbClr val="000000"/>
                </a:solidFill>
                <a:effectLst/>
                <a:uLnTx/>
                <a:uFillTx/>
                <a:latin typeface="PT Sans" panose="020B0503020203020204" pitchFamily="34" charset="0"/>
                <a:cs typeface="Calibri" panose="020F0502020204030204" pitchFamily="34" charset="0"/>
                <a:sym typeface="Oswald"/>
              </a:rPr>
              <a:t> </a:t>
            </a:r>
            <a:r>
              <a:rPr kumimoji="0" lang="en-US" sz="2800" b="1" i="0" u="none" strike="noStrike" kern="0" cap="none" spc="0" normalizeH="0" baseline="0" noProof="0" dirty="0" err="1">
                <a:ln>
                  <a:noFill/>
                </a:ln>
                <a:solidFill>
                  <a:srgbClr val="000000"/>
                </a:solidFill>
                <a:effectLst/>
                <a:uLnTx/>
                <a:uFillTx/>
                <a:latin typeface="PT Sans" panose="020B0503020203020204" pitchFamily="34" charset="0"/>
                <a:cs typeface="Calibri" panose="020F0502020204030204" pitchFamily="34" charset="0"/>
                <a:sym typeface="Oswald"/>
              </a:rPr>
              <a:t>Lingkungan</a:t>
            </a:r>
            <a:r>
              <a:rPr kumimoji="0" lang="en-US" sz="2800" b="1" i="0" u="none" strike="noStrike" kern="0" cap="none" spc="0" normalizeH="0" baseline="0" noProof="0" dirty="0">
                <a:ln>
                  <a:noFill/>
                </a:ln>
                <a:solidFill>
                  <a:srgbClr val="000000"/>
                </a:solidFill>
                <a:effectLst/>
                <a:uLnTx/>
                <a:uFillTx/>
                <a:latin typeface="PT Sans" panose="020B0503020203020204" pitchFamily="34" charset="0"/>
                <a:cs typeface="Calibri" panose="020F0502020204030204" pitchFamily="34" charset="0"/>
                <a:sym typeface="Oswald"/>
              </a:rPr>
              <a:t> </a:t>
            </a:r>
            <a:r>
              <a:rPr kumimoji="0" lang="en-US" sz="2800" b="1" i="0" u="none" strike="noStrike" kern="0" cap="none" spc="0" normalizeH="0" baseline="0" noProof="0" dirty="0" err="1">
                <a:ln>
                  <a:noFill/>
                </a:ln>
                <a:solidFill>
                  <a:srgbClr val="000000"/>
                </a:solidFill>
                <a:effectLst/>
                <a:uLnTx/>
                <a:uFillTx/>
                <a:latin typeface="PT Sans" panose="020B0503020203020204" pitchFamily="34" charset="0"/>
                <a:cs typeface="Calibri" panose="020F0502020204030204" pitchFamily="34" charset="0"/>
                <a:sym typeface="Oswald"/>
              </a:rPr>
              <a:t>Hidup</a:t>
            </a:r>
            <a:endParaRPr kumimoji="0" lang="en-US" sz="2800" b="0" i="0" u="none" strike="noStrike" kern="0" cap="none" spc="0" normalizeH="0" baseline="0" noProof="0" dirty="0">
              <a:ln>
                <a:noFill/>
              </a:ln>
              <a:solidFill>
                <a:srgbClr val="000000"/>
              </a:solidFill>
              <a:effectLst/>
              <a:uLnTx/>
              <a:uFillTx/>
              <a:latin typeface="Oswald"/>
              <a:sym typeface="Oswald"/>
            </a:endParaRPr>
          </a:p>
        </p:txBody>
      </p:sp>
      <p:pic>
        <p:nvPicPr>
          <p:cNvPr id="4" name="Picture 3">
            <a:extLst>
              <a:ext uri="{FF2B5EF4-FFF2-40B4-BE49-F238E27FC236}">
                <a16:creationId xmlns:a16="http://schemas.microsoft.com/office/drawing/2014/main" id="{FBD125B1-430C-E937-993C-45CD0A0B9518}"/>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4631439"/>
            <a:ext cx="9144000" cy="512063"/>
          </a:xfrm>
          <a:prstGeom prst="rect">
            <a:avLst/>
          </a:prstGeom>
        </p:spPr>
      </p:pic>
    </p:spTree>
    <p:extLst>
      <p:ext uri="{BB962C8B-B14F-4D97-AF65-F5344CB8AC3E}">
        <p14:creationId xmlns:p14="http://schemas.microsoft.com/office/powerpoint/2010/main" val="31392262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572"/>
        <p:cNvGrpSpPr/>
        <p:nvPr/>
      </p:nvGrpSpPr>
      <p:grpSpPr>
        <a:xfrm>
          <a:off x="0" y="0"/>
          <a:ext cx="0" cy="0"/>
          <a:chOff x="0" y="0"/>
          <a:chExt cx="0" cy="0"/>
        </a:xfrm>
      </p:grpSpPr>
      <p:sp>
        <p:nvSpPr>
          <p:cNvPr id="573" name="Google Shape;573;p46"/>
          <p:cNvSpPr txBox="1">
            <a:spLocks noGrp="1"/>
          </p:cNvSpPr>
          <p:nvPr>
            <p:ph type="title"/>
          </p:nvPr>
        </p:nvSpPr>
        <p:spPr>
          <a:xfrm>
            <a:off x="1233577" y="441349"/>
            <a:ext cx="6314536" cy="772291"/>
          </a:xfrm>
          <a:prstGeom prst="rect">
            <a:avLst/>
          </a:prstGeom>
        </p:spPr>
        <p:txBody>
          <a:bodyPr spcFirstLastPara="1" wrap="square" lIns="91425" tIns="91425" rIns="91425" bIns="91425" anchor="t" anchorCtr="0">
            <a:noAutofit/>
          </a:bodyPr>
          <a:lstStyle/>
          <a:p>
            <a:pPr>
              <a:buSzPts val="1100"/>
              <a:buFont typeface="Arial"/>
              <a:buNone/>
            </a:pPr>
            <a:r>
              <a:rPr lang="en-US" sz="2800" b="1" dirty="0" err="1">
                <a:solidFill>
                  <a:srgbClr val="000000"/>
                </a:solidFill>
                <a:latin typeface="PT Sans" panose="020B0503020203020204" pitchFamily="34" charset="0"/>
                <a:cs typeface="Calibri" panose="020F0502020204030204" pitchFamily="34" charset="0"/>
              </a:rPr>
              <a:t>Pencemaran</a:t>
            </a:r>
            <a:r>
              <a:rPr lang="en-US" sz="2800" b="1" dirty="0">
                <a:solidFill>
                  <a:srgbClr val="000000"/>
                </a:solidFill>
                <a:latin typeface="PT Sans" panose="020B0503020203020204" pitchFamily="34" charset="0"/>
                <a:cs typeface="Calibri" panose="020F0502020204030204" pitchFamily="34" charset="0"/>
              </a:rPr>
              <a:t> </a:t>
            </a:r>
            <a:r>
              <a:rPr lang="en-US" sz="2800" b="1" dirty="0" err="1">
                <a:solidFill>
                  <a:srgbClr val="000000"/>
                </a:solidFill>
                <a:latin typeface="PT Sans" panose="020B0503020203020204" pitchFamily="34" charset="0"/>
                <a:cs typeface="Calibri" panose="020F0502020204030204" pitchFamily="34" charset="0"/>
              </a:rPr>
              <a:t>Lingkungan</a:t>
            </a:r>
            <a:r>
              <a:rPr lang="en-US" sz="2800" b="1" dirty="0">
                <a:solidFill>
                  <a:srgbClr val="000000"/>
                </a:solidFill>
                <a:latin typeface="PT Sans" panose="020B0503020203020204" pitchFamily="34" charset="0"/>
                <a:cs typeface="Calibri" panose="020F0502020204030204" pitchFamily="34" charset="0"/>
              </a:rPr>
              <a:t> </a:t>
            </a:r>
            <a:r>
              <a:rPr lang="en-US" sz="2800" b="1" dirty="0" err="1">
                <a:solidFill>
                  <a:srgbClr val="000000"/>
                </a:solidFill>
                <a:latin typeface="PT Sans" panose="020B0503020203020204" pitchFamily="34" charset="0"/>
                <a:cs typeface="Calibri" panose="020F0502020204030204" pitchFamily="34" charset="0"/>
              </a:rPr>
              <a:t>Hidup</a:t>
            </a:r>
            <a:endParaRPr lang="en-US" dirty="0">
              <a:solidFill>
                <a:srgbClr val="000000"/>
              </a:solidFill>
            </a:endParaRPr>
          </a:p>
        </p:txBody>
      </p:sp>
      <p:sp>
        <p:nvSpPr>
          <p:cNvPr id="574" name="Google Shape;574;p46"/>
          <p:cNvSpPr/>
          <p:nvPr/>
        </p:nvSpPr>
        <p:spPr>
          <a:xfrm>
            <a:off x="3455388" y="1704700"/>
            <a:ext cx="1032000" cy="1032000"/>
          </a:xfrm>
          <a:prstGeom prst="rect">
            <a:avLst/>
          </a:prstGeom>
          <a:solidFill>
            <a:schemeClr val="accent1"/>
          </a:solid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id-ID" sz="2900" b="1" i="0" u="none" strike="noStrike" kern="0" cap="none" spc="0" normalizeH="0" baseline="0" noProof="0" dirty="0">
                <a:ln>
                  <a:noFill/>
                </a:ln>
                <a:solidFill>
                  <a:srgbClr val="000000"/>
                </a:solidFill>
                <a:effectLst/>
                <a:uLnTx/>
                <a:uFillTx/>
                <a:latin typeface="Archivo"/>
                <a:ea typeface="Archivo"/>
                <a:cs typeface="Archivo"/>
                <a:sym typeface="Archivo"/>
              </a:rPr>
              <a:t>1</a:t>
            </a:r>
            <a:endParaRPr kumimoji="0" sz="2900" b="1" i="0" u="none" strike="noStrike" kern="0" cap="none" spc="0" normalizeH="0" baseline="0" noProof="0" dirty="0">
              <a:ln>
                <a:noFill/>
              </a:ln>
              <a:solidFill>
                <a:srgbClr val="000000"/>
              </a:solidFill>
              <a:effectLst/>
              <a:uLnTx/>
              <a:uFillTx/>
              <a:latin typeface="Archivo"/>
              <a:ea typeface="Archivo"/>
              <a:cs typeface="Archivo"/>
              <a:sym typeface="Archivo"/>
            </a:endParaRPr>
          </a:p>
        </p:txBody>
      </p:sp>
      <p:sp>
        <p:nvSpPr>
          <p:cNvPr id="575" name="Google Shape;575;p46"/>
          <p:cNvSpPr/>
          <p:nvPr/>
        </p:nvSpPr>
        <p:spPr>
          <a:xfrm>
            <a:off x="4656613" y="1704700"/>
            <a:ext cx="1032000" cy="1032000"/>
          </a:xfrm>
          <a:prstGeom prst="rect">
            <a:avLst/>
          </a:prstGeom>
          <a:solidFill>
            <a:schemeClr val="accent2"/>
          </a:solid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id-ID" sz="2900" b="1" i="0" u="none" strike="noStrike" kern="0" cap="none" spc="0" normalizeH="0" baseline="0" noProof="0" dirty="0">
                <a:ln>
                  <a:noFill/>
                </a:ln>
                <a:solidFill>
                  <a:srgbClr val="000000"/>
                </a:solidFill>
                <a:effectLst/>
                <a:uLnTx/>
                <a:uFillTx/>
                <a:latin typeface="Archivo"/>
                <a:ea typeface="Archivo"/>
                <a:cs typeface="Archivo"/>
                <a:sym typeface="Archivo"/>
              </a:rPr>
              <a:t>4</a:t>
            </a:r>
            <a:endParaRPr kumimoji="0" sz="2900" b="1" i="0" u="none" strike="noStrike" kern="0" cap="none" spc="0" normalizeH="0" baseline="0" noProof="0" dirty="0">
              <a:ln>
                <a:noFill/>
              </a:ln>
              <a:solidFill>
                <a:srgbClr val="000000"/>
              </a:solidFill>
              <a:effectLst/>
              <a:uLnTx/>
              <a:uFillTx/>
              <a:latin typeface="Archivo"/>
              <a:ea typeface="Archivo"/>
              <a:cs typeface="Archivo"/>
              <a:sym typeface="Archivo"/>
            </a:endParaRPr>
          </a:p>
        </p:txBody>
      </p:sp>
      <p:sp>
        <p:nvSpPr>
          <p:cNvPr id="576" name="Google Shape;576;p46"/>
          <p:cNvSpPr/>
          <p:nvPr/>
        </p:nvSpPr>
        <p:spPr>
          <a:xfrm>
            <a:off x="3455388" y="2897860"/>
            <a:ext cx="1032000" cy="1032000"/>
          </a:xfrm>
          <a:prstGeom prst="rect">
            <a:avLst/>
          </a:prstGeom>
          <a:solidFill>
            <a:schemeClr val="accent2"/>
          </a:solid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id-ID" sz="2900" b="1" i="0" u="none" strike="noStrike" kern="0" cap="none" spc="0" normalizeH="0" baseline="0" noProof="0" dirty="0">
                <a:ln>
                  <a:noFill/>
                </a:ln>
                <a:solidFill>
                  <a:srgbClr val="000000"/>
                </a:solidFill>
                <a:effectLst/>
                <a:uLnTx/>
                <a:uFillTx/>
                <a:latin typeface="Archivo"/>
                <a:ea typeface="Archivo"/>
                <a:cs typeface="Archivo"/>
                <a:sym typeface="Archivo"/>
              </a:rPr>
              <a:t>2</a:t>
            </a:r>
            <a:endParaRPr kumimoji="0" sz="2900" b="1" i="0" u="none" strike="noStrike" kern="0" cap="none" spc="0" normalizeH="0" baseline="0" noProof="0" dirty="0">
              <a:ln>
                <a:noFill/>
              </a:ln>
              <a:solidFill>
                <a:srgbClr val="000000"/>
              </a:solidFill>
              <a:effectLst/>
              <a:uLnTx/>
              <a:uFillTx/>
              <a:latin typeface="Archivo"/>
              <a:ea typeface="Archivo"/>
              <a:cs typeface="Archivo"/>
              <a:sym typeface="Archivo"/>
            </a:endParaRPr>
          </a:p>
        </p:txBody>
      </p:sp>
      <p:sp>
        <p:nvSpPr>
          <p:cNvPr id="577" name="Google Shape;577;p46"/>
          <p:cNvSpPr/>
          <p:nvPr/>
        </p:nvSpPr>
        <p:spPr>
          <a:xfrm>
            <a:off x="4656613" y="2897860"/>
            <a:ext cx="1032000" cy="1032000"/>
          </a:xfrm>
          <a:prstGeom prst="rect">
            <a:avLst/>
          </a:prstGeom>
          <a:solidFill>
            <a:schemeClr val="accent1"/>
          </a:solid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id-ID" sz="2900" b="1" i="0" u="none" strike="noStrike" kern="0" cap="none" spc="0" normalizeH="0" baseline="0" noProof="0" dirty="0">
                <a:ln>
                  <a:noFill/>
                </a:ln>
                <a:solidFill>
                  <a:srgbClr val="000000"/>
                </a:solidFill>
                <a:effectLst/>
                <a:uLnTx/>
                <a:uFillTx/>
                <a:latin typeface="Archivo"/>
                <a:ea typeface="Archivo"/>
                <a:cs typeface="Archivo"/>
                <a:sym typeface="Archivo"/>
              </a:rPr>
              <a:t>3</a:t>
            </a:r>
            <a:endParaRPr kumimoji="0" sz="2900" b="1" i="0" u="none" strike="noStrike" kern="0" cap="none" spc="0" normalizeH="0" baseline="0" noProof="0" dirty="0">
              <a:ln>
                <a:noFill/>
              </a:ln>
              <a:solidFill>
                <a:srgbClr val="000000"/>
              </a:solidFill>
              <a:effectLst/>
              <a:uLnTx/>
              <a:uFillTx/>
              <a:latin typeface="Archivo"/>
              <a:ea typeface="Archivo"/>
              <a:cs typeface="Archivo"/>
              <a:sym typeface="Archivo"/>
            </a:endParaRPr>
          </a:p>
        </p:txBody>
      </p:sp>
      <p:sp>
        <p:nvSpPr>
          <p:cNvPr id="579" name="Google Shape;579;p46"/>
          <p:cNvSpPr txBox="1"/>
          <p:nvPr/>
        </p:nvSpPr>
        <p:spPr>
          <a:xfrm>
            <a:off x="207034" y="1964408"/>
            <a:ext cx="2944341" cy="511373"/>
          </a:xfrm>
          <a:prstGeom prst="rect">
            <a:avLst/>
          </a:prstGeom>
          <a:noFill/>
          <a:ln>
            <a:noFill/>
          </a:ln>
        </p:spPr>
        <p:txBody>
          <a:bodyPr spcFirstLastPara="1" wrap="square" lIns="91425" tIns="91425" rIns="91425" bIns="91425" anchor="t"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800" b="0" i="0" u="none" strike="noStrike" kern="0" cap="none" spc="0" normalizeH="0" baseline="0" noProof="0" dirty="0">
                <a:ln>
                  <a:noFill/>
                </a:ln>
                <a:solidFill>
                  <a:srgbClr val="000000"/>
                </a:solidFill>
                <a:effectLst/>
                <a:uLnTx/>
                <a:uFillTx/>
                <a:latin typeface="PT Sans" panose="020B0503020203020204" pitchFamily="34" charset="0"/>
                <a:ea typeface="Archivo"/>
                <a:cs typeface="Archivo"/>
                <a:sym typeface="Archivo"/>
              </a:rPr>
              <a:t>P</a:t>
            </a:r>
            <a:r>
              <a:rPr kumimoji="0" lang="id-ID" sz="1800" b="0" i="0" u="none" strike="noStrike" kern="0" cap="none" spc="0" normalizeH="0" baseline="0" noProof="0" dirty="0">
                <a:ln>
                  <a:noFill/>
                </a:ln>
                <a:solidFill>
                  <a:srgbClr val="000000"/>
                </a:solidFill>
                <a:effectLst/>
                <a:uLnTx/>
                <a:uFillTx/>
                <a:latin typeface="PT Sans" panose="020B0503020203020204" pitchFamily="34" charset="0"/>
                <a:ea typeface="Archivo"/>
                <a:cs typeface="Archivo"/>
                <a:sym typeface="Archivo"/>
              </a:rPr>
              <a:t>encemaran Udara</a:t>
            </a:r>
            <a:endParaRPr kumimoji="0" sz="1800" b="0" i="0" u="none" strike="noStrike" kern="0" cap="none" spc="0" normalizeH="0" baseline="0" noProof="0" dirty="0">
              <a:ln>
                <a:noFill/>
              </a:ln>
              <a:solidFill>
                <a:srgbClr val="000000"/>
              </a:solidFill>
              <a:effectLst/>
              <a:uLnTx/>
              <a:uFillTx/>
              <a:latin typeface="PT Sans" panose="020B0503020203020204" pitchFamily="34" charset="0"/>
              <a:ea typeface="Archivo"/>
              <a:cs typeface="Archivo"/>
              <a:sym typeface="Archivo"/>
            </a:endParaRPr>
          </a:p>
        </p:txBody>
      </p:sp>
      <p:sp>
        <p:nvSpPr>
          <p:cNvPr id="581" name="Google Shape;581;p46"/>
          <p:cNvSpPr txBox="1"/>
          <p:nvPr/>
        </p:nvSpPr>
        <p:spPr>
          <a:xfrm>
            <a:off x="1088875" y="3131389"/>
            <a:ext cx="2062500" cy="388188"/>
          </a:xfrm>
          <a:prstGeom prst="rect">
            <a:avLst/>
          </a:prstGeom>
          <a:noFill/>
          <a:ln>
            <a:noFill/>
          </a:ln>
        </p:spPr>
        <p:txBody>
          <a:bodyPr spcFirstLastPara="1" wrap="square" lIns="91425" tIns="91425" rIns="91425" bIns="91425" anchor="t"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800" b="0" i="0" u="none" strike="noStrike" kern="0" cap="none" spc="0" normalizeH="0" baseline="0" noProof="0" dirty="0" err="1">
                <a:ln>
                  <a:noFill/>
                </a:ln>
                <a:solidFill>
                  <a:srgbClr val="000000"/>
                </a:solidFill>
                <a:effectLst/>
                <a:uLnTx/>
                <a:uFillTx/>
                <a:latin typeface="PT Sans" panose="020B0503020203020204" pitchFamily="34" charset="0"/>
                <a:ea typeface="Archivo"/>
                <a:cs typeface="Archivo"/>
                <a:sym typeface="Archivo"/>
              </a:rPr>
              <a:t>Pencemaran</a:t>
            </a:r>
            <a:r>
              <a:rPr kumimoji="0" lang="en-US" sz="1800" b="0" i="0" u="none" strike="noStrike" kern="0" cap="none" spc="0" normalizeH="0" baseline="0" noProof="0" dirty="0">
                <a:ln>
                  <a:noFill/>
                </a:ln>
                <a:solidFill>
                  <a:srgbClr val="000000"/>
                </a:solidFill>
                <a:effectLst/>
                <a:uLnTx/>
                <a:uFillTx/>
                <a:latin typeface="PT Sans" panose="020B0503020203020204" pitchFamily="34" charset="0"/>
                <a:ea typeface="Archivo"/>
                <a:cs typeface="Archivo"/>
                <a:sym typeface="Archivo"/>
              </a:rPr>
              <a:t> </a:t>
            </a:r>
            <a:r>
              <a:rPr kumimoji="0" lang="id-ID" sz="1800" b="0" i="0" u="none" strike="noStrike" kern="0" cap="none" spc="0" normalizeH="0" baseline="0" noProof="0" dirty="0">
                <a:ln>
                  <a:noFill/>
                </a:ln>
                <a:solidFill>
                  <a:srgbClr val="000000"/>
                </a:solidFill>
                <a:effectLst/>
                <a:uLnTx/>
                <a:uFillTx/>
                <a:latin typeface="PT Sans" panose="020B0503020203020204" pitchFamily="34" charset="0"/>
                <a:ea typeface="Archivo"/>
                <a:cs typeface="Archivo"/>
                <a:sym typeface="Archivo"/>
              </a:rPr>
              <a:t>Air</a:t>
            </a:r>
            <a:endParaRPr kumimoji="0" lang="en-US" sz="1800" b="0" i="0" u="none" strike="noStrike" kern="0" cap="none" spc="0" normalizeH="0" baseline="0" noProof="0" dirty="0">
              <a:ln>
                <a:noFill/>
              </a:ln>
              <a:solidFill>
                <a:srgbClr val="000000"/>
              </a:solidFill>
              <a:effectLst/>
              <a:uLnTx/>
              <a:uFillTx/>
              <a:latin typeface="PT Sans" panose="020B0503020203020204" pitchFamily="34" charset="0"/>
              <a:ea typeface="Archivo"/>
              <a:cs typeface="Archivo"/>
              <a:sym typeface="Archivo"/>
            </a:endParaRPr>
          </a:p>
        </p:txBody>
      </p:sp>
      <p:sp>
        <p:nvSpPr>
          <p:cNvPr id="583" name="Google Shape;583;p46"/>
          <p:cNvSpPr txBox="1"/>
          <p:nvPr/>
        </p:nvSpPr>
        <p:spPr>
          <a:xfrm>
            <a:off x="5992546" y="1985567"/>
            <a:ext cx="2746011" cy="421204"/>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800" b="0" i="0" u="none" strike="noStrike" kern="0" cap="none" spc="0" normalizeH="0" baseline="0" noProof="0" dirty="0" err="1">
                <a:ln>
                  <a:noFill/>
                </a:ln>
                <a:solidFill>
                  <a:srgbClr val="000000"/>
                </a:solidFill>
                <a:effectLst/>
                <a:uLnTx/>
                <a:uFillTx/>
                <a:latin typeface="PT Sans" panose="020B0503020203020204" pitchFamily="34" charset="0"/>
                <a:ea typeface="Archivo"/>
                <a:cs typeface="Archivo"/>
                <a:sym typeface="Archivo"/>
              </a:rPr>
              <a:t>Pencemaran</a:t>
            </a:r>
            <a:r>
              <a:rPr kumimoji="0" lang="en-US" sz="1800" b="0" i="0" u="none" strike="noStrike" kern="0" cap="none" spc="0" normalizeH="0" baseline="0" noProof="0" dirty="0">
                <a:ln>
                  <a:noFill/>
                </a:ln>
                <a:solidFill>
                  <a:srgbClr val="000000"/>
                </a:solidFill>
                <a:effectLst/>
                <a:uLnTx/>
                <a:uFillTx/>
                <a:latin typeface="PT Sans" panose="020B0503020203020204" pitchFamily="34" charset="0"/>
                <a:ea typeface="Archivo"/>
                <a:cs typeface="Archivo"/>
                <a:sym typeface="Archivo"/>
              </a:rPr>
              <a:t> </a:t>
            </a:r>
            <a:r>
              <a:rPr kumimoji="0" lang="id-ID" sz="1800" b="0" i="0" u="none" strike="noStrike" kern="0" cap="none" spc="0" normalizeH="0" baseline="0" noProof="0" dirty="0">
                <a:ln>
                  <a:noFill/>
                </a:ln>
                <a:solidFill>
                  <a:srgbClr val="000000"/>
                </a:solidFill>
                <a:effectLst/>
                <a:uLnTx/>
                <a:uFillTx/>
                <a:latin typeface="PT Sans" panose="020B0503020203020204" pitchFamily="34" charset="0"/>
                <a:ea typeface="Archivo"/>
                <a:cs typeface="Archivo"/>
                <a:sym typeface="Archivo"/>
              </a:rPr>
              <a:t>Suara</a:t>
            </a:r>
            <a:endParaRPr kumimoji="0" lang="en-US" sz="1800" b="0" i="0" u="none" strike="noStrike" kern="0" cap="none" spc="0" normalizeH="0" baseline="0" noProof="0" dirty="0">
              <a:ln>
                <a:noFill/>
              </a:ln>
              <a:solidFill>
                <a:srgbClr val="000000"/>
              </a:solidFill>
              <a:effectLst/>
              <a:uLnTx/>
              <a:uFillTx/>
              <a:latin typeface="PT Sans" panose="020B0503020203020204" pitchFamily="34" charset="0"/>
              <a:ea typeface="Archivo"/>
              <a:cs typeface="Archivo"/>
              <a:sym typeface="Archivo"/>
            </a:endParaRPr>
          </a:p>
        </p:txBody>
      </p:sp>
      <p:sp>
        <p:nvSpPr>
          <p:cNvPr id="585" name="Google Shape;585;p46"/>
          <p:cNvSpPr txBox="1"/>
          <p:nvPr/>
        </p:nvSpPr>
        <p:spPr>
          <a:xfrm>
            <a:off x="5992552" y="3157933"/>
            <a:ext cx="2366444" cy="491041"/>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800" b="0" i="0" u="none" strike="noStrike" kern="0" cap="none" spc="0" normalizeH="0" baseline="0" noProof="0" dirty="0" err="1">
                <a:ln>
                  <a:noFill/>
                </a:ln>
                <a:solidFill>
                  <a:srgbClr val="000000"/>
                </a:solidFill>
                <a:effectLst/>
                <a:uLnTx/>
                <a:uFillTx/>
                <a:latin typeface="PT Sans" panose="020B0503020203020204" pitchFamily="34" charset="0"/>
                <a:ea typeface="Archivo"/>
                <a:cs typeface="Archivo"/>
                <a:sym typeface="Archivo"/>
              </a:rPr>
              <a:t>Pencemaran</a:t>
            </a:r>
            <a:r>
              <a:rPr kumimoji="0" lang="en-US" sz="1800" b="0" i="0" u="none" strike="noStrike" kern="0" cap="none" spc="0" normalizeH="0" baseline="0" noProof="0" dirty="0">
                <a:ln>
                  <a:noFill/>
                </a:ln>
                <a:solidFill>
                  <a:srgbClr val="000000"/>
                </a:solidFill>
                <a:effectLst/>
                <a:uLnTx/>
                <a:uFillTx/>
                <a:latin typeface="PT Sans" panose="020B0503020203020204" pitchFamily="34" charset="0"/>
                <a:ea typeface="Archivo"/>
                <a:cs typeface="Archivo"/>
                <a:sym typeface="Archivo"/>
              </a:rPr>
              <a:t> </a:t>
            </a:r>
            <a:r>
              <a:rPr kumimoji="0" lang="id-ID" sz="1800" b="0" i="0" u="none" strike="noStrike" kern="0" cap="none" spc="0" normalizeH="0" baseline="0" noProof="0" dirty="0">
                <a:ln>
                  <a:noFill/>
                </a:ln>
                <a:solidFill>
                  <a:srgbClr val="000000"/>
                </a:solidFill>
                <a:effectLst/>
                <a:uLnTx/>
                <a:uFillTx/>
                <a:latin typeface="PT Sans" panose="020B0503020203020204" pitchFamily="34" charset="0"/>
                <a:ea typeface="Archivo"/>
                <a:cs typeface="Archivo"/>
                <a:sym typeface="Archivo"/>
              </a:rPr>
              <a:t>Tanah</a:t>
            </a:r>
            <a:endParaRPr kumimoji="0" lang="en-US" sz="1800" b="0" i="0" u="none" strike="noStrike" kern="0" cap="none" spc="0" normalizeH="0" baseline="0" noProof="0" dirty="0">
              <a:ln>
                <a:noFill/>
              </a:ln>
              <a:solidFill>
                <a:srgbClr val="000000"/>
              </a:solidFill>
              <a:effectLst/>
              <a:uLnTx/>
              <a:uFillTx/>
              <a:latin typeface="PT Sans" panose="020B0503020203020204" pitchFamily="34" charset="0"/>
              <a:ea typeface="Archivo"/>
              <a:cs typeface="Archivo"/>
              <a:sym typeface="Archivo"/>
            </a:endParaRPr>
          </a:p>
        </p:txBody>
      </p:sp>
      <p:pic>
        <p:nvPicPr>
          <p:cNvPr id="11" name="Picture 10">
            <a:extLst>
              <a:ext uri="{FF2B5EF4-FFF2-40B4-BE49-F238E27FC236}">
                <a16:creationId xmlns:a16="http://schemas.microsoft.com/office/drawing/2014/main" id="{FBD125B1-430C-E937-993C-45CD0A0B951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4631439"/>
            <a:ext cx="9144000" cy="512063"/>
          </a:xfrm>
          <a:prstGeom prst="rect">
            <a:avLst/>
          </a:prstGeom>
        </p:spPr>
      </p:pic>
    </p:spTree>
    <p:extLst>
      <p:ext uri="{BB962C8B-B14F-4D97-AF65-F5344CB8AC3E}">
        <p14:creationId xmlns:p14="http://schemas.microsoft.com/office/powerpoint/2010/main" val="1573534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74"/>
                                        </p:tgtEl>
                                        <p:attrNameLst>
                                          <p:attrName>style.visibility</p:attrName>
                                        </p:attrNameLst>
                                      </p:cBhvr>
                                      <p:to>
                                        <p:strVal val="visible"/>
                                      </p:to>
                                    </p:set>
                                    <p:animEffect transition="in" filter="fade">
                                      <p:cBhvr>
                                        <p:cTn id="7" dur="500"/>
                                        <p:tgtEl>
                                          <p:spTgt spid="57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79"/>
                                        </p:tgtEl>
                                        <p:attrNameLst>
                                          <p:attrName>style.visibility</p:attrName>
                                        </p:attrNameLst>
                                      </p:cBhvr>
                                      <p:to>
                                        <p:strVal val="visible"/>
                                      </p:to>
                                    </p:set>
                                    <p:animEffect transition="in" filter="fade">
                                      <p:cBhvr>
                                        <p:cTn id="11" dur="500"/>
                                        <p:tgtEl>
                                          <p:spTgt spid="579"/>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576"/>
                                        </p:tgtEl>
                                        <p:attrNameLst>
                                          <p:attrName>style.visibility</p:attrName>
                                        </p:attrNameLst>
                                      </p:cBhvr>
                                      <p:to>
                                        <p:strVal val="visible"/>
                                      </p:to>
                                    </p:set>
                                    <p:animEffect transition="in" filter="fade">
                                      <p:cBhvr>
                                        <p:cTn id="15" dur="500"/>
                                        <p:tgtEl>
                                          <p:spTgt spid="576"/>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581"/>
                                        </p:tgtEl>
                                        <p:attrNameLst>
                                          <p:attrName>style.visibility</p:attrName>
                                        </p:attrNameLst>
                                      </p:cBhvr>
                                      <p:to>
                                        <p:strVal val="visible"/>
                                      </p:to>
                                    </p:set>
                                    <p:animEffect transition="in" filter="fade">
                                      <p:cBhvr>
                                        <p:cTn id="19" dur="500"/>
                                        <p:tgtEl>
                                          <p:spTgt spid="581"/>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577"/>
                                        </p:tgtEl>
                                        <p:attrNameLst>
                                          <p:attrName>style.visibility</p:attrName>
                                        </p:attrNameLst>
                                      </p:cBhvr>
                                      <p:to>
                                        <p:strVal val="visible"/>
                                      </p:to>
                                    </p:set>
                                    <p:animEffect transition="in" filter="fade">
                                      <p:cBhvr>
                                        <p:cTn id="23" dur="500"/>
                                        <p:tgtEl>
                                          <p:spTgt spid="577"/>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585"/>
                                        </p:tgtEl>
                                        <p:attrNameLst>
                                          <p:attrName>style.visibility</p:attrName>
                                        </p:attrNameLst>
                                      </p:cBhvr>
                                      <p:to>
                                        <p:strVal val="visible"/>
                                      </p:to>
                                    </p:set>
                                    <p:animEffect transition="in" filter="fade">
                                      <p:cBhvr>
                                        <p:cTn id="27" dur="500"/>
                                        <p:tgtEl>
                                          <p:spTgt spid="585"/>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575"/>
                                        </p:tgtEl>
                                        <p:attrNameLst>
                                          <p:attrName>style.visibility</p:attrName>
                                        </p:attrNameLst>
                                      </p:cBhvr>
                                      <p:to>
                                        <p:strVal val="visible"/>
                                      </p:to>
                                    </p:set>
                                    <p:animEffect transition="in" filter="fade">
                                      <p:cBhvr>
                                        <p:cTn id="31" dur="500"/>
                                        <p:tgtEl>
                                          <p:spTgt spid="575"/>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583"/>
                                        </p:tgtEl>
                                        <p:attrNameLst>
                                          <p:attrName>style.visibility</p:attrName>
                                        </p:attrNameLst>
                                      </p:cBhvr>
                                      <p:to>
                                        <p:strVal val="visible"/>
                                      </p:to>
                                    </p:set>
                                    <p:animEffect transition="in" filter="fade">
                                      <p:cBhvr>
                                        <p:cTn id="35" dur="500"/>
                                        <p:tgtEl>
                                          <p:spTgt spid="5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4" grpId="0" animBg="1"/>
      <p:bldP spid="575" grpId="0" animBg="1"/>
      <p:bldP spid="576" grpId="0" animBg="1"/>
      <p:bldP spid="577" grpId="0" animBg="1"/>
      <p:bldP spid="579" grpId="0"/>
      <p:bldP spid="581" grpId="0"/>
      <p:bldP spid="583" grpId="0"/>
      <p:bldP spid="58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575;p46">
            <a:extLst>
              <a:ext uri="{FF2B5EF4-FFF2-40B4-BE49-F238E27FC236}">
                <a16:creationId xmlns:a16="http://schemas.microsoft.com/office/drawing/2014/main" id="{6103A4F6-8E26-0E9B-2474-F0D6EA4925A5}"/>
              </a:ext>
            </a:extLst>
          </p:cNvPr>
          <p:cNvSpPr/>
          <p:nvPr/>
        </p:nvSpPr>
        <p:spPr>
          <a:xfrm>
            <a:off x="421043" y="647514"/>
            <a:ext cx="598553" cy="598553"/>
          </a:xfrm>
          <a:prstGeom prst="rect">
            <a:avLst/>
          </a:prstGeom>
          <a:solidFill>
            <a:schemeClr val="accent2"/>
          </a:solid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id-ID" sz="2900" b="1" i="0" u="none" strike="noStrike" kern="0" cap="none" spc="0" normalizeH="0" baseline="0" noProof="0" dirty="0">
                <a:ln>
                  <a:noFill/>
                </a:ln>
                <a:solidFill>
                  <a:srgbClr val="043A5B"/>
                </a:solidFill>
                <a:effectLst/>
                <a:uLnTx/>
                <a:uFillTx/>
                <a:latin typeface="PT Sans" panose="020B0503020203020204" pitchFamily="34" charset="0"/>
                <a:ea typeface="Archivo"/>
                <a:cs typeface="Archivo"/>
                <a:sym typeface="Archivo"/>
              </a:rPr>
              <a:t>1</a:t>
            </a:r>
            <a:endParaRPr kumimoji="0" sz="2900" b="1" i="0" u="none" strike="noStrike" kern="0" cap="none" spc="0" normalizeH="0" baseline="0" noProof="0" dirty="0">
              <a:ln>
                <a:noFill/>
              </a:ln>
              <a:solidFill>
                <a:srgbClr val="043A5B"/>
              </a:solidFill>
              <a:effectLst/>
              <a:uLnTx/>
              <a:uFillTx/>
              <a:latin typeface="PT Sans" panose="020B0503020203020204" pitchFamily="34" charset="0"/>
              <a:ea typeface="Archivo"/>
              <a:cs typeface="Archivo"/>
              <a:sym typeface="Archivo"/>
            </a:endParaRPr>
          </a:p>
        </p:txBody>
      </p:sp>
      <p:sp>
        <p:nvSpPr>
          <p:cNvPr id="3" name="Google Shape;583;p46">
            <a:extLst>
              <a:ext uri="{FF2B5EF4-FFF2-40B4-BE49-F238E27FC236}">
                <a16:creationId xmlns:a16="http://schemas.microsoft.com/office/drawing/2014/main" id="{51C48753-6B57-F77F-531E-D78D4DAACADC}"/>
              </a:ext>
            </a:extLst>
          </p:cNvPr>
          <p:cNvSpPr txBox="1"/>
          <p:nvPr/>
        </p:nvSpPr>
        <p:spPr>
          <a:xfrm>
            <a:off x="1161762" y="681187"/>
            <a:ext cx="3342505" cy="531206"/>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id-ID" sz="2400" b="1"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Pencemaran Udara</a:t>
            </a:r>
            <a:endParaRPr kumimoji="0" sz="2400" b="1" i="0" u="none" strike="noStrike" kern="0" cap="none" spc="0" normalizeH="0" baseline="0" noProof="0" dirty="0">
              <a:ln>
                <a:noFill/>
              </a:ln>
              <a:solidFill>
                <a:srgbClr val="000000"/>
              </a:solidFill>
              <a:effectLst/>
              <a:uLnTx/>
              <a:uFillTx/>
              <a:latin typeface="PT Sans" panose="020B0503020203020204" pitchFamily="34" charset="0"/>
              <a:ea typeface="Archivo"/>
              <a:cs typeface="Archivo"/>
              <a:sym typeface="Archivo"/>
            </a:endParaRPr>
          </a:p>
        </p:txBody>
      </p:sp>
      <p:sp>
        <p:nvSpPr>
          <p:cNvPr id="5" name="TextBox 4">
            <a:extLst>
              <a:ext uri="{FF2B5EF4-FFF2-40B4-BE49-F238E27FC236}">
                <a16:creationId xmlns:a16="http://schemas.microsoft.com/office/drawing/2014/main" id="{C8378B90-C1AA-D4D5-3E4F-1025ACDCFEFA}"/>
              </a:ext>
            </a:extLst>
          </p:cNvPr>
          <p:cNvSpPr txBox="1"/>
          <p:nvPr/>
        </p:nvSpPr>
        <p:spPr>
          <a:xfrm>
            <a:off x="1161762" y="1475507"/>
            <a:ext cx="6194004" cy="923330"/>
          </a:xfrm>
          <a:prstGeom prst="rect">
            <a:avLst/>
          </a:prstGeom>
          <a:noFill/>
        </p:spPr>
        <p:txBody>
          <a:bodyPr wrap="square">
            <a:spAutoFit/>
          </a:bodyPr>
          <a:lstStyle/>
          <a:p>
            <a:pPr marL="0" marR="0" lvl="0" indent="0" algn="just"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800" b="0"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Meningkatnya</a:t>
            </a:r>
            <a:r>
              <a:rPr kumimoji="0" lang="en-US" sz="1800" b="0"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 </a:t>
            </a:r>
            <a:r>
              <a:rPr kumimoji="0" lang="en-US" sz="1800" b="0"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kegiatan</a:t>
            </a:r>
            <a:r>
              <a:rPr kumimoji="0" lang="id-ID" sz="1800" b="0"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 </a:t>
            </a:r>
            <a:r>
              <a:rPr kumimoji="0" lang="en-US" sz="1800" b="0"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industri</a:t>
            </a:r>
            <a:r>
              <a:rPr kumimoji="0" lang="en-US" sz="1800" b="0"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 </a:t>
            </a:r>
            <a:r>
              <a:rPr kumimoji="0" lang="en-US" sz="1800" b="0"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atau</a:t>
            </a:r>
            <a:r>
              <a:rPr kumimoji="0" lang="en-US" sz="1800" b="0"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 </a:t>
            </a:r>
            <a:r>
              <a:rPr kumimoji="0" lang="en-US" sz="1800" b="0"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penggunaan</a:t>
            </a:r>
            <a:r>
              <a:rPr kumimoji="0" lang="en-US" sz="1800" b="0"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 </a:t>
            </a:r>
            <a:r>
              <a:rPr kumimoji="0" lang="en-US" sz="1800" b="0"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bahan</a:t>
            </a:r>
            <a:r>
              <a:rPr kumimoji="0" lang="en-US" sz="1800" b="0"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 </a:t>
            </a:r>
            <a:r>
              <a:rPr kumimoji="0" lang="en-US" sz="1800" b="0"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bakar</a:t>
            </a:r>
            <a:r>
              <a:rPr kumimoji="0" lang="en-US" sz="1800" b="0"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 </a:t>
            </a:r>
            <a:r>
              <a:rPr kumimoji="0" lang="en-US" sz="1800" b="0"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fosil</a:t>
            </a:r>
            <a:r>
              <a:rPr kumimoji="0" lang="en-US" sz="1800" b="0"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 </a:t>
            </a:r>
            <a:r>
              <a:rPr kumimoji="0" lang="en-US" sz="1800" b="0"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untuk</a:t>
            </a:r>
            <a:r>
              <a:rPr kumimoji="0" lang="en-US" sz="1800" b="0"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 </a:t>
            </a:r>
            <a:r>
              <a:rPr kumimoji="0" lang="en-US" sz="1800" b="0"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kendaraan</a:t>
            </a:r>
            <a:r>
              <a:rPr kumimoji="0" lang="id-ID" sz="1800" b="0"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 </a:t>
            </a:r>
            <a:r>
              <a:rPr kumimoji="0" lang="en-US" sz="1800" b="0"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bermotor</a:t>
            </a:r>
            <a:r>
              <a:rPr kumimoji="0" lang="en-US" sz="1800" b="0"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 </a:t>
            </a:r>
            <a:r>
              <a:rPr kumimoji="0" lang="en-US" sz="1800" b="0"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menyebabkan</a:t>
            </a:r>
            <a:r>
              <a:rPr kumimoji="0" lang="en-US" sz="1800" b="0"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 </a:t>
            </a:r>
            <a:r>
              <a:rPr kumimoji="0" lang="en-US" sz="1800" b="0"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semakin</a:t>
            </a:r>
            <a:r>
              <a:rPr kumimoji="0" lang="en-US" sz="1800" b="0"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 </a:t>
            </a:r>
            <a:r>
              <a:rPr kumimoji="0" lang="en-US" sz="1800" b="0"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banyaknya</a:t>
            </a:r>
            <a:r>
              <a:rPr kumimoji="0" lang="en-US" sz="1800" b="0"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 </a:t>
            </a:r>
            <a:r>
              <a:rPr kumimoji="0" lang="en-US" sz="1800" b="0"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polutan</a:t>
            </a:r>
            <a:r>
              <a:rPr kumimoji="0" lang="en-US" sz="1800" b="0"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 yang</a:t>
            </a:r>
            <a:r>
              <a:rPr kumimoji="0" lang="id-ID" sz="1800" b="0"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 </a:t>
            </a:r>
            <a:r>
              <a:rPr kumimoji="0" lang="en-US" sz="1800" b="0"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terbuang</a:t>
            </a:r>
            <a:r>
              <a:rPr kumimoji="0" lang="en-US" sz="1800" b="0"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 </a:t>
            </a:r>
            <a:r>
              <a:rPr kumimoji="0" lang="en-US" sz="1800" b="0"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ke</a:t>
            </a:r>
            <a:r>
              <a:rPr kumimoji="0" lang="en-US" sz="1800" b="0"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 </a:t>
            </a:r>
            <a:r>
              <a:rPr kumimoji="0" lang="en-US" sz="1800" b="0"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udara</a:t>
            </a:r>
            <a:r>
              <a:rPr kumimoji="0" lang="en-US" sz="1800" b="0"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a:t>
            </a:r>
          </a:p>
        </p:txBody>
      </p:sp>
      <p:pic>
        <p:nvPicPr>
          <p:cNvPr id="6" name="Picture 5">
            <a:extLst>
              <a:ext uri="{FF2B5EF4-FFF2-40B4-BE49-F238E27FC236}">
                <a16:creationId xmlns:a16="http://schemas.microsoft.com/office/drawing/2014/main" id="{FBD125B1-430C-E937-993C-45CD0A0B9518}"/>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4631439"/>
            <a:ext cx="9144000" cy="512063"/>
          </a:xfrm>
          <a:prstGeom prst="rect">
            <a:avLst/>
          </a:prstGeom>
        </p:spPr>
      </p:pic>
    </p:spTree>
    <p:extLst>
      <p:ext uri="{BB962C8B-B14F-4D97-AF65-F5344CB8AC3E}">
        <p14:creationId xmlns:p14="http://schemas.microsoft.com/office/powerpoint/2010/main" val="6732510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Google Shape;520;p45">
            <a:extLst>
              <a:ext uri="{FF2B5EF4-FFF2-40B4-BE49-F238E27FC236}">
                <a16:creationId xmlns:a16="http://schemas.microsoft.com/office/drawing/2014/main" id="{08617C9D-F1F4-EAD7-D629-04BBF443D16C}"/>
              </a:ext>
            </a:extLst>
          </p:cNvPr>
          <p:cNvSpPr txBox="1">
            <a:spLocks/>
          </p:cNvSpPr>
          <p:nvPr/>
        </p:nvSpPr>
        <p:spPr>
          <a:xfrm>
            <a:off x="1384075" y="2653049"/>
            <a:ext cx="1711800" cy="341100"/>
          </a:xfrm>
          <a:prstGeom prst="rect">
            <a:avLst/>
          </a:prstGeom>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400" b="0" i="0" u="none" strike="noStrike" kern="0" cap="none" spc="0" normalizeH="0" baseline="0" noProof="0" dirty="0">
                <a:ln>
                  <a:noFill/>
                </a:ln>
                <a:solidFill>
                  <a:srgbClr val="000000"/>
                </a:solidFill>
                <a:effectLst/>
                <a:uLnTx/>
                <a:uFillTx/>
                <a:latin typeface="PT Sans" panose="020B0503020203020204"/>
                <a:sym typeface="Arial"/>
              </a:rPr>
              <a:t>Karbon </a:t>
            </a:r>
            <a:r>
              <a:rPr kumimoji="0" lang="en-US" sz="1400" b="0" i="0" u="none" strike="noStrike" kern="0" cap="none" spc="0" normalizeH="0" baseline="0" noProof="0" dirty="0" err="1">
                <a:ln>
                  <a:noFill/>
                </a:ln>
                <a:solidFill>
                  <a:srgbClr val="000000"/>
                </a:solidFill>
                <a:effectLst/>
                <a:uLnTx/>
                <a:uFillTx/>
                <a:latin typeface="PT Sans" panose="020B0503020203020204"/>
                <a:sym typeface="Arial"/>
              </a:rPr>
              <a:t>Monoksida</a:t>
            </a:r>
            <a:endParaRPr kumimoji="0" lang="en-US" sz="1400" b="0" i="0" u="none" strike="noStrike" kern="0" cap="none" spc="0" normalizeH="0" baseline="0" noProof="0" dirty="0">
              <a:ln>
                <a:noFill/>
              </a:ln>
              <a:solidFill>
                <a:srgbClr val="000000"/>
              </a:solidFill>
              <a:effectLst/>
              <a:uLnTx/>
              <a:uFillTx/>
              <a:latin typeface="PT Sans" panose="020B0503020203020204"/>
              <a:sym typeface="Arial"/>
            </a:endParaRPr>
          </a:p>
        </p:txBody>
      </p:sp>
      <p:sp>
        <p:nvSpPr>
          <p:cNvPr id="7" name="Google Shape;522;p45">
            <a:extLst>
              <a:ext uri="{FF2B5EF4-FFF2-40B4-BE49-F238E27FC236}">
                <a16:creationId xmlns:a16="http://schemas.microsoft.com/office/drawing/2014/main" id="{53E89FAB-1F08-ADBE-4C6D-980FC7868000}"/>
              </a:ext>
            </a:extLst>
          </p:cNvPr>
          <p:cNvSpPr txBox="1">
            <a:spLocks/>
          </p:cNvSpPr>
          <p:nvPr/>
        </p:nvSpPr>
        <p:spPr>
          <a:xfrm>
            <a:off x="3716100" y="2653049"/>
            <a:ext cx="1711800" cy="341100"/>
          </a:xfrm>
          <a:prstGeom prst="rect">
            <a:avLst/>
          </a:prstGeom>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400" b="0" i="0" u="none" strike="noStrike" kern="0" cap="none" spc="0" normalizeH="0" baseline="0" noProof="0" dirty="0">
                <a:ln>
                  <a:noFill/>
                </a:ln>
                <a:solidFill>
                  <a:srgbClr val="000000"/>
                </a:solidFill>
                <a:effectLst/>
                <a:uLnTx/>
                <a:uFillTx/>
                <a:latin typeface="PT Sans" panose="020B0503020203020204"/>
                <a:sym typeface="Arial"/>
              </a:rPr>
              <a:t>Nitrogen </a:t>
            </a:r>
            <a:r>
              <a:rPr kumimoji="0" lang="en-US" sz="1400" b="0" i="0" u="none" strike="noStrike" kern="0" cap="none" spc="0" normalizeH="0" baseline="0" noProof="0" dirty="0" err="1">
                <a:ln>
                  <a:noFill/>
                </a:ln>
                <a:solidFill>
                  <a:srgbClr val="000000"/>
                </a:solidFill>
                <a:effectLst/>
                <a:uLnTx/>
                <a:uFillTx/>
                <a:latin typeface="PT Sans" panose="020B0503020203020204"/>
                <a:sym typeface="Arial"/>
              </a:rPr>
              <a:t>Oksida</a:t>
            </a:r>
            <a:endParaRPr kumimoji="0" lang="en-US" sz="1400" b="0" i="0" u="none" strike="noStrike" kern="0" cap="none" spc="0" normalizeH="0" baseline="0" noProof="0" dirty="0">
              <a:ln>
                <a:noFill/>
              </a:ln>
              <a:solidFill>
                <a:srgbClr val="000000"/>
              </a:solidFill>
              <a:effectLst/>
              <a:uLnTx/>
              <a:uFillTx/>
              <a:latin typeface="PT Sans" panose="020B0503020203020204"/>
              <a:sym typeface="Arial"/>
            </a:endParaRPr>
          </a:p>
        </p:txBody>
      </p:sp>
      <p:sp>
        <p:nvSpPr>
          <p:cNvPr id="9" name="Google Shape;524;p45">
            <a:extLst>
              <a:ext uri="{FF2B5EF4-FFF2-40B4-BE49-F238E27FC236}">
                <a16:creationId xmlns:a16="http://schemas.microsoft.com/office/drawing/2014/main" id="{FCDF86EC-2628-E476-A8A6-286CB51C77CE}"/>
              </a:ext>
            </a:extLst>
          </p:cNvPr>
          <p:cNvSpPr txBox="1">
            <a:spLocks/>
          </p:cNvSpPr>
          <p:nvPr/>
        </p:nvSpPr>
        <p:spPr>
          <a:xfrm>
            <a:off x="6040735" y="2653049"/>
            <a:ext cx="1711800" cy="341100"/>
          </a:xfrm>
          <a:prstGeom prst="rect">
            <a:avLst/>
          </a:prstGeom>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lvl="0" algn="ctr" defTabSz="914400">
              <a:defRPr/>
            </a:pPr>
            <a:r>
              <a:rPr lang="en-US" kern="0" dirty="0">
                <a:latin typeface="PT Sans" panose="020B0503020203020204"/>
              </a:rPr>
              <a:t>Chlorofluorocarbon</a:t>
            </a:r>
            <a:endParaRPr kumimoji="0" lang="en-US" sz="1400" b="0" i="0" u="none" strike="noStrike" kern="0" cap="none" spc="0" normalizeH="0" baseline="0" noProof="0" dirty="0">
              <a:ln>
                <a:noFill/>
              </a:ln>
              <a:solidFill>
                <a:srgbClr val="000000"/>
              </a:solidFill>
              <a:effectLst/>
              <a:uLnTx/>
              <a:uFillTx/>
              <a:latin typeface="PT Sans" panose="020B0503020203020204"/>
              <a:sym typeface="Arial"/>
            </a:endParaRPr>
          </a:p>
        </p:txBody>
      </p:sp>
      <p:sp>
        <p:nvSpPr>
          <p:cNvPr id="11" name="Google Shape;526;p45">
            <a:extLst>
              <a:ext uri="{FF2B5EF4-FFF2-40B4-BE49-F238E27FC236}">
                <a16:creationId xmlns:a16="http://schemas.microsoft.com/office/drawing/2014/main" id="{9F5E5C45-3ADB-987F-2407-0C947E3971C0}"/>
              </a:ext>
            </a:extLst>
          </p:cNvPr>
          <p:cNvSpPr txBox="1">
            <a:spLocks/>
          </p:cNvSpPr>
          <p:nvPr/>
        </p:nvSpPr>
        <p:spPr>
          <a:xfrm>
            <a:off x="1384075" y="4066444"/>
            <a:ext cx="1711800" cy="382091"/>
          </a:xfrm>
          <a:prstGeom prst="rect">
            <a:avLst/>
          </a:prstGeom>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ctr" defTabSz="914400" rtl="0" eaLnBrk="1" fontAlgn="auto" latinLnBrk="0" hangingPunct="1">
              <a:lnSpc>
                <a:spcPct val="100000"/>
              </a:lnSpc>
              <a:spcBef>
                <a:spcPts val="0"/>
              </a:spcBef>
              <a:spcAft>
                <a:spcPts val="0"/>
              </a:spcAft>
              <a:buClr>
                <a:srgbClr val="043A5B"/>
              </a:buClr>
              <a:buSzPts val="1100"/>
              <a:buFont typeface="Arial"/>
              <a:buNone/>
              <a:tabLst/>
              <a:defRPr/>
            </a:pPr>
            <a:r>
              <a:rPr kumimoji="0" lang="en-US" sz="1400" b="0" i="0" u="none" strike="noStrike" kern="0" cap="none" spc="0" normalizeH="0" baseline="0" noProof="0" dirty="0" err="1">
                <a:ln>
                  <a:noFill/>
                </a:ln>
                <a:solidFill>
                  <a:srgbClr val="000000"/>
                </a:solidFill>
                <a:effectLst/>
                <a:uLnTx/>
                <a:uFillTx/>
                <a:latin typeface="PT Sans" panose="020B0503020203020204"/>
                <a:sym typeface="Arial"/>
              </a:rPr>
              <a:t>Ozon</a:t>
            </a:r>
            <a:endParaRPr kumimoji="0" lang="en-US" sz="1400" b="0" i="0" u="none" strike="noStrike" kern="0" cap="none" spc="0" normalizeH="0" baseline="0" noProof="0" dirty="0">
              <a:ln>
                <a:noFill/>
              </a:ln>
              <a:solidFill>
                <a:srgbClr val="000000"/>
              </a:solidFill>
              <a:effectLst/>
              <a:uLnTx/>
              <a:uFillTx/>
              <a:latin typeface="PT Sans" panose="020B0503020203020204"/>
              <a:sym typeface="Arial"/>
            </a:endParaRPr>
          </a:p>
        </p:txBody>
      </p:sp>
      <p:sp>
        <p:nvSpPr>
          <p:cNvPr id="13" name="Google Shape;528;p45">
            <a:extLst>
              <a:ext uri="{FF2B5EF4-FFF2-40B4-BE49-F238E27FC236}">
                <a16:creationId xmlns:a16="http://schemas.microsoft.com/office/drawing/2014/main" id="{19FCB5B7-F5FB-161D-CF49-D79918270BED}"/>
              </a:ext>
            </a:extLst>
          </p:cNvPr>
          <p:cNvSpPr txBox="1">
            <a:spLocks/>
          </p:cNvSpPr>
          <p:nvPr/>
        </p:nvSpPr>
        <p:spPr>
          <a:xfrm>
            <a:off x="3716100" y="4066444"/>
            <a:ext cx="1711800" cy="625500"/>
          </a:xfrm>
          <a:prstGeom prst="rect">
            <a:avLst/>
          </a:prstGeom>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400" b="0" i="0" u="none" strike="noStrike" kern="0" cap="none" spc="0" normalizeH="0" baseline="0" noProof="0" dirty="0" err="1">
                <a:ln>
                  <a:noFill/>
                </a:ln>
                <a:solidFill>
                  <a:srgbClr val="000000"/>
                </a:solidFill>
                <a:effectLst/>
                <a:uLnTx/>
                <a:uFillTx/>
                <a:latin typeface="PT Sans" panose="020B0503020203020204"/>
                <a:sym typeface="Arial"/>
              </a:rPr>
              <a:t>Karbon</a:t>
            </a:r>
            <a:r>
              <a:rPr kumimoji="0" lang="en-US" sz="1400" b="0" i="0" u="none" strike="noStrike" kern="0" cap="none" spc="0" normalizeH="0" baseline="0" noProof="0" dirty="0">
                <a:ln>
                  <a:noFill/>
                </a:ln>
                <a:solidFill>
                  <a:srgbClr val="000000"/>
                </a:solidFill>
                <a:effectLst/>
                <a:uLnTx/>
                <a:uFillTx/>
                <a:latin typeface="PT Sans" panose="020B0503020203020204"/>
                <a:sym typeface="Arial"/>
              </a:rPr>
              <a:t> </a:t>
            </a:r>
            <a:r>
              <a:rPr kumimoji="0" lang="en-US" sz="1400" b="0" i="0" u="none" strike="noStrike" kern="0" cap="none" spc="0" normalizeH="0" baseline="0" noProof="0" dirty="0" err="1">
                <a:ln>
                  <a:noFill/>
                </a:ln>
                <a:solidFill>
                  <a:srgbClr val="000000"/>
                </a:solidFill>
                <a:effectLst/>
                <a:uLnTx/>
                <a:uFillTx/>
                <a:latin typeface="PT Sans" panose="020B0503020203020204"/>
                <a:sym typeface="Arial"/>
              </a:rPr>
              <a:t>Dioksida</a:t>
            </a:r>
            <a:endParaRPr kumimoji="0" lang="en-US" sz="1400" b="0" i="0" u="none" strike="noStrike" kern="0" cap="none" spc="0" normalizeH="0" baseline="0" noProof="0" dirty="0">
              <a:ln>
                <a:noFill/>
              </a:ln>
              <a:solidFill>
                <a:srgbClr val="000000"/>
              </a:solidFill>
              <a:effectLst/>
              <a:uLnTx/>
              <a:uFillTx/>
              <a:latin typeface="PT Sans" panose="020B0503020203020204"/>
              <a:sym typeface="Arial"/>
            </a:endParaRPr>
          </a:p>
        </p:txBody>
      </p:sp>
      <p:sp>
        <p:nvSpPr>
          <p:cNvPr id="15" name="Google Shape;530;p45">
            <a:extLst>
              <a:ext uri="{FF2B5EF4-FFF2-40B4-BE49-F238E27FC236}">
                <a16:creationId xmlns:a16="http://schemas.microsoft.com/office/drawing/2014/main" id="{B17B6B42-1D76-1643-5068-B24DD2D435FE}"/>
              </a:ext>
            </a:extLst>
          </p:cNvPr>
          <p:cNvSpPr txBox="1">
            <a:spLocks/>
          </p:cNvSpPr>
          <p:nvPr/>
        </p:nvSpPr>
        <p:spPr>
          <a:xfrm>
            <a:off x="6040735" y="4066444"/>
            <a:ext cx="1711800" cy="625500"/>
          </a:xfrm>
          <a:prstGeom prst="rect">
            <a:avLst/>
          </a:prstGeom>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400" b="0" i="0" u="none" strike="noStrike" kern="0" cap="none" spc="0" normalizeH="0" baseline="0" noProof="0" dirty="0" err="1">
                <a:ln>
                  <a:noFill/>
                </a:ln>
                <a:solidFill>
                  <a:srgbClr val="000000"/>
                </a:solidFill>
                <a:effectLst/>
                <a:uLnTx/>
                <a:uFillTx/>
                <a:latin typeface="PT Sans" panose="020B0503020203020204"/>
                <a:sym typeface="Arial"/>
              </a:rPr>
              <a:t>Belerang</a:t>
            </a:r>
            <a:r>
              <a:rPr kumimoji="0" lang="en-US" sz="1400" b="0" i="0" u="none" strike="noStrike" kern="0" cap="none" spc="0" normalizeH="0" baseline="0" noProof="0" dirty="0">
                <a:ln>
                  <a:noFill/>
                </a:ln>
                <a:solidFill>
                  <a:srgbClr val="000000"/>
                </a:solidFill>
                <a:effectLst/>
                <a:uLnTx/>
                <a:uFillTx/>
                <a:latin typeface="PT Sans" panose="020B0503020203020204"/>
                <a:sym typeface="Arial"/>
              </a:rPr>
              <a:t> </a:t>
            </a:r>
            <a:r>
              <a:rPr lang="en-US" kern="0" dirty="0">
                <a:latin typeface="PT Sans" panose="020B0503020203020204"/>
              </a:rPr>
              <a:t>O</a:t>
            </a:r>
            <a:r>
              <a:rPr kumimoji="0" lang="en-US" sz="1400" b="0" i="0" u="none" strike="noStrike" kern="0" cap="none" spc="0" normalizeH="0" baseline="0" noProof="0" dirty="0" err="1">
                <a:ln>
                  <a:noFill/>
                </a:ln>
                <a:solidFill>
                  <a:srgbClr val="000000"/>
                </a:solidFill>
                <a:effectLst/>
                <a:uLnTx/>
                <a:uFillTx/>
                <a:latin typeface="PT Sans" panose="020B0503020203020204"/>
                <a:sym typeface="Arial"/>
              </a:rPr>
              <a:t>ksida</a:t>
            </a:r>
            <a:endParaRPr kumimoji="0" lang="en-US" sz="1400" b="0" i="0" u="none" strike="noStrike" kern="0" cap="none" spc="0" normalizeH="0" baseline="0" noProof="0" dirty="0">
              <a:ln>
                <a:noFill/>
              </a:ln>
              <a:solidFill>
                <a:srgbClr val="000000"/>
              </a:solidFill>
              <a:effectLst/>
              <a:uLnTx/>
              <a:uFillTx/>
              <a:latin typeface="PT Sans" panose="020B0503020203020204"/>
              <a:sym typeface="Arial"/>
            </a:endParaRPr>
          </a:p>
        </p:txBody>
      </p:sp>
      <p:sp>
        <p:nvSpPr>
          <p:cNvPr id="16" name="Google Shape;531;p45">
            <a:extLst>
              <a:ext uri="{FF2B5EF4-FFF2-40B4-BE49-F238E27FC236}">
                <a16:creationId xmlns:a16="http://schemas.microsoft.com/office/drawing/2014/main" id="{41AC5B0B-0763-4B78-A60A-045ABC3F2468}"/>
              </a:ext>
            </a:extLst>
          </p:cNvPr>
          <p:cNvSpPr/>
          <p:nvPr/>
        </p:nvSpPr>
        <p:spPr>
          <a:xfrm>
            <a:off x="1965475" y="1989615"/>
            <a:ext cx="549000" cy="549000"/>
          </a:xfrm>
          <a:prstGeom prst="rect">
            <a:avLst/>
          </a:prstGeom>
          <a:solidFill>
            <a:schemeClr val="accent2"/>
          </a:solid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sz="1600" b="1" i="0" u="none" strike="noStrike" kern="0" cap="none" spc="0" normalizeH="0" baseline="0" noProof="0" dirty="0">
                <a:ln>
                  <a:noFill/>
                </a:ln>
                <a:solidFill>
                  <a:srgbClr val="000000"/>
                </a:solidFill>
                <a:effectLst/>
                <a:uLnTx/>
                <a:uFillTx/>
                <a:latin typeface="PT Sans" panose="020B0503020203020204"/>
                <a:cs typeface="Arial"/>
                <a:sym typeface="Arial"/>
              </a:rPr>
              <a:t>CO</a:t>
            </a:r>
          </a:p>
        </p:txBody>
      </p:sp>
      <p:sp>
        <p:nvSpPr>
          <p:cNvPr id="17" name="Google Shape;532;p45">
            <a:extLst>
              <a:ext uri="{FF2B5EF4-FFF2-40B4-BE49-F238E27FC236}">
                <a16:creationId xmlns:a16="http://schemas.microsoft.com/office/drawing/2014/main" id="{10D80AEA-DEDC-FA2E-4B93-38CBD473958F}"/>
              </a:ext>
            </a:extLst>
          </p:cNvPr>
          <p:cNvSpPr/>
          <p:nvPr/>
        </p:nvSpPr>
        <p:spPr>
          <a:xfrm>
            <a:off x="4297500" y="1989615"/>
            <a:ext cx="635744" cy="549000"/>
          </a:xfrm>
          <a:prstGeom prst="rect">
            <a:avLst/>
          </a:prstGeom>
          <a:solidFill>
            <a:schemeClr val="accent1"/>
          </a:solid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500" b="1" i="0" u="none" strike="noStrike" kern="0" cap="none" spc="0" normalizeH="0" baseline="0" noProof="0" dirty="0">
                <a:ln>
                  <a:noFill/>
                </a:ln>
                <a:solidFill>
                  <a:srgbClr val="211D1E"/>
                </a:solidFill>
                <a:effectLst/>
                <a:uLnTx/>
                <a:uFillTx/>
                <a:latin typeface="PT Sans" panose="020B0503020203020204"/>
                <a:cs typeface="Arial"/>
                <a:sym typeface="Arial"/>
              </a:rPr>
              <a:t>NO</a:t>
            </a:r>
            <a:r>
              <a:rPr kumimoji="0" lang="id-ID" sz="1500" b="1" i="0" u="none" strike="noStrike" kern="0" cap="none" spc="0" normalizeH="0" baseline="-25000" noProof="0" dirty="0">
                <a:ln>
                  <a:noFill/>
                </a:ln>
                <a:solidFill>
                  <a:srgbClr val="211D1E"/>
                </a:solidFill>
                <a:effectLst/>
                <a:uLnTx/>
                <a:uFillTx/>
                <a:latin typeface="PT Sans" panose="020B0503020203020204"/>
                <a:cs typeface="Arial"/>
                <a:sym typeface="Arial"/>
              </a:rPr>
              <a:t>X</a:t>
            </a:r>
            <a:endParaRPr kumimoji="0" sz="1500" b="1" i="0" u="none" strike="noStrike" kern="0" cap="none" spc="0" normalizeH="0" baseline="-25000" noProof="0" dirty="0">
              <a:ln>
                <a:noFill/>
              </a:ln>
              <a:solidFill>
                <a:srgbClr val="000000"/>
              </a:solidFill>
              <a:effectLst/>
              <a:uLnTx/>
              <a:uFillTx/>
              <a:latin typeface="PT Sans" panose="020B0503020203020204"/>
              <a:cs typeface="Arial"/>
              <a:sym typeface="Arial"/>
            </a:endParaRPr>
          </a:p>
        </p:txBody>
      </p:sp>
      <p:sp>
        <p:nvSpPr>
          <p:cNvPr id="18" name="Google Shape;533;p45">
            <a:extLst>
              <a:ext uri="{FF2B5EF4-FFF2-40B4-BE49-F238E27FC236}">
                <a16:creationId xmlns:a16="http://schemas.microsoft.com/office/drawing/2014/main" id="{ED450E8D-A40B-0B5B-E7DA-D29D2315C23A}"/>
              </a:ext>
            </a:extLst>
          </p:cNvPr>
          <p:cNvSpPr/>
          <p:nvPr/>
        </p:nvSpPr>
        <p:spPr>
          <a:xfrm>
            <a:off x="6622134" y="1989615"/>
            <a:ext cx="647909" cy="549000"/>
          </a:xfrm>
          <a:prstGeom prst="rect">
            <a:avLst/>
          </a:prstGeom>
          <a:solidFill>
            <a:schemeClr val="accent2"/>
          </a:solid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500" b="1" i="0" u="none" strike="noStrike" kern="0" cap="none" spc="0" normalizeH="0" baseline="0" noProof="0" dirty="0">
                <a:ln>
                  <a:noFill/>
                </a:ln>
                <a:solidFill>
                  <a:srgbClr val="211D1E"/>
                </a:solidFill>
                <a:effectLst/>
                <a:uLnTx/>
                <a:uFillTx/>
                <a:latin typeface="PT Sans" panose="020B0503020203020204"/>
                <a:cs typeface="Arial"/>
                <a:sym typeface="Arial"/>
              </a:rPr>
              <a:t>CFC</a:t>
            </a:r>
            <a:endParaRPr kumimoji="0" sz="1500" b="1" i="0" u="none" strike="noStrike" kern="0" cap="none" spc="0" normalizeH="0" baseline="0" noProof="0" dirty="0">
              <a:ln>
                <a:noFill/>
              </a:ln>
              <a:solidFill>
                <a:srgbClr val="000000"/>
              </a:solidFill>
              <a:effectLst/>
              <a:uLnTx/>
              <a:uFillTx/>
              <a:latin typeface="PT Sans" panose="020B0503020203020204"/>
              <a:cs typeface="Arial"/>
              <a:sym typeface="Arial"/>
            </a:endParaRPr>
          </a:p>
        </p:txBody>
      </p:sp>
      <p:sp>
        <p:nvSpPr>
          <p:cNvPr id="20" name="Google Shape;535;p45">
            <a:extLst>
              <a:ext uri="{FF2B5EF4-FFF2-40B4-BE49-F238E27FC236}">
                <a16:creationId xmlns:a16="http://schemas.microsoft.com/office/drawing/2014/main" id="{BE3A84EB-8067-59A2-8407-1501FBFAA8FB}"/>
              </a:ext>
            </a:extLst>
          </p:cNvPr>
          <p:cNvSpPr/>
          <p:nvPr/>
        </p:nvSpPr>
        <p:spPr>
          <a:xfrm>
            <a:off x="4297500" y="3401336"/>
            <a:ext cx="549000" cy="549000"/>
          </a:xfrm>
          <a:prstGeom prst="rect">
            <a:avLst/>
          </a:prstGeom>
          <a:solidFill>
            <a:schemeClr val="accent2"/>
          </a:solid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500" b="1" i="0" u="none" strike="noStrike" kern="0" cap="none" spc="0" normalizeH="0" baseline="0" noProof="0" dirty="0">
                <a:ln>
                  <a:noFill/>
                </a:ln>
                <a:solidFill>
                  <a:srgbClr val="211D1E"/>
                </a:solidFill>
                <a:effectLst/>
                <a:uLnTx/>
                <a:uFillTx/>
                <a:latin typeface="PT Sans" panose="020B0503020203020204"/>
                <a:cs typeface="Arial"/>
                <a:sym typeface="Arial"/>
              </a:rPr>
              <a:t>CO</a:t>
            </a:r>
            <a:r>
              <a:rPr kumimoji="0" lang="en-US" sz="1500" b="1" i="0" u="none" strike="noStrike" kern="0" cap="none" spc="0" normalizeH="0" baseline="-25000" noProof="0" dirty="0">
                <a:ln>
                  <a:noFill/>
                </a:ln>
                <a:solidFill>
                  <a:srgbClr val="211D1E"/>
                </a:solidFill>
                <a:effectLst/>
                <a:uLnTx/>
                <a:uFillTx/>
                <a:latin typeface="PT Sans" panose="020B0503020203020204"/>
                <a:cs typeface="Arial"/>
                <a:sym typeface="Arial"/>
              </a:rPr>
              <a:t>2</a:t>
            </a:r>
            <a:endParaRPr kumimoji="0" sz="1500" b="1" i="0" u="none" strike="noStrike" kern="0" cap="none" spc="0" normalizeH="0" baseline="-25000" noProof="0" dirty="0">
              <a:ln>
                <a:noFill/>
              </a:ln>
              <a:solidFill>
                <a:srgbClr val="000000"/>
              </a:solidFill>
              <a:effectLst/>
              <a:uLnTx/>
              <a:uFillTx/>
              <a:latin typeface="PT Sans" panose="020B0503020203020204"/>
              <a:cs typeface="Arial"/>
              <a:sym typeface="Arial"/>
            </a:endParaRPr>
          </a:p>
        </p:txBody>
      </p:sp>
      <p:sp>
        <p:nvSpPr>
          <p:cNvPr id="21" name="Google Shape;536;p45">
            <a:extLst>
              <a:ext uri="{FF2B5EF4-FFF2-40B4-BE49-F238E27FC236}">
                <a16:creationId xmlns:a16="http://schemas.microsoft.com/office/drawing/2014/main" id="{6EF5460E-C63F-8834-2896-976A5AB48C84}"/>
              </a:ext>
            </a:extLst>
          </p:cNvPr>
          <p:cNvSpPr/>
          <p:nvPr/>
        </p:nvSpPr>
        <p:spPr>
          <a:xfrm>
            <a:off x="6622135" y="3401336"/>
            <a:ext cx="549000" cy="549000"/>
          </a:xfrm>
          <a:prstGeom prst="rect">
            <a:avLst/>
          </a:prstGeom>
          <a:solidFill>
            <a:schemeClr val="accent1"/>
          </a:solid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500" b="1" i="0" u="none" strike="noStrike" kern="0" cap="none" spc="0" normalizeH="0" baseline="0" noProof="0" dirty="0">
                <a:ln>
                  <a:noFill/>
                </a:ln>
                <a:solidFill>
                  <a:srgbClr val="211D1E"/>
                </a:solidFill>
                <a:effectLst/>
                <a:uLnTx/>
                <a:uFillTx/>
                <a:latin typeface="PT Sans" panose="020B0503020203020204"/>
                <a:cs typeface="Arial"/>
                <a:sym typeface="Arial"/>
              </a:rPr>
              <a:t>SO</a:t>
            </a:r>
            <a:r>
              <a:rPr kumimoji="0" lang="en-US" sz="1500" b="1" i="0" u="none" strike="noStrike" kern="0" cap="none" spc="0" normalizeH="0" baseline="-25000" noProof="0" dirty="0">
                <a:ln>
                  <a:noFill/>
                </a:ln>
                <a:solidFill>
                  <a:srgbClr val="211D1E"/>
                </a:solidFill>
                <a:effectLst/>
                <a:uLnTx/>
                <a:uFillTx/>
                <a:latin typeface="PT Sans" panose="020B0503020203020204"/>
                <a:cs typeface="Arial"/>
                <a:sym typeface="Arial"/>
              </a:rPr>
              <a:t>X</a:t>
            </a:r>
            <a:endParaRPr kumimoji="0" lang="en-US" sz="1500" b="1" i="0" u="none" strike="noStrike" kern="0" cap="none" spc="0" normalizeH="0" baseline="-25000" noProof="0" dirty="0">
              <a:ln>
                <a:noFill/>
              </a:ln>
              <a:solidFill>
                <a:srgbClr val="000000"/>
              </a:solidFill>
              <a:effectLst/>
              <a:uLnTx/>
              <a:uFillTx/>
              <a:latin typeface="PT Sans" panose="020B0503020203020204"/>
              <a:cs typeface="Arial"/>
              <a:sym typeface="Arial"/>
            </a:endParaRPr>
          </a:p>
        </p:txBody>
      </p:sp>
      <p:sp>
        <p:nvSpPr>
          <p:cNvPr id="54" name="Google Shape;536;p45">
            <a:extLst>
              <a:ext uri="{FF2B5EF4-FFF2-40B4-BE49-F238E27FC236}">
                <a16:creationId xmlns:a16="http://schemas.microsoft.com/office/drawing/2014/main" id="{298393D3-217C-7F2A-F287-A6CF5BE49432}"/>
              </a:ext>
            </a:extLst>
          </p:cNvPr>
          <p:cNvSpPr/>
          <p:nvPr/>
        </p:nvSpPr>
        <p:spPr>
          <a:xfrm>
            <a:off x="1965475" y="3401336"/>
            <a:ext cx="549000" cy="549000"/>
          </a:xfrm>
          <a:prstGeom prst="rect">
            <a:avLst/>
          </a:prstGeom>
          <a:solidFill>
            <a:schemeClr val="accent1"/>
          </a:solid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600" b="1" i="0" u="none" strike="noStrike" kern="0" cap="none" spc="0" normalizeH="0" baseline="0" noProof="0" dirty="0">
                <a:ln>
                  <a:noFill/>
                </a:ln>
                <a:solidFill>
                  <a:srgbClr val="211D1E"/>
                </a:solidFill>
                <a:effectLst/>
                <a:uLnTx/>
                <a:uFillTx/>
                <a:latin typeface="PT Sans" panose="020B0503020203020204"/>
                <a:cs typeface="Arial"/>
                <a:sym typeface="Arial"/>
              </a:rPr>
              <a:t>O</a:t>
            </a:r>
            <a:r>
              <a:rPr kumimoji="0" lang="en-US" sz="1600" b="1" i="0" u="none" strike="noStrike" kern="0" cap="none" spc="0" normalizeH="0" baseline="-25000" noProof="0" dirty="0">
                <a:ln>
                  <a:noFill/>
                </a:ln>
                <a:solidFill>
                  <a:srgbClr val="211D1E"/>
                </a:solidFill>
                <a:effectLst/>
                <a:uLnTx/>
                <a:uFillTx/>
                <a:latin typeface="PT Sans" panose="020B0503020203020204"/>
                <a:cs typeface="Arial"/>
                <a:sym typeface="Arial"/>
              </a:rPr>
              <a:t>3</a:t>
            </a:r>
            <a:endParaRPr kumimoji="0" sz="1600" b="1" i="0" u="none" strike="noStrike" kern="0" cap="none" spc="0" normalizeH="0" baseline="-25000" noProof="0" dirty="0">
              <a:ln>
                <a:noFill/>
              </a:ln>
              <a:solidFill>
                <a:srgbClr val="000000"/>
              </a:solidFill>
              <a:effectLst/>
              <a:uLnTx/>
              <a:uFillTx/>
              <a:latin typeface="PT Sans" panose="020B0503020203020204"/>
              <a:cs typeface="Arial"/>
              <a:sym typeface="Arial"/>
            </a:endParaRPr>
          </a:p>
        </p:txBody>
      </p:sp>
      <p:sp>
        <p:nvSpPr>
          <p:cNvPr id="14" name="TextBox 13">
            <a:extLst>
              <a:ext uri="{FF2B5EF4-FFF2-40B4-BE49-F238E27FC236}">
                <a16:creationId xmlns:a16="http://schemas.microsoft.com/office/drawing/2014/main" id="{C8378B90-C1AA-D4D5-3E4F-1025ACDCFEFA}"/>
              </a:ext>
            </a:extLst>
          </p:cNvPr>
          <p:cNvSpPr txBox="1"/>
          <p:nvPr/>
        </p:nvSpPr>
        <p:spPr>
          <a:xfrm>
            <a:off x="1161762" y="1212393"/>
            <a:ext cx="6590773" cy="584775"/>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600" b="0"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Beberapa</a:t>
            </a:r>
            <a:r>
              <a:rPr kumimoji="0" lang="en-US" sz="1600" b="0"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 </a:t>
            </a:r>
            <a:r>
              <a:rPr kumimoji="0" lang="en-US" sz="1600" b="0"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zat</a:t>
            </a:r>
            <a:r>
              <a:rPr kumimoji="0" lang="en-US" sz="1600" b="0"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 yang </a:t>
            </a:r>
            <a:r>
              <a:rPr kumimoji="0" lang="en-US" sz="1600" b="0"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dapat</a:t>
            </a:r>
            <a:r>
              <a:rPr kumimoji="0" lang="en-US" sz="1600" b="0"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 </a:t>
            </a:r>
            <a:r>
              <a:rPr kumimoji="0" lang="en-US" sz="1600" b="0"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menyebabkan</a:t>
            </a:r>
            <a:r>
              <a:rPr kumimoji="0" lang="en-US" sz="1600" b="0"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 </a:t>
            </a:r>
            <a:r>
              <a:rPr kumimoji="0" lang="en-US" sz="1600" b="0"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pencemaran</a:t>
            </a:r>
            <a:r>
              <a:rPr kumimoji="0" lang="en-US" sz="1600" b="0"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 </a:t>
            </a:r>
            <a:r>
              <a:rPr kumimoji="0" lang="en-US" sz="1600" b="0"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udara</a:t>
            </a:r>
            <a:r>
              <a:rPr kumimoji="0" lang="id-ID" sz="1600" b="0"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 </a:t>
            </a:r>
            <a:r>
              <a:rPr kumimoji="0" lang="en-US" sz="1600" b="0"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adalah</a:t>
            </a:r>
            <a:r>
              <a:rPr kumimoji="0" lang="en-US" sz="1600" b="0"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 </a:t>
            </a:r>
            <a:r>
              <a:rPr kumimoji="0" lang="en-US" sz="1600" b="0"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sebagai</a:t>
            </a:r>
            <a:r>
              <a:rPr kumimoji="0" lang="en-US" sz="1600" b="0"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 </a:t>
            </a:r>
            <a:r>
              <a:rPr kumimoji="0" lang="en-US" sz="1600" b="0"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berikut</a:t>
            </a:r>
            <a:r>
              <a:rPr kumimoji="0" lang="en-US" sz="1600" b="0"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a:t>
            </a:r>
          </a:p>
        </p:txBody>
      </p:sp>
      <p:sp>
        <p:nvSpPr>
          <p:cNvPr id="19" name="Google Shape;575;p46">
            <a:extLst>
              <a:ext uri="{FF2B5EF4-FFF2-40B4-BE49-F238E27FC236}">
                <a16:creationId xmlns:a16="http://schemas.microsoft.com/office/drawing/2014/main" id="{6103A4F6-8E26-0E9B-2474-F0D6EA4925A5}"/>
              </a:ext>
            </a:extLst>
          </p:cNvPr>
          <p:cNvSpPr/>
          <p:nvPr/>
        </p:nvSpPr>
        <p:spPr>
          <a:xfrm>
            <a:off x="421043" y="647514"/>
            <a:ext cx="598553" cy="598553"/>
          </a:xfrm>
          <a:prstGeom prst="rect">
            <a:avLst/>
          </a:prstGeom>
          <a:solidFill>
            <a:schemeClr val="accent2"/>
          </a:solid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id-ID" sz="2900" b="1" i="0" u="none" strike="noStrike" kern="0" cap="none" spc="0" normalizeH="0" baseline="0" noProof="0" dirty="0">
                <a:ln>
                  <a:noFill/>
                </a:ln>
                <a:solidFill>
                  <a:srgbClr val="043A5B"/>
                </a:solidFill>
                <a:effectLst/>
                <a:uLnTx/>
                <a:uFillTx/>
                <a:latin typeface="PT Sans" panose="020B0503020203020204" pitchFamily="34" charset="0"/>
                <a:ea typeface="Archivo"/>
                <a:cs typeface="Archivo"/>
                <a:sym typeface="Archivo"/>
              </a:rPr>
              <a:t>1</a:t>
            </a:r>
            <a:endParaRPr kumimoji="0" sz="2900" b="1" i="0" u="none" strike="noStrike" kern="0" cap="none" spc="0" normalizeH="0" baseline="0" noProof="0" dirty="0">
              <a:ln>
                <a:noFill/>
              </a:ln>
              <a:solidFill>
                <a:srgbClr val="043A5B"/>
              </a:solidFill>
              <a:effectLst/>
              <a:uLnTx/>
              <a:uFillTx/>
              <a:latin typeface="PT Sans" panose="020B0503020203020204" pitchFamily="34" charset="0"/>
              <a:ea typeface="Archivo"/>
              <a:cs typeface="Archivo"/>
              <a:sym typeface="Archivo"/>
            </a:endParaRPr>
          </a:p>
        </p:txBody>
      </p:sp>
      <p:sp>
        <p:nvSpPr>
          <p:cNvPr id="22" name="Google Shape;583;p46">
            <a:extLst>
              <a:ext uri="{FF2B5EF4-FFF2-40B4-BE49-F238E27FC236}">
                <a16:creationId xmlns:a16="http://schemas.microsoft.com/office/drawing/2014/main" id="{51C48753-6B57-F77F-531E-D78D4DAACADC}"/>
              </a:ext>
            </a:extLst>
          </p:cNvPr>
          <p:cNvSpPr txBox="1"/>
          <p:nvPr/>
        </p:nvSpPr>
        <p:spPr>
          <a:xfrm>
            <a:off x="1161762" y="681187"/>
            <a:ext cx="3135738" cy="531206"/>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id-ID" sz="2400" b="1"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Pencemaran Udara</a:t>
            </a:r>
            <a:endParaRPr kumimoji="0" sz="2400" b="1" i="0" u="none" strike="noStrike" kern="0" cap="none" spc="0" normalizeH="0" baseline="0" noProof="0" dirty="0">
              <a:ln>
                <a:noFill/>
              </a:ln>
              <a:solidFill>
                <a:srgbClr val="000000"/>
              </a:solidFill>
              <a:effectLst/>
              <a:uLnTx/>
              <a:uFillTx/>
              <a:latin typeface="PT Sans" panose="020B0503020203020204" pitchFamily="34" charset="0"/>
              <a:ea typeface="Archivo"/>
              <a:cs typeface="Archivo"/>
              <a:sym typeface="Archivo"/>
            </a:endParaRPr>
          </a:p>
        </p:txBody>
      </p:sp>
      <p:pic>
        <p:nvPicPr>
          <p:cNvPr id="23" name="Picture 22">
            <a:extLst>
              <a:ext uri="{FF2B5EF4-FFF2-40B4-BE49-F238E27FC236}">
                <a16:creationId xmlns:a16="http://schemas.microsoft.com/office/drawing/2014/main" id="{FBD125B1-430C-E937-993C-45CD0A0B9518}"/>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4631439"/>
            <a:ext cx="9144000" cy="512063"/>
          </a:xfrm>
          <a:prstGeom prst="rect">
            <a:avLst/>
          </a:prstGeom>
        </p:spPr>
      </p:pic>
    </p:spTree>
    <p:extLst>
      <p:ext uri="{BB962C8B-B14F-4D97-AF65-F5344CB8AC3E}">
        <p14:creationId xmlns:p14="http://schemas.microsoft.com/office/powerpoint/2010/main" val="40569472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fade">
                                      <p:cBhvr>
                                        <p:cTn id="11" dur="500"/>
                                        <p:tgtEl>
                                          <p:spTgt spid="16"/>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fade">
                                      <p:cBhvr>
                                        <p:cTn id="19" dur="500"/>
                                        <p:tgtEl>
                                          <p:spTgt spid="17"/>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500"/>
                                        <p:tgtEl>
                                          <p:spTgt spid="7"/>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fade">
                                      <p:cBhvr>
                                        <p:cTn id="27" dur="500"/>
                                        <p:tgtEl>
                                          <p:spTgt spid="18"/>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500"/>
                                        <p:tgtEl>
                                          <p:spTgt spid="9"/>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54"/>
                                        </p:tgtEl>
                                        <p:attrNameLst>
                                          <p:attrName>style.visibility</p:attrName>
                                        </p:attrNameLst>
                                      </p:cBhvr>
                                      <p:to>
                                        <p:strVal val="visible"/>
                                      </p:to>
                                    </p:set>
                                    <p:animEffect transition="in" filter="fade">
                                      <p:cBhvr>
                                        <p:cTn id="35" dur="500"/>
                                        <p:tgtEl>
                                          <p:spTgt spid="54"/>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fade">
                                      <p:cBhvr>
                                        <p:cTn id="39" dur="500"/>
                                        <p:tgtEl>
                                          <p:spTgt spid="11"/>
                                        </p:tgtEl>
                                      </p:cBhvr>
                                    </p:animEffect>
                                  </p:childTnLst>
                                </p:cTn>
                              </p:par>
                            </p:childTnLst>
                          </p:cTn>
                        </p:par>
                        <p:par>
                          <p:cTn id="40" fill="hold">
                            <p:stCondLst>
                              <p:cond delay="4500"/>
                            </p:stCondLst>
                            <p:childTnLst>
                              <p:par>
                                <p:cTn id="41" presetID="10" presetClass="entr" presetSubtype="0" fill="hold" grpId="0" nodeType="afterEffect">
                                  <p:stCondLst>
                                    <p:cond delay="0"/>
                                  </p:stCondLst>
                                  <p:childTnLst>
                                    <p:set>
                                      <p:cBhvr>
                                        <p:cTn id="42" dur="1" fill="hold">
                                          <p:stCondLst>
                                            <p:cond delay="0"/>
                                          </p:stCondLst>
                                        </p:cTn>
                                        <p:tgtEl>
                                          <p:spTgt spid="20"/>
                                        </p:tgtEl>
                                        <p:attrNameLst>
                                          <p:attrName>style.visibility</p:attrName>
                                        </p:attrNameLst>
                                      </p:cBhvr>
                                      <p:to>
                                        <p:strVal val="visible"/>
                                      </p:to>
                                    </p:set>
                                    <p:animEffect transition="in" filter="fade">
                                      <p:cBhvr>
                                        <p:cTn id="43" dur="500"/>
                                        <p:tgtEl>
                                          <p:spTgt spid="20"/>
                                        </p:tgtEl>
                                      </p:cBhvr>
                                    </p:animEffect>
                                  </p:childTnLst>
                                </p:cTn>
                              </p:par>
                            </p:childTnLst>
                          </p:cTn>
                        </p:par>
                        <p:par>
                          <p:cTn id="44" fill="hold">
                            <p:stCondLst>
                              <p:cond delay="5000"/>
                            </p:stCondLst>
                            <p:childTnLst>
                              <p:par>
                                <p:cTn id="45" presetID="10" presetClass="entr" presetSubtype="0" fill="hold" grpId="0" nodeType="after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fade">
                                      <p:cBhvr>
                                        <p:cTn id="47" dur="500"/>
                                        <p:tgtEl>
                                          <p:spTgt spid="13"/>
                                        </p:tgtEl>
                                      </p:cBhvr>
                                    </p:animEffect>
                                  </p:childTnLst>
                                </p:cTn>
                              </p:par>
                            </p:childTnLst>
                          </p:cTn>
                        </p:par>
                        <p:par>
                          <p:cTn id="48" fill="hold">
                            <p:stCondLst>
                              <p:cond delay="5500"/>
                            </p:stCondLst>
                            <p:childTnLst>
                              <p:par>
                                <p:cTn id="49" presetID="10" presetClass="entr" presetSubtype="0" fill="hold" grpId="0" nodeType="afterEffect">
                                  <p:stCondLst>
                                    <p:cond delay="0"/>
                                  </p:stCondLst>
                                  <p:childTnLst>
                                    <p:set>
                                      <p:cBhvr>
                                        <p:cTn id="50" dur="1" fill="hold">
                                          <p:stCondLst>
                                            <p:cond delay="0"/>
                                          </p:stCondLst>
                                        </p:cTn>
                                        <p:tgtEl>
                                          <p:spTgt spid="21"/>
                                        </p:tgtEl>
                                        <p:attrNameLst>
                                          <p:attrName>style.visibility</p:attrName>
                                        </p:attrNameLst>
                                      </p:cBhvr>
                                      <p:to>
                                        <p:strVal val="visible"/>
                                      </p:to>
                                    </p:set>
                                    <p:animEffect transition="in" filter="fade">
                                      <p:cBhvr>
                                        <p:cTn id="51" dur="500"/>
                                        <p:tgtEl>
                                          <p:spTgt spid="21"/>
                                        </p:tgtEl>
                                      </p:cBhvr>
                                    </p:animEffect>
                                  </p:childTnLst>
                                </p:cTn>
                              </p:par>
                            </p:childTnLst>
                          </p:cTn>
                        </p:par>
                        <p:par>
                          <p:cTn id="52" fill="hold">
                            <p:stCondLst>
                              <p:cond delay="6000"/>
                            </p:stCondLst>
                            <p:childTnLst>
                              <p:par>
                                <p:cTn id="53" presetID="10" presetClass="entr" presetSubtype="0" fill="hold" grpId="0" nodeType="afterEffect">
                                  <p:stCondLst>
                                    <p:cond delay="0"/>
                                  </p:stCondLst>
                                  <p:childTnLst>
                                    <p:set>
                                      <p:cBhvr>
                                        <p:cTn id="54" dur="1" fill="hold">
                                          <p:stCondLst>
                                            <p:cond delay="0"/>
                                          </p:stCondLst>
                                        </p:cTn>
                                        <p:tgtEl>
                                          <p:spTgt spid="15"/>
                                        </p:tgtEl>
                                        <p:attrNameLst>
                                          <p:attrName>style.visibility</p:attrName>
                                        </p:attrNameLst>
                                      </p:cBhvr>
                                      <p:to>
                                        <p:strVal val="visible"/>
                                      </p:to>
                                    </p:set>
                                    <p:animEffect transition="in" filter="fade">
                                      <p:cBhvr>
                                        <p:cTn id="5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9" grpId="0"/>
      <p:bldP spid="11" grpId="0"/>
      <p:bldP spid="13" grpId="0"/>
      <p:bldP spid="15" grpId="0"/>
      <p:bldP spid="16" grpId="0" animBg="1"/>
      <p:bldP spid="17" grpId="0" animBg="1"/>
      <p:bldP spid="18" grpId="0" animBg="1"/>
      <p:bldP spid="20" grpId="0" animBg="1"/>
      <p:bldP spid="21" grpId="0" animBg="1"/>
      <p:bldP spid="54" grpId="0" animBg="1"/>
      <p:bldP spid="1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575;p46">
            <a:extLst>
              <a:ext uri="{FF2B5EF4-FFF2-40B4-BE49-F238E27FC236}">
                <a16:creationId xmlns:a16="http://schemas.microsoft.com/office/drawing/2014/main" id="{6103A4F6-8E26-0E9B-2474-F0D6EA4925A5}"/>
              </a:ext>
            </a:extLst>
          </p:cNvPr>
          <p:cNvSpPr/>
          <p:nvPr/>
        </p:nvSpPr>
        <p:spPr>
          <a:xfrm>
            <a:off x="421043" y="647514"/>
            <a:ext cx="598553" cy="598553"/>
          </a:xfrm>
          <a:prstGeom prst="rect">
            <a:avLst/>
          </a:prstGeom>
          <a:solidFill>
            <a:schemeClr val="accent2"/>
          </a:solid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2900" b="1" i="0" u="none" strike="noStrike" kern="0" cap="none" spc="0" normalizeH="0" baseline="0" noProof="0" dirty="0">
                <a:ln>
                  <a:noFill/>
                </a:ln>
                <a:solidFill>
                  <a:srgbClr val="043A5B"/>
                </a:solidFill>
                <a:effectLst/>
                <a:uLnTx/>
                <a:uFillTx/>
                <a:latin typeface="PT Sans" panose="020B0503020203020204" pitchFamily="34" charset="0"/>
                <a:ea typeface="Archivo"/>
                <a:cs typeface="Archivo"/>
                <a:sym typeface="Archivo"/>
              </a:rPr>
              <a:t>2</a:t>
            </a:r>
            <a:endParaRPr kumimoji="0" sz="2900" b="1" i="0" u="none" strike="noStrike" kern="0" cap="none" spc="0" normalizeH="0" baseline="0" noProof="0" dirty="0">
              <a:ln>
                <a:noFill/>
              </a:ln>
              <a:solidFill>
                <a:srgbClr val="043A5B"/>
              </a:solidFill>
              <a:effectLst/>
              <a:uLnTx/>
              <a:uFillTx/>
              <a:latin typeface="PT Sans" panose="020B0503020203020204" pitchFamily="34" charset="0"/>
              <a:ea typeface="Archivo"/>
              <a:cs typeface="Archivo"/>
              <a:sym typeface="Archivo"/>
            </a:endParaRPr>
          </a:p>
        </p:txBody>
      </p:sp>
      <p:sp>
        <p:nvSpPr>
          <p:cNvPr id="3" name="Google Shape;583;p46">
            <a:extLst>
              <a:ext uri="{FF2B5EF4-FFF2-40B4-BE49-F238E27FC236}">
                <a16:creationId xmlns:a16="http://schemas.microsoft.com/office/drawing/2014/main" id="{51C48753-6B57-F77F-531E-D78D4DAACADC}"/>
              </a:ext>
            </a:extLst>
          </p:cNvPr>
          <p:cNvSpPr txBox="1"/>
          <p:nvPr/>
        </p:nvSpPr>
        <p:spPr>
          <a:xfrm>
            <a:off x="1161762" y="681187"/>
            <a:ext cx="2746011" cy="531206"/>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id-ID" sz="2400" b="1"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Pencemaran </a:t>
            </a:r>
            <a:r>
              <a:rPr kumimoji="0" lang="en-US" sz="2400" b="1"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Air</a:t>
            </a:r>
            <a:endParaRPr kumimoji="0" sz="2400" b="1" i="0" u="none" strike="noStrike" kern="0" cap="none" spc="0" normalizeH="0" baseline="0" noProof="0" dirty="0">
              <a:ln>
                <a:noFill/>
              </a:ln>
              <a:solidFill>
                <a:srgbClr val="000000"/>
              </a:solidFill>
              <a:effectLst/>
              <a:uLnTx/>
              <a:uFillTx/>
              <a:latin typeface="PT Sans" panose="020B0503020203020204" pitchFamily="34" charset="0"/>
              <a:ea typeface="Archivo"/>
              <a:cs typeface="Archivo"/>
              <a:sym typeface="Archivo"/>
            </a:endParaRPr>
          </a:p>
        </p:txBody>
      </p:sp>
      <p:sp>
        <p:nvSpPr>
          <p:cNvPr id="5" name="TextBox 4">
            <a:extLst>
              <a:ext uri="{FF2B5EF4-FFF2-40B4-BE49-F238E27FC236}">
                <a16:creationId xmlns:a16="http://schemas.microsoft.com/office/drawing/2014/main" id="{C8378B90-C1AA-D4D5-3E4F-1025ACDCFEFA}"/>
              </a:ext>
            </a:extLst>
          </p:cNvPr>
          <p:cNvSpPr txBox="1"/>
          <p:nvPr/>
        </p:nvSpPr>
        <p:spPr>
          <a:xfrm>
            <a:off x="1161762" y="1217792"/>
            <a:ext cx="6923460" cy="923330"/>
          </a:xfrm>
          <a:prstGeom prst="rect">
            <a:avLst/>
          </a:prstGeom>
          <a:noFill/>
        </p:spPr>
        <p:txBody>
          <a:bodyPr wrap="square">
            <a:spAutoFit/>
          </a:bodyPr>
          <a:lstStyle/>
          <a:p>
            <a:pPr lvl="0" algn="just" defTabSz="914400">
              <a:buClr>
                <a:srgbClr val="000000"/>
              </a:buClr>
              <a:defRPr/>
            </a:pPr>
            <a:r>
              <a:rPr lang="en-US" dirty="0">
                <a:solidFill>
                  <a:srgbClr val="000000"/>
                </a:solidFill>
                <a:latin typeface="PT Sans" panose="020B0503020203020204"/>
              </a:rPr>
              <a:t>M</a:t>
            </a:r>
            <a:r>
              <a:rPr lang="id-ID" dirty="0">
                <a:solidFill>
                  <a:srgbClr val="000000"/>
                </a:solidFill>
                <a:latin typeface="PT Sans" panose="020B0503020203020204"/>
              </a:rPr>
              <a:t>asuknya makhluk hidup atau zat lain ke dalam air yang menyebabkan kualitas air menurun ke tingkat tertentu sehingga tidak dapat berfungsi sesuai peruntukannya. </a:t>
            </a:r>
            <a:endParaRPr kumimoji="0" lang="en-US" sz="1800" b="0" i="0" u="none" strike="noStrike" kern="0" cap="none" spc="0" normalizeH="0" baseline="0" noProof="0" dirty="0">
              <a:ln>
                <a:noFill/>
              </a:ln>
              <a:solidFill>
                <a:srgbClr val="000000"/>
              </a:solidFill>
              <a:effectLst/>
              <a:uLnTx/>
              <a:uFillTx/>
              <a:latin typeface="PT Sans" panose="020B0503020203020204"/>
              <a:cs typeface="Arial"/>
              <a:sym typeface="Arial"/>
            </a:endParaRPr>
          </a:p>
        </p:txBody>
      </p:sp>
      <p:sp>
        <p:nvSpPr>
          <p:cNvPr id="7" name="TextBox 6">
            <a:extLst>
              <a:ext uri="{FF2B5EF4-FFF2-40B4-BE49-F238E27FC236}">
                <a16:creationId xmlns:a16="http://schemas.microsoft.com/office/drawing/2014/main" id="{C8378B90-C1AA-D4D5-3E4F-1025ACDCFEFA}"/>
              </a:ext>
            </a:extLst>
          </p:cNvPr>
          <p:cNvSpPr txBox="1"/>
          <p:nvPr/>
        </p:nvSpPr>
        <p:spPr>
          <a:xfrm>
            <a:off x="1161762" y="2262014"/>
            <a:ext cx="6923460" cy="2039020"/>
          </a:xfrm>
          <a:prstGeom prst="rect">
            <a:avLst/>
          </a:prstGeom>
          <a:noFill/>
        </p:spPr>
        <p:txBody>
          <a:bodyPr wrap="square">
            <a:spAutoFit/>
          </a:bodyPr>
          <a:lstStyle/>
          <a:p>
            <a:pPr lvl="0" algn="just" defTabSz="914400">
              <a:spcAft>
                <a:spcPts val="300"/>
              </a:spcAft>
              <a:buClr>
                <a:srgbClr val="000000"/>
              </a:buClr>
              <a:defRPr/>
            </a:pPr>
            <a:r>
              <a:rPr lang="id-ID" sz="1700" noProof="0" dirty="0">
                <a:solidFill>
                  <a:srgbClr val="000000"/>
                </a:solidFill>
                <a:latin typeface="PT Sans" panose="020B0503020203020204"/>
                <a:sym typeface="Arial"/>
              </a:rPr>
              <a:t>Pengujian dilakukan menggunakan parameter sebagai berikut.</a:t>
            </a:r>
          </a:p>
          <a:p>
            <a:pPr marL="285750" lvl="0" indent="-285750" algn="just" defTabSz="914400">
              <a:spcAft>
                <a:spcPts val="300"/>
              </a:spcAft>
              <a:buClr>
                <a:srgbClr val="000000"/>
              </a:buClr>
              <a:buFont typeface="Arial" panose="020B0604020202020204" pitchFamily="34" charset="0"/>
              <a:buChar char="•"/>
              <a:defRPr/>
            </a:pPr>
            <a:r>
              <a:rPr kumimoji="0" lang="id-ID" sz="1700" b="1" i="0" u="none" strike="noStrike" kern="0" cap="none" spc="0" normalizeH="0" baseline="0" dirty="0">
                <a:ln>
                  <a:noFill/>
                </a:ln>
                <a:solidFill>
                  <a:srgbClr val="000000"/>
                </a:solidFill>
                <a:effectLst/>
                <a:uLnTx/>
                <a:uFillTx/>
                <a:latin typeface="PT Sans" panose="020B0503020203020204"/>
                <a:cs typeface="Arial"/>
                <a:sym typeface="Arial"/>
              </a:rPr>
              <a:t>Parameter</a:t>
            </a:r>
            <a:r>
              <a:rPr lang="id-ID" sz="1700" b="1" kern="0" dirty="0">
                <a:solidFill>
                  <a:srgbClr val="000000"/>
                </a:solidFill>
                <a:latin typeface="PT Sans" panose="020B0503020203020204"/>
                <a:cs typeface="Arial"/>
                <a:sym typeface="Arial"/>
              </a:rPr>
              <a:t> fisik, </a:t>
            </a:r>
            <a:r>
              <a:rPr lang="id-ID" sz="1700" kern="0" dirty="0">
                <a:solidFill>
                  <a:srgbClr val="000000"/>
                </a:solidFill>
                <a:latin typeface="PT Sans" panose="020B0503020203020204"/>
                <a:cs typeface="Arial"/>
                <a:sym typeface="Arial"/>
              </a:rPr>
              <a:t>meliputi kandungan partikel padat, zat padat terlarut, kekeruhan, warna, bau, suhu, dan pH air.</a:t>
            </a:r>
            <a:endParaRPr kumimoji="0" lang="id-ID" sz="1700" b="0" i="0" u="none" strike="noStrike" kern="0" cap="none" spc="0" normalizeH="0" dirty="0">
              <a:ln>
                <a:noFill/>
              </a:ln>
              <a:solidFill>
                <a:srgbClr val="000000"/>
              </a:solidFill>
              <a:effectLst/>
              <a:uLnTx/>
              <a:uFillTx/>
              <a:latin typeface="PT Sans" panose="020B0503020203020204"/>
              <a:cs typeface="Arial"/>
              <a:sym typeface="Arial"/>
            </a:endParaRPr>
          </a:p>
          <a:p>
            <a:pPr marL="285750" lvl="0" indent="-285750" algn="just" defTabSz="914400">
              <a:spcAft>
                <a:spcPts val="300"/>
              </a:spcAft>
              <a:buClr>
                <a:srgbClr val="000000"/>
              </a:buClr>
              <a:buFont typeface="Arial" panose="020B0604020202020204" pitchFamily="34" charset="0"/>
              <a:buChar char="•"/>
              <a:defRPr/>
            </a:pPr>
            <a:r>
              <a:rPr lang="id-ID" sz="1700" b="1" kern="0" baseline="0" noProof="0" dirty="0">
                <a:solidFill>
                  <a:srgbClr val="000000"/>
                </a:solidFill>
                <a:latin typeface="PT Sans" panose="020B0503020203020204"/>
                <a:cs typeface="Arial"/>
                <a:sym typeface="Arial"/>
              </a:rPr>
              <a:t>Parameter</a:t>
            </a:r>
            <a:r>
              <a:rPr lang="id-ID" sz="1700" b="1" kern="0" noProof="0" dirty="0">
                <a:solidFill>
                  <a:srgbClr val="000000"/>
                </a:solidFill>
                <a:latin typeface="PT Sans" panose="020B0503020203020204"/>
                <a:cs typeface="Arial"/>
                <a:sym typeface="Arial"/>
              </a:rPr>
              <a:t> kimia, </a:t>
            </a:r>
            <a:r>
              <a:rPr lang="en-US" sz="1700" kern="0" dirty="0" err="1">
                <a:solidFill>
                  <a:srgbClr val="000000"/>
                </a:solidFill>
                <a:latin typeface="PT Sans" panose="020B0503020203020204"/>
                <a:cs typeface="Arial"/>
                <a:sym typeface="Arial"/>
              </a:rPr>
              <a:t>meliputi</a:t>
            </a:r>
            <a:r>
              <a:rPr lang="en-US" sz="1700" kern="0" dirty="0">
                <a:solidFill>
                  <a:srgbClr val="000000"/>
                </a:solidFill>
                <a:latin typeface="PT Sans" panose="020B0503020203020204"/>
                <a:cs typeface="Arial"/>
                <a:sym typeface="Arial"/>
              </a:rPr>
              <a:t> BOD (</a:t>
            </a:r>
            <a:r>
              <a:rPr lang="en-US" sz="1700" i="1" kern="0" dirty="0">
                <a:solidFill>
                  <a:srgbClr val="000000"/>
                </a:solidFill>
                <a:latin typeface="PT Sans" panose="020B0503020203020204"/>
                <a:cs typeface="Arial"/>
                <a:sym typeface="Arial"/>
              </a:rPr>
              <a:t>biochemical oxygen</a:t>
            </a:r>
            <a:r>
              <a:rPr lang="id-ID" sz="1700" i="1" kern="0" dirty="0">
                <a:solidFill>
                  <a:srgbClr val="000000"/>
                </a:solidFill>
                <a:latin typeface="PT Sans" panose="020B0503020203020204"/>
                <a:cs typeface="Arial"/>
                <a:sym typeface="Arial"/>
              </a:rPr>
              <a:t> </a:t>
            </a:r>
            <a:r>
              <a:rPr lang="en-US" sz="1700" i="1" kern="0" dirty="0">
                <a:solidFill>
                  <a:srgbClr val="000000"/>
                </a:solidFill>
                <a:latin typeface="PT Sans" panose="020B0503020203020204"/>
                <a:cs typeface="Arial"/>
                <a:sym typeface="Arial"/>
              </a:rPr>
              <a:t>demand</a:t>
            </a:r>
            <a:r>
              <a:rPr lang="en-US" sz="1700" kern="0" dirty="0">
                <a:solidFill>
                  <a:srgbClr val="000000"/>
                </a:solidFill>
                <a:latin typeface="PT Sans" panose="020B0503020203020204"/>
                <a:cs typeface="Arial"/>
                <a:sym typeface="Arial"/>
              </a:rPr>
              <a:t>), COD (</a:t>
            </a:r>
            <a:r>
              <a:rPr lang="en-US" sz="1700" i="1" kern="0" dirty="0">
                <a:solidFill>
                  <a:srgbClr val="000000"/>
                </a:solidFill>
                <a:latin typeface="PT Sans" panose="020B0503020203020204"/>
                <a:cs typeface="Arial"/>
                <a:sym typeface="Arial"/>
              </a:rPr>
              <a:t>chemical oxygen demand</a:t>
            </a:r>
            <a:r>
              <a:rPr lang="en-US" sz="1700" kern="0" dirty="0">
                <a:solidFill>
                  <a:srgbClr val="000000"/>
                </a:solidFill>
                <a:latin typeface="PT Sans" panose="020B0503020203020204"/>
                <a:cs typeface="Arial"/>
                <a:sym typeface="Arial"/>
              </a:rPr>
              <a:t>), </a:t>
            </a:r>
            <a:r>
              <a:rPr lang="en-US" sz="1700" kern="0" dirty="0" err="1">
                <a:solidFill>
                  <a:srgbClr val="000000"/>
                </a:solidFill>
                <a:latin typeface="PT Sans" panose="020B0503020203020204"/>
                <a:cs typeface="Arial"/>
                <a:sym typeface="Arial"/>
              </a:rPr>
              <a:t>dan</a:t>
            </a:r>
            <a:r>
              <a:rPr lang="en-US" sz="1700" kern="0" dirty="0">
                <a:solidFill>
                  <a:srgbClr val="000000"/>
                </a:solidFill>
                <a:latin typeface="PT Sans" panose="020B0503020203020204"/>
                <a:cs typeface="Arial"/>
                <a:sym typeface="Arial"/>
              </a:rPr>
              <a:t> DO</a:t>
            </a:r>
            <a:r>
              <a:rPr lang="id-ID" sz="1700" kern="0" dirty="0">
                <a:solidFill>
                  <a:srgbClr val="000000"/>
                </a:solidFill>
                <a:latin typeface="PT Sans" panose="020B0503020203020204"/>
                <a:cs typeface="Arial"/>
                <a:sym typeface="Arial"/>
              </a:rPr>
              <a:t> </a:t>
            </a:r>
            <a:r>
              <a:rPr lang="en-US" sz="1700" kern="0" dirty="0">
                <a:solidFill>
                  <a:srgbClr val="000000"/>
                </a:solidFill>
                <a:latin typeface="PT Sans" panose="020B0503020203020204"/>
                <a:cs typeface="Arial"/>
                <a:sym typeface="Arial"/>
              </a:rPr>
              <a:t>(</a:t>
            </a:r>
            <a:r>
              <a:rPr lang="en-US" sz="1700" i="1" kern="0" dirty="0">
                <a:solidFill>
                  <a:srgbClr val="000000"/>
                </a:solidFill>
                <a:latin typeface="PT Sans" panose="020B0503020203020204"/>
                <a:cs typeface="Arial"/>
                <a:sym typeface="Arial"/>
              </a:rPr>
              <a:t>dissolved oxygen</a:t>
            </a:r>
            <a:r>
              <a:rPr lang="en-US" sz="1700" kern="0" dirty="0">
                <a:solidFill>
                  <a:srgbClr val="000000"/>
                </a:solidFill>
                <a:latin typeface="PT Sans" panose="020B0503020203020204"/>
                <a:cs typeface="Arial"/>
                <a:sym typeface="Arial"/>
              </a:rPr>
              <a:t>).</a:t>
            </a:r>
            <a:endParaRPr lang="id-ID" sz="1700" kern="0" noProof="0" dirty="0">
              <a:solidFill>
                <a:srgbClr val="000000"/>
              </a:solidFill>
              <a:latin typeface="PT Sans" panose="020B0503020203020204"/>
              <a:cs typeface="Arial"/>
              <a:sym typeface="Arial"/>
            </a:endParaRPr>
          </a:p>
          <a:p>
            <a:pPr marL="285750" lvl="0" indent="-285750" algn="just" defTabSz="914400">
              <a:spcAft>
                <a:spcPts val="300"/>
              </a:spcAft>
              <a:buClr>
                <a:srgbClr val="000000"/>
              </a:buClr>
              <a:buFont typeface="Arial" panose="020B0604020202020204" pitchFamily="34" charset="0"/>
              <a:buChar char="•"/>
              <a:defRPr/>
            </a:pPr>
            <a:r>
              <a:rPr kumimoji="0" lang="id-ID" sz="1700" b="1" i="0" u="none" strike="noStrike" kern="0" cap="none" spc="0" normalizeH="0" baseline="0" dirty="0">
                <a:ln>
                  <a:noFill/>
                </a:ln>
                <a:solidFill>
                  <a:srgbClr val="000000"/>
                </a:solidFill>
                <a:effectLst/>
                <a:uLnTx/>
                <a:uFillTx/>
                <a:latin typeface="PT Sans" panose="020B0503020203020204"/>
                <a:cs typeface="Arial"/>
                <a:sym typeface="Arial"/>
              </a:rPr>
              <a:t>Parameter</a:t>
            </a:r>
            <a:r>
              <a:rPr lang="id-ID" sz="1700" b="1" kern="0" dirty="0">
                <a:solidFill>
                  <a:srgbClr val="000000"/>
                </a:solidFill>
                <a:latin typeface="PT Sans" panose="020B0503020203020204"/>
                <a:cs typeface="Arial"/>
                <a:sym typeface="Arial"/>
              </a:rPr>
              <a:t> biologi, </a:t>
            </a:r>
            <a:r>
              <a:rPr lang="id-ID" sz="1700" kern="0" dirty="0">
                <a:solidFill>
                  <a:srgbClr val="000000"/>
                </a:solidFill>
                <a:latin typeface="PT Sans" panose="020B0503020203020204"/>
                <a:cs typeface="Arial"/>
                <a:sym typeface="Arial"/>
              </a:rPr>
              <a:t>digunakan untuk mengetahui jenis dan jumlah mikroorganisme air yang dapat menyebabkan penyakit,</a:t>
            </a:r>
            <a:endParaRPr kumimoji="0" lang="en-US" sz="1700" b="0" i="0" u="none" strike="noStrike" kern="0" cap="none" spc="0" normalizeH="0" baseline="0" noProof="0" dirty="0">
              <a:ln>
                <a:noFill/>
              </a:ln>
              <a:solidFill>
                <a:srgbClr val="000000"/>
              </a:solidFill>
              <a:effectLst/>
              <a:uLnTx/>
              <a:uFillTx/>
              <a:latin typeface="PT Sans" panose="020B0503020203020204"/>
              <a:cs typeface="Arial"/>
              <a:sym typeface="Arial"/>
            </a:endParaRPr>
          </a:p>
        </p:txBody>
      </p:sp>
      <p:pic>
        <p:nvPicPr>
          <p:cNvPr id="8" name="Picture 7">
            <a:extLst>
              <a:ext uri="{FF2B5EF4-FFF2-40B4-BE49-F238E27FC236}">
                <a16:creationId xmlns:a16="http://schemas.microsoft.com/office/drawing/2014/main" id="{FBD125B1-430C-E937-993C-45CD0A0B9518}"/>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4631439"/>
            <a:ext cx="9144000" cy="512063"/>
          </a:xfrm>
          <a:prstGeom prst="rect">
            <a:avLst/>
          </a:prstGeom>
        </p:spPr>
      </p:pic>
    </p:spTree>
    <p:extLst>
      <p:ext uri="{BB962C8B-B14F-4D97-AF65-F5344CB8AC3E}">
        <p14:creationId xmlns:p14="http://schemas.microsoft.com/office/powerpoint/2010/main" val="17511843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5" grpId="0"/>
      <p:bldP spid="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575;p46">
            <a:extLst>
              <a:ext uri="{FF2B5EF4-FFF2-40B4-BE49-F238E27FC236}">
                <a16:creationId xmlns:a16="http://schemas.microsoft.com/office/drawing/2014/main" id="{6103A4F6-8E26-0E9B-2474-F0D6EA4925A5}"/>
              </a:ext>
            </a:extLst>
          </p:cNvPr>
          <p:cNvSpPr/>
          <p:nvPr/>
        </p:nvSpPr>
        <p:spPr>
          <a:xfrm>
            <a:off x="421043" y="647514"/>
            <a:ext cx="598553" cy="598553"/>
          </a:xfrm>
          <a:prstGeom prst="rect">
            <a:avLst/>
          </a:prstGeom>
          <a:solidFill>
            <a:schemeClr val="accent2"/>
          </a:solid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2900" b="1" i="0" u="none" strike="noStrike" kern="0" cap="none" spc="0" normalizeH="0" baseline="0" noProof="0" dirty="0">
                <a:ln>
                  <a:noFill/>
                </a:ln>
                <a:solidFill>
                  <a:srgbClr val="043A5B"/>
                </a:solidFill>
                <a:effectLst/>
                <a:uLnTx/>
                <a:uFillTx/>
                <a:latin typeface="PT Sans" panose="020B0503020203020204" pitchFamily="34" charset="0"/>
                <a:ea typeface="Archivo"/>
                <a:cs typeface="Archivo"/>
                <a:sym typeface="Archivo"/>
              </a:rPr>
              <a:t>2</a:t>
            </a:r>
            <a:endParaRPr kumimoji="0" sz="2900" b="1" i="0" u="none" strike="noStrike" kern="0" cap="none" spc="0" normalizeH="0" baseline="0" noProof="0" dirty="0">
              <a:ln>
                <a:noFill/>
              </a:ln>
              <a:solidFill>
                <a:srgbClr val="043A5B"/>
              </a:solidFill>
              <a:effectLst/>
              <a:uLnTx/>
              <a:uFillTx/>
              <a:latin typeface="PT Sans" panose="020B0503020203020204" pitchFamily="34" charset="0"/>
              <a:ea typeface="Archivo"/>
              <a:cs typeface="Archivo"/>
              <a:sym typeface="Archivo"/>
            </a:endParaRPr>
          </a:p>
        </p:txBody>
      </p:sp>
      <p:sp>
        <p:nvSpPr>
          <p:cNvPr id="3" name="Google Shape;583;p46">
            <a:extLst>
              <a:ext uri="{FF2B5EF4-FFF2-40B4-BE49-F238E27FC236}">
                <a16:creationId xmlns:a16="http://schemas.microsoft.com/office/drawing/2014/main" id="{51C48753-6B57-F77F-531E-D78D4DAACADC}"/>
              </a:ext>
            </a:extLst>
          </p:cNvPr>
          <p:cNvSpPr txBox="1"/>
          <p:nvPr/>
        </p:nvSpPr>
        <p:spPr>
          <a:xfrm>
            <a:off x="1161762" y="681187"/>
            <a:ext cx="2746011" cy="531206"/>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id-ID" sz="2400" b="1"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Pencemaran </a:t>
            </a:r>
            <a:r>
              <a:rPr kumimoji="0" lang="en-US" sz="2400" b="1"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Air</a:t>
            </a:r>
            <a:endParaRPr kumimoji="0" sz="2400" b="1" i="0" u="none" strike="noStrike" kern="0" cap="none" spc="0" normalizeH="0" baseline="0" noProof="0" dirty="0">
              <a:ln>
                <a:noFill/>
              </a:ln>
              <a:solidFill>
                <a:srgbClr val="000000"/>
              </a:solidFill>
              <a:effectLst/>
              <a:uLnTx/>
              <a:uFillTx/>
              <a:latin typeface="PT Sans" panose="020B0503020203020204" pitchFamily="34" charset="0"/>
              <a:ea typeface="Archivo"/>
              <a:cs typeface="Archivo"/>
              <a:sym typeface="Archivo"/>
            </a:endParaRPr>
          </a:p>
        </p:txBody>
      </p:sp>
      <p:sp>
        <p:nvSpPr>
          <p:cNvPr id="6" name="Rectangle 5"/>
          <p:cNvSpPr/>
          <p:nvPr/>
        </p:nvSpPr>
        <p:spPr>
          <a:xfrm>
            <a:off x="1161762" y="1443380"/>
            <a:ext cx="6856083" cy="1200329"/>
          </a:xfrm>
          <a:prstGeom prst="rect">
            <a:avLst/>
          </a:prstGeom>
        </p:spPr>
        <p:txBody>
          <a:bodyPr wrap="square">
            <a:spAutoFit/>
          </a:bodyPr>
          <a:lstStyle/>
          <a:p>
            <a:pPr algn="just"/>
            <a:r>
              <a:rPr lang="id-ID" dirty="0">
                <a:solidFill>
                  <a:srgbClr val="000000"/>
                </a:solidFill>
                <a:latin typeface="PT Sans" panose="020B0503020203020204"/>
              </a:rPr>
              <a:t>Penyebab pencemaran air dapat berasal dari sumber langsung dan sumber tidak langsung. Sumber pencemaran langsung berupa buangan (efluen) yang langsung dibuang ke badan air, misalnya sungai, saluran air, selokan, laut, dan danau. </a:t>
            </a:r>
          </a:p>
        </p:txBody>
      </p:sp>
      <p:pic>
        <p:nvPicPr>
          <p:cNvPr id="7" name="Picture 6">
            <a:extLst>
              <a:ext uri="{FF2B5EF4-FFF2-40B4-BE49-F238E27FC236}">
                <a16:creationId xmlns:a16="http://schemas.microsoft.com/office/drawing/2014/main" id="{FBD125B1-430C-E937-993C-45CD0A0B9518}"/>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4631439"/>
            <a:ext cx="9144000" cy="512063"/>
          </a:xfrm>
          <a:prstGeom prst="rect">
            <a:avLst/>
          </a:prstGeom>
        </p:spPr>
      </p:pic>
    </p:spTree>
    <p:extLst>
      <p:ext uri="{BB962C8B-B14F-4D97-AF65-F5344CB8AC3E}">
        <p14:creationId xmlns:p14="http://schemas.microsoft.com/office/powerpoint/2010/main" val="37070365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334"/>
        <p:cNvGrpSpPr/>
        <p:nvPr/>
      </p:nvGrpSpPr>
      <p:grpSpPr>
        <a:xfrm>
          <a:off x="0" y="0"/>
          <a:ext cx="0" cy="0"/>
          <a:chOff x="0" y="0"/>
          <a:chExt cx="0" cy="0"/>
        </a:xfrm>
      </p:grpSpPr>
      <p:sp>
        <p:nvSpPr>
          <p:cNvPr id="335" name="Google Shape;335;p36"/>
          <p:cNvSpPr/>
          <p:nvPr/>
        </p:nvSpPr>
        <p:spPr>
          <a:xfrm>
            <a:off x="1138612" y="1273534"/>
            <a:ext cx="6866626" cy="2815387"/>
          </a:xfrm>
          <a:prstGeom prst="rect">
            <a:avLst/>
          </a:prstGeom>
          <a:solidFill>
            <a:schemeClr val="accent1">
              <a:lumMod val="60000"/>
              <a:lumOff val="40000"/>
            </a:schemeClr>
          </a:solidFill>
          <a:ln>
            <a:noFill/>
          </a:ln>
          <a:effectLst>
            <a:outerShdw blurRad="50800" dist="38100" dir="2700000" algn="tl" rotWithShape="0">
              <a:prstClr val="black">
                <a:alpha val="40000"/>
              </a:prstClr>
            </a:outerShdw>
          </a:effectLst>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800" b="0" i="0" u="none" strike="noStrike" kern="0" cap="none" spc="0" normalizeH="0" baseline="0" noProof="0" dirty="0">
              <a:ln>
                <a:noFill/>
              </a:ln>
              <a:solidFill>
                <a:srgbClr val="000000"/>
              </a:solidFill>
              <a:effectLst/>
              <a:uLnTx/>
              <a:uFillTx/>
              <a:latin typeface="PT Sans" panose="020B0503020203020204" pitchFamily="34" charset="0"/>
              <a:cs typeface="Arial"/>
              <a:sym typeface="Arial"/>
            </a:endParaRPr>
          </a:p>
          <a:p>
            <a:pPr marL="0" marR="0" lvl="0" indent="0" algn="just"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800" b="0"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Saat</a:t>
            </a:r>
            <a:r>
              <a:rPr kumimoji="0" lang="en-US" sz="1800" b="0"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 </a:t>
            </a:r>
            <a:r>
              <a:rPr kumimoji="0" lang="en-US" sz="1800" b="0"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ini</a:t>
            </a:r>
            <a:r>
              <a:rPr kumimoji="0" lang="en-US" sz="1800" b="0"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 di </a:t>
            </a:r>
            <a:r>
              <a:rPr kumimoji="0" lang="en-US" sz="1800" b="0"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sejumlah</a:t>
            </a:r>
            <a:r>
              <a:rPr kumimoji="0" lang="en-US" sz="1800" b="0"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 wilayah, </a:t>
            </a:r>
            <a:r>
              <a:rPr kumimoji="0" lang="en-US" sz="1800" b="0"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terutama</a:t>
            </a:r>
            <a:r>
              <a:rPr kumimoji="0" lang="en-US" sz="1800" b="0"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 di </a:t>
            </a:r>
            <a:r>
              <a:rPr kumimoji="0" lang="en-US" sz="1800" b="0"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perkotaan</a:t>
            </a:r>
            <a:r>
              <a:rPr kumimoji="0" lang="en-US" sz="1800" b="0"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 dan wilayah </a:t>
            </a:r>
            <a:r>
              <a:rPr kumimoji="0" lang="en-US" sz="1800" b="0"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industri</a:t>
            </a:r>
            <a:r>
              <a:rPr kumimoji="0" lang="en-US" sz="1800" b="0"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 </a:t>
            </a:r>
            <a:r>
              <a:rPr kumimoji="0" lang="en-US" sz="1800" b="0"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penduduk</a:t>
            </a:r>
            <a:r>
              <a:rPr kumimoji="0" lang="en-US" sz="1800" b="0"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 </a:t>
            </a:r>
            <a:r>
              <a:rPr kumimoji="0" lang="en-US" sz="1800" b="0"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kesulitan</a:t>
            </a:r>
            <a:r>
              <a:rPr kumimoji="0" lang="en-US" sz="1800" b="0"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 </a:t>
            </a:r>
            <a:r>
              <a:rPr kumimoji="0" lang="en-US" sz="1800" b="0"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mendapatkan</a:t>
            </a:r>
            <a:r>
              <a:rPr kumimoji="0" lang="en-US" sz="1800" b="0"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 air </a:t>
            </a:r>
            <a:r>
              <a:rPr kumimoji="0" lang="en-US" sz="1800" b="0"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bersih</a:t>
            </a:r>
            <a:r>
              <a:rPr kumimoji="0" lang="en-US" sz="1800" b="0"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 </a:t>
            </a:r>
            <a:r>
              <a:rPr kumimoji="0" lang="en-US" sz="1800" b="0"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dalam</a:t>
            </a:r>
            <a:r>
              <a:rPr kumimoji="0" lang="en-US" sz="1800" b="0"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 </a:t>
            </a:r>
            <a:r>
              <a:rPr kumimoji="0" lang="en-US" sz="1800" b="0"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jumlah</a:t>
            </a:r>
            <a:r>
              <a:rPr kumimoji="0" lang="en-US" sz="1800" b="0"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 yang </a:t>
            </a:r>
            <a:r>
              <a:rPr kumimoji="0" lang="en-US" sz="1800" b="0"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cukup</a:t>
            </a:r>
            <a:r>
              <a:rPr kumimoji="0" lang="en-US" sz="1800" b="0"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 </a:t>
            </a:r>
            <a:r>
              <a:rPr kumimoji="0" lang="en-US" sz="1800" b="0"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untuk</a:t>
            </a:r>
            <a:r>
              <a:rPr kumimoji="0" lang="en-US" sz="1800" b="0"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 </a:t>
            </a:r>
            <a:r>
              <a:rPr kumimoji="0" lang="en-US" sz="1800" b="0"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menunjang</a:t>
            </a:r>
            <a:r>
              <a:rPr kumimoji="0" lang="en-US" sz="1800" b="0"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 </a:t>
            </a:r>
            <a:r>
              <a:rPr kumimoji="0" lang="en-US" sz="1800" b="0"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kehidupannya</a:t>
            </a:r>
            <a:r>
              <a:rPr kumimoji="0" lang="en-US" sz="1800" b="0"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 </a:t>
            </a:r>
            <a:r>
              <a:rPr kumimoji="0" lang="en-US" sz="1800" b="0"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sehari-hari</a:t>
            </a:r>
            <a:r>
              <a:rPr kumimoji="0" lang="en-US" sz="1800" b="0"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 </a:t>
            </a:r>
            <a:r>
              <a:rPr kumimoji="0" lang="en-US" sz="1800" b="0"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Mengapa</a:t>
            </a:r>
            <a:r>
              <a:rPr kumimoji="0" lang="en-US" sz="1800" b="0"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 </a:t>
            </a:r>
            <a:r>
              <a:rPr kumimoji="0" lang="en-US" sz="1800" b="0"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penduduk</a:t>
            </a:r>
            <a:r>
              <a:rPr kumimoji="0" lang="en-US" sz="1800" b="0"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 </a:t>
            </a:r>
            <a:r>
              <a:rPr kumimoji="0" lang="en-US" sz="1800" b="0"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kesulitan</a:t>
            </a:r>
            <a:r>
              <a:rPr kumimoji="0" lang="en-US" sz="1800" b="0"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 </a:t>
            </a:r>
            <a:r>
              <a:rPr kumimoji="0" lang="en-US" sz="1800" b="0"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untuk</a:t>
            </a:r>
            <a:r>
              <a:rPr kumimoji="0" lang="en-US" sz="1800" b="0"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 </a:t>
            </a:r>
            <a:r>
              <a:rPr kumimoji="0" lang="en-US" sz="1800" b="0"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mendapatkan</a:t>
            </a:r>
            <a:r>
              <a:rPr kumimoji="0" lang="en-US" sz="1800" b="0"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 air </a:t>
            </a:r>
            <a:r>
              <a:rPr kumimoji="0" lang="en-US" sz="1800" b="0"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bersih</a:t>
            </a:r>
            <a:r>
              <a:rPr kumimoji="0" lang="en-US" sz="1800" b="0"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 Hal </a:t>
            </a:r>
            <a:r>
              <a:rPr kumimoji="0" lang="en-US" sz="1800" b="0"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ini</a:t>
            </a:r>
            <a:r>
              <a:rPr kumimoji="0" lang="en-US" sz="1800" b="0"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 </a:t>
            </a:r>
            <a:r>
              <a:rPr kumimoji="0" lang="en-US" sz="1800" b="0"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disebabkan</a:t>
            </a:r>
            <a:r>
              <a:rPr kumimoji="0" lang="en-US" sz="1800" b="0"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 oleh </a:t>
            </a:r>
            <a:r>
              <a:rPr kumimoji="0" lang="en-US" sz="1800" b="0"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adanya</a:t>
            </a:r>
            <a:r>
              <a:rPr kumimoji="0" lang="en-US" sz="1800" b="0"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 </a:t>
            </a:r>
            <a:r>
              <a:rPr kumimoji="0" lang="en-US" sz="1800" b="0"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pencemaran</a:t>
            </a:r>
            <a:r>
              <a:rPr kumimoji="0" lang="en-US" sz="1800" b="0"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 pada </a:t>
            </a:r>
            <a:r>
              <a:rPr kumimoji="0" lang="en-US" sz="1800" b="0"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sumber-sumber</a:t>
            </a:r>
            <a:r>
              <a:rPr kumimoji="0" lang="en-US" sz="1800" b="0"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 air. </a:t>
            </a:r>
            <a:r>
              <a:rPr kumimoji="0" lang="en-US" sz="1800" b="0"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Apa</a:t>
            </a:r>
            <a:r>
              <a:rPr kumimoji="0" lang="en-US" sz="1800" b="0"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 yang </a:t>
            </a:r>
            <a:r>
              <a:rPr kumimoji="0" lang="en-US" sz="1800" b="0"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dimaksud</a:t>
            </a:r>
            <a:r>
              <a:rPr kumimoji="0" lang="en-US" sz="1800" b="0"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 </a:t>
            </a:r>
            <a:r>
              <a:rPr kumimoji="0" lang="en-US" sz="1800" b="0"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dengan</a:t>
            </a:r>
            <a:r>
              <a:rPr kumimoji="0" lang="en-US" sz="1800" b="0"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 </a:t>
            </a:r>
            <a:r>
              <a:rPr kumimoji="0" lang="en-US" sz="1800" b="0"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pencemaran</a:t>
            </a:r>
            <a:r>
              <a:rPr kumimoji="0" lang="en-US" sz="1800" b="0"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 Pada </a:t>
            </a:r>
            <a:r>
              <a:rPr kumimoji="0" lang="en-US" sz="1800" b="0"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bab</a:t>
            </a:r>
            <a:r>
              <a:rPr kumimoji="0" lang="en-US" sz="1800" b="0"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 </a:t>
            </a:r>
            <a:r>
              <a:rPr kumimoji="0" lang="en-US" sz="1800" b="0"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ini</a:t>
            </a:r>
            <a:r>
              <a:rPr kumimoji="0" lang="en-US" sz="1800" b="0"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 </a:t>
            </a:r>
            <a:r>
              <a:rPr kumimoji="0" lang="en-US" sz="1800" b="0"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kita</a:t>
            </a:r>
            <a:r>
              <a:rPr kumimoji="0" lang="en-US" sz="1800" b="0"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 </a:t>
            </a:r>
            <a:r>
              <a:rPr kumimoji="0" lang="en-US" sz="1800" b="0"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akan</a:t>
            </a:r>
            <a:r>
              <a:rPr kumimoji="0" lang="en-US" sz="1800" b="0"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 </a:t>
            </a:r>
            <a:r>
              <a:rPr kumimoji="0" lang="en-US" sz="1800" b="0"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membahas</a:t>
            </a:r>
            <a:r>
              <a:rPr kumimoji="0" lang="en-US" sz="1800" b="0"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 </a:t>
            </a:r>
            <a:r>
              <a:rPr kumimoji="0" lang="en-US" sz="1800" b="0"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keseimbangan</a:t>
            </a:r>
            <a:r>
              <a:rPr kumimoji="0" lang="en-US" sz="1800" b="0"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 dan </a:t>
            </a:r>
            <a:r>
              <a:rPr kumimoji="0" lang="en-US" sz="1800" b="0"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perubahan</a:t>
            </a:r>
            <a:r>
              <a:rPr kumimoji="0" lang="en-US" sz="1800" b="0"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 </a:t>
            </a:r>
            <a:r>
              <a:rPr kumimoji="0" lang="en-US" sz="1800" b="0"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lingkungan</a:t>
            </a:r>
            <a:r>
              <a:rPr kumimoji="0" lang="en-US" sz="1800" b="0"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 </a:t>
            </a:r>
            <a:r>
              <a:rPr kumimoji="0" lang="en-US" sz="1800" b="0"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jenis</a:t>
            </a:r>
            <a:r>
              <a:rPr kumimoji="0" lang="en-US" sz="1800" b="0"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 </a:t>
            </a:r>
            <a:r>
              <a:rPr kumimoji="0" lang="en-US" sz="1800" b="0"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pencemaran</a:t>
            </a:r>
            <a:r>
              <a:rPr kumimoji="0" lang="en-US" sz="1800" b="0"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 dan </a:t>
            </a:r>
            <a:r>
              <a:rPr kumimoji="0" lang="en-US" sz="1800" b="0"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penyebab</a:t>
            </a:r>
            <a:r>
              <a:rPr kumimoji="0" lang="en-US" sz="1800" b="0"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 </a:t>
            </a:r>
            <a:r>
              <a:rPr kumimoji="0" lang="en-US" sz="1800" b="0"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pencemaran</a:t>
            </a:r>
            <a:r>
              <a:rPr kumimoji="0" lang="en-US" sz="1800" b="0"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 </a:t>
            </a:r>
            <a:r>
              <a:rPr kumimoji="0" lang="en-US" sz="1800" b="0"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serta</a:t>
            </a:r>
            <a:r>
              <a:rPr kumimoji="0" lang="en-US" sz="1800" b="0"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 </a:t>
            </a:r>
            <a:r>
              <a:rPr kumimoji="0" lang="en-US" sz="1800" b="0"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bagaimana</a:t>
            </a:r>
            <a:r>
              <a:rPr kumimoji="0" lang="en-US" sz="1800" b="0"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 </a:t>
            </a:r>
            <a:r>
              <a:rPr kumimoji="0" lang="en-US" sz="1800" b="0"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cara</a:t>
            </a:r>
            <a:r>
              <a:rPr kumimoji="0" lang="en-US" sz="1800" b="0"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 </a:t>
            </a:r>
            <a:r>
              <a:rPr kumimoji="0" lang="en-US" sz="1800" b="0"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menjaga</a:t>
            </a:r>
            <a:r>
              <a:rPr kumimoji="0" lang="en-US" sz="1800" b="0"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 </a:t>
            </a:r>
            <a:r>
              <a:rPr kumimoji="0" lang="en-US" sz="1800" b="0"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lingkungan</a:t>
            </a:r>
            <a:r>
              <a:rPr kumimoji="0" lang="en-US" sz="1800" b="0"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 dan </a:t>
            </a:r>
            <a:r>
              <a:rPr kumimoji="0" lang="en-US" sz="1800" b="0"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mengelola</a:t>
            </a:r>
            <a:r>
              <a:rPr kumimoji="0" lang="en-US" sz="1800" b="0"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 </a:t>
            </a:r>
            <a:r>
              <a:rPr kumimoji="0" lang="en-US" sz="1800" b="0"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berbagai</a:t>
            </a:r>
            <a:r>
              <a:rPr kumimoji="0" lang="en-US" sz="1800" b="0"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 </a:t>
            </a:r>
            <a:r>
              <a:rPr kumimoji="0" lang="en-US" sz="1800" b="0"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jenis</a:t>
            </a:r>
            <a:r>
              <a:rPr kumimoji="0" lang="en-US" sz="1800" b="0"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 </a:t>
            </a:r>
            <a:r>
              <a:rPr kumimoji="0" lang="en-US" sz="1800" b="0"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limbah</a:t>
            </a:r>
            <a:r>
              <a:rPr kumimoji="0" lang="en-US" sz="1800" b="0"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 </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dirty="0">
              <a:ln>
                <a:noFill/>
              </a:ln>
              <a:solidFill>
                <a:srgbClr val="000000"/>
              </a:solidFill>
              <a:effectLst/>
              <a:uLnTx/>
              <a:uFillTx/>
              <a:latin typeface="PT Sans" panose="020B0503020203020204" pitchFamily="34" charset="0"/>
              <a:cs typeface="Arial"/>
              <a:sym typeface="Arial"/>
            </a:endParaRPr>
          </a:p>
        </p:txBody>
      </p:sp>
      <p:sp>
        <p:nvSpPr>
          <p:cNvPr id="336" name="Google Shape;336;p36"/>
          <p:cNvSpPr txBox="1">
            <a:spLocks noGrp="1"/>
          </p:cNvSpPr>
          <p:nvPr>
            <p:ph type="title"/>
          </p:nvPr>
        </p:nvSpPr>
        <p:spPr>
          <a:xfrm>
            <a:off x="726225" y="441350"/>
            <a:ext cx="7691400" cy="5727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id-ID" b="1" dirty="0">
                <a:solidFill>
                  <a:srgbClr val="000000"/>
                </a:solidFill>
                <a:latin typeface="PT Sans" panose="020B0503020203020204" pitchFamily="34" charset="0"/>
              </a:rPr>
              <a:t>Pendahuluan</a:t>
            </a:r>
            <a:endParaRPr b="1" dirty="0">
              <a:solidFill>
                <a:srgbClr val="000000"/>
              </a:solidFill>
              <a:latin typeface="PT Sans" panose="020B0503020203020204" pitchFamily="34" charset="0"/>
            </a:endParaRPr>
          </a:p>
        </p:txBody>
      </p:sp>
      <p:pic>
        <p:nvPicPr>
          <p:cNvPr id="5" name="Picture 4">
            <a:extLst>
              <a:ext uri="{FF2B5EF4-FFF2-40B4-BE49-F238E27FC236}">
                <a16:creationId xmlns:a16="http://schemas.microsoft.com/office/drawing/2014/main" id="{1475D8CE-A6E6-8D2D-D239-65111EC147D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4631439"/>
            <a:ext cx="9144000" cy="512063"/>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36"/>
                                        </p:tgtEl>
                                        <p:attrNameLst>
                                          <p:attrName>style.visibility</p:attrName>
                                        </p:attrNameLst>
                                      </p:cBhvr>
                                      <p:to>
                                        <p:strVal val="visible"/>
                                      </p:to>
                                    </p:set>
                                    <p:animEffect transition="in" filter="fade">
                                      <p:cBhvr>
                                        <p:cTn id="7" dur="500"/>
                                        <p:tgtEl>
                                          <p:spTgt spid="33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35"/>
                                        </p:tgtEl>
                                        <p:attrNameLst>
                                          <p:attrName>style.visibility</p:attrName>
                                        </p:attrNameLst>
                                      </p:cBhvr>
                                      <p:to>
                                        <p:strVal val="visible"/>
                                      </p:to>
                                    </p:set>
                                    <p:animEffect transition="in" filter="fade">
                                      <p:cBhvr>
                                        <p:cTn id="11" dur="500"/>
                                        <p:tgtEl>
                                          <p:spTgt spid="3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5" grpId="0" animBg="1"/>
      <p:bldP spid="336"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Google Shape;691;p21"/>
          <p:cNvGrpSpPr/>
          <p:nvPr/>
        </p:nvGrpSpPr>
        <p:grpSpPr>
          <a:xfrm>
            <a:off x="5361565" y="1430204"/>
            <a:ext cx="2895161" cy="1081990"/>
            <a:chOff x="5414950" y="1309094"/>
            <a:chExt cx="3272266" cy="1222922"/>
          </a:xfrm>
        </p:grpSpPr>
        <p:cxnSp>
          <p:nvCxnSpPr>
            <p:cNvPr id="28" name="Google Shape;692;p21"/>
            <p:cNvCxnSpPr/>
            <p:nvPr/>
          </p:nvCxnSpPr>
          <p:spPr>
            <a:xfrm>
              <a:off x="5414950" y="1648750"/>
              <a:ext cx="3151200" cy="0"/>
            </a:xfrm>
            <a:prstGeom prst="straightConnector1">
              <a:avLst/>
            </a:prstGeom>
            <a:noFill/>
            <a:ln w="28575" cap="rnd" cmpd="sng">
              <a:solidFill>
                <a:schemeClr val="accent6">
                  <a:lumMod val="50000"/>
                  <a:lumOff val="50000"/>
                </a:schemeClr>
              </a:solidFill>
              <a:prstDash val="solid"/>
              <a:round/>
              <a:headEnd type="none" w="med" len="med"/>
              <a:tailEnd type="none" w="med" len="med"/>
            </a:ln>
          </p:spPr>
        </p:cxnSp>
        <p:sp>
          <p:nvSpPr>
            <p:cNvPr id="29" name="Google Shape;693;p21"/>
            <p:cNvSpPr txBox="1"/>
            <p:nvPr/>
          </p:nvSpPr>
          <p:spPr>
            <a:xfrm flipH="1">
              <a:off x="6246980" y="1648752"/>
              <a:ext cx="2440236" cy="883264"/>
            </a:xfrm>
            <a:prstGeom prst="rect">
              <a:avLst/>
            </a:prstGeom>
            <a:noFill/>
            <a:ln>
              <a:noFill/>
            </a:ln>
          </p:spPr>
          <p:txBody>
            <a:bodyPr spcFirstLastPara="1" wrap="square" lIns="91425" tIns="91425" rIns="91425" bIns="91425" anchor="ctr" anchorCtr="0">
              <a:noAutofit/>
            </a:bodyPr>
            <a:lstStyle/>
            <a:p>
              <a:pPr lvl="0" algn="r" defTabSz="914400"/>
              <a:r>
                <a:rPr lang="en-US" sz="1200" kern="0" dirty="0">
                  <a:solidFill>
                    <a:srgbClr val="000000"/>
                  </a:solidFill>
                  <a:latin typeface="PT Sans" panose="020B0503020203020204"/>
                  <a:ea typeface="Roboto"/>
                  <a:cs typeface="Roboto"/>
                  <a:sym typeface="Roboto"/>
                </a:rPr>
                <a:t>L</a:t>
              </a:r>
              <a:r>
                <a:rPr lang="id-ID" sz="1200" kern="0" dirty="0">
                  <a:solidFill>
                    <a:srgbClr val="000000"/>
                  </a:solidFill>
                  <a:latin typeface="PT Sans" panose="020B0503020203020204"/>
                  <a:ea typeface="Roboto"/>
                  <a:cs typeface="Roboto"/>
                  <a:sym typeface="Roboto"/>
                </a:rPr>
                <a:t>imbah dari kegiatan</a:t>
              </a:r>
              <a:r>
                <a:rPr lang="en-US" sz="1200" kern="0" dirty="0">
                  <a:solidFill>
                    <a:srgbClr val="000000"/>
                  </a:solidFill>
                  <a:latin typeface="PT Sans" panose="020B0503020203020204"/>
                  <a:ea typeface="Roboto"/>
                  <a:cs typeface="Roboto"/>
                  <a:sym typeface="Roboto"/>
                </a:rPr>
                <a:t> </a:t>
              </a:r>
              <a:r>
                <a:rPr lang="id-ID" sz="1200" kern="0" dirty="0">
                  <a:solidFill>
                    <a:srgbClr val="000000"/>
                  </a:solidFill>
                  <a:latin typeface="PT Sans" panose="020B0503020203020204"/>
                  <a:ea typeface="Roboto"/>
                  <a:cs typeface="Roboto"/>
                  <a:sym typeface="Roboto"/>
                </a:rPr>
                <a:t>pertanian</a:t>
              </a:r>
              <a:r>
                <a:rPr lang="en-US" sz="1200" kern="0" dirty="0">
                  <a:solidFill>
                    <a:srgbClr val="000000"/>
                  </a:solidFill>
                  <a:latin typeface="PT Sans" panose="020B0503020203020204"/>
                  <a:ea typeface="Roboto"/>
                  <a:cs typeface="Roboto"/>
                  <a:sym typeface="Roboto"/>
                </a:rPr>
                <a:t> </a:t>
              </a:r>
              <a:r>
                <a:rPr lang="id-ID" sz="1200" kern="0" dirty="0">
                  <a:solidFill>
                    <a:srgbClr val="000000"/>
                  </a:solidFill>
                  <a:latin typeface="PT Sans" panose="020B0503020203020204"/>
                  <a:ea typeface="Roboto"/>
                  <a:cs typeface="Roboto"/>
                  <a:sym typeface="Roboto"/>
                </a:rPr>
                <a:t>berupa pupuk kimia dan pestisida</a:t>
              </a:r>
              <a:r>
                <a:rPr lang="en-US" sz="1200" kern="0" dirty="0">
                  <a:solidFill>
                    <a:srgbClr val="000000"/>
                  </a:solidFill>
                  <a:latin typeface="PT Sans" panose="020B0503020203020204"/>
                  <a:ea typeface="Roboto"/>
                  <a:cs typeface="Roboto"/>
                  <a:sym typeface="Roboto"/>
                </a:rPr>
                <a:t>.</a:t>
              </a:r>
              <a:endParaRPr kumimoji="0" sz="1200" b="0" i="0" u="none" strike="noStrike" kern="0" cap="none" spc="0" normalizeH="0" baseline="0" noProof="0" dirty="0">
                <a:ln>
                  <a:noFill/>
                </a:ln>
                <a:solidFill>
                  <a:srgbClr val="000000"/>
                </a:solidFill>
                <a:effectLst/>
                <a:uLnTx/>
                <a:uFillTx/>
                <a:latin typeface="PT Sans" panose="020B0503020203020204"/>
                <a:ea typeface="Roboto"/>
                <a:cs typeface="Roboto"/>
                <a:sym typeface="Roboto"/>
              </a:endParaRPr>
            </a:p>
          </p:txBody>
        </p:sp>
        <p:sp>
          <p:nvSpPr>
            <p:cNvPr id="31" name="Google Shape;695;p21"/>
            <p:cNvSpPr txBox="1"/>
            <p:nvPr/>
          </p:nvSpPr>
          <p:spPr>
            <a:xfrm flipH="1">
              <a:off x="6012959" y="1309094"/>
              <a:ext cx="2674255" cy="314088"/>
            </a:xfrm>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 b="1" i="0" u="none" strike="noStrike" kern="0" cap="none" spc="0" normalizeH="0" baseline="0" noProof="0" dirty="0">
                  <a:ln>
                    <a:noFill/>
                  </a:ln>
                  <a:solidFill>
                    <a:schemeClr val="accent6">
                      <a:lumMod val="50000"/>
                      <a:lumOff val="50000"/>
                    </a:schemeClr>
                  </a:solidFill>
                  <a:effectLst/>
                  <a:uLnTx/>
                  <a:uFillTx/>
                  <a:latin typeface="PT Sans" panose="020B0503020203020204"/>
                  <a:ea typeface="Fira Sans Extra Condensed"/>
                  <a:cs typeface="Fira Sans Extra Condensed"/>
                  <a:sym typeface="Fira Sans Extra Condensed"/>
                </a:rPr>
                <a:t>Limbah Pertanian</a:t>
              </a:r>
              <a:endParaRPr kumimoji="0" b="1" i="0" u="none" strike="noStrike" kern="0" cap="none" spc="0" normalizeH="0" baseline="0" noProof="0" dirty="0">
                <a:ln>
                  <a:noFill/>
                </a:ln>
                <a:solidFill>
                  <a:schemeClr val="accent6">
                    <a:lumMod val="50000"/>
                    <a:lumOff val="50000"/>
                  </a:schemeClr>
                </a:solidFill>
                <a:effectLst/>
                <a:uLnTx/>
                <a:uFillTx/>
                <a:latin typeface="PT Sans" panose="020B0503020203020204"/>
                <a:ea typeface="Fira Sans Extra Condensed"/>
                <a:cs typeface="Fira Sans Extra Condensed"/>
                <a:sym typeface="Fira Sans Extra Condensed"/>
              </a:endParaRPr>
            </a:p>
          </p:txBody>
        </p:sp>
      </p:grpSp>
      <p:grpSp>
        <p:nvGrpSpPr>
          <p:cNvPr id="17" name="Google Shape;681;p21"/>
          <p:cNvGrpSpPr/>
          <p:nvPr/>
        </p:nvGrpSpPr>
        <p:grpSpPr>
          <a:xfrm>
            <a:off x="975159" y="1430204"/>
            <a:ext cx="3071320" cy="1177222"/>
            <a:chOff x="457199" y="1309094"/>
            <a:chExt cx="3471370" cy="1330559"/>
          </a:xfrm>
        </p:grpSpPr>
        <p:cxnSp>
          <p:nvCxnSpPr>
            <p:cNvPr id="18" name="Google Shape;682;p21"/>
            <p:cNvCxnSpPr/>
            <p:nvPr/>
          </p:nvCxnSpPr>
          <p:spPr>
            <a:xfrm>
              <a:off x="578169" y="1648752"/>
              <a:ext cx="3350400" cy="0"/>
            </a:xfrm>
            <a:prstGeom prst="straightConnector1">
              <a:avLst/>
            </a:prstGeom>
            <a:noFill/>
            <a:ln w="28575" cap="rnd" cmpd="sng">
              <a:solidFill>
                <a:schemeClr val="accent6">
                  <a:lumMod val="75000"/>
                  <a:lumOff val="25000"/>
                </a:schemeClr>
              </a:solidFill>
              <a:prstDash val="solid"/>
              <a:round/>
              <a:headEnd type="none" w="sm" len="sm"/>
              <a:tailEnd type="oval" w="sm" len="sm"/>
            </a:ln>
          </p:spPr>
        </p:cxnSp>
        <p:sp>
          <p:nvSpPr>
            <p:cNvPr id="19" name="Google Shape;683;p21"/>
            <p:cNvSpPr txBox="1"/>
            <p:nvPr/>
          </p:nvSpPr>
          <p:spPr>
            <a:xfrm>
              <a:off x="457199" y="1648752"/>
              <a:ext cx="2598370" cy="990901"/>
            </a:xfrm>
            <a:prstGeom prst="rect">
              <a:avLst/>
            </a:prstGeom>
            <a:noFill/>
            <a:ln>
              <a:noFill/>
            </a:ln>
          </p:spPr>
          <p:txBody>
            <a:bodyPr spcFirstLastPara="1" wrap="square" lIns="91425" tIns="91425" rIns="91425" bIns="91425" anchor="ctr" anchorCtr="0">
              <a:noAutofit/>
            </a:bodyPr>
            <a:lstStyle/>
            <a:p>
              <a:pPr lvl="0" defTabSz="914400"/>
              <a:r>
                <a:rPr lang="sv-SE" sz="1200" kern="0" dirty="0">
                  <a:solidFill>
                    <a:srgbClr val="000000"/>
                  </a:solidFill>
                  <a:latin typeface="PT Sans" panose="020B0503020203020204"/>
                  <a:ea typeface="Roboto"/>
                  <a:cs typeface="Roboto"/>
                  <a:sym typeface="Roboto"/>
                </a:rPr>
                <a:t>Berasal dari perumahan, pusat perdagangan, perkantoran, hotel, rumah sakit, dan tempat umum lainnya.</a:t>
              </a:r>
              <a:endParaRPr kumimoji="0" sz="1200" b="0" i="0" u="none" strike="noStrike" kern="0" cap="none" spc="0" normalizeH="0" baseline="0" noProof="0" dirty="0">
                <a:ln>
                  <a:noFill/>
                </a:ln>
                <a:solidFill>
                  <a:srgbClr val="000000"/>
                </a:solidFill>
                <a:effectLst/>
                <a:uLnTx/>
                <a:uFillTx/>
                <a:latin typeface="PT Sans" panose="020B0503020203020204"/>
                <a:ea typeface="Roboto"/>
                <a:cs typeface="Roboto"/>
                <a:sym typeface="Roboto"/>
              </a:endParaRPr>
            </a:p>
          </p:txBody>
        </p:sp>
        <p:sp>
          <p:nvSpPr>
            <p:cNvPr id="21" name="Google Shape;685;p21"/>
            <p:cNvSpPr txBox="1"/>
            <p:nvPr/>
          </p:nvSpPr>
          <p:spPr>
            <a:xfrm>
              <a:off x="457200" y="1309094"/>
              <a:ext cx="2792499" cy="314088"/>
            </a:xfrm>
            <a:prstGeom prst="rect">
              <a:avLst/>
            </a:prstGeom>
            <a:no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 b="1" i="0" u="none" strike="noStrike" kern="0" cap="none" spc="0" normalizeH="0" baseline="0" noProof="0" dirty="0">
                  <a:ln>
                    <a:noFill/>
                  </a:ln>
                  <a:solidFill>
                    <a:schemeClr val="accent6">
                      <a:lumMod val="75000"/>
                      <a:lumOff val="25000"/>
                    </a:schemeClr>
                  </a:solidFill>
                  <a:effectLst/>
                  <a:uLnTx/>
                  <a:uFillTx/>
                  <a:latin typeface="PT Sans" panose="020B0503020203020204"/>
                  <a:ea typeface="Fira Sans Extra Condensed"/>
                  <a:cs typeface="Fira Sans Extra Condensed"/>
                  <a:sym typeface="Fira Sans Extra Condensed"/>
                </a:rPr>
                <a:t>Limbah Domestik</a:t>
              </a:r>
              <a:endParaRPr kumimoji="0" b="1" i="0" u="none" strike="noStrike" kern="0" cap="none" spc="0" normalizeH="0" baseline="0" noProof="0" dirty="0">
                <a:ln>
                  <a:noFill/>
                </a:ln>
                <a:solidFill>
                  <a:schemeClr val="accent6">
                    <a:lumMod val="75000"/>
                    <a:lumOff val="25000"/>
                  </a:schemeClr>
                </a:solidFill>
                <a:effectLst/>
                <a:uLnTx/>
                <a:uFillTx/>
                <a:latin typeface="PT Sans" panose="020B0503020203020204"/>
                <a:ea typeface="Fira Sans Extra Condensed"/>
                <a:cs typeface="Fira Sans Extra Condensed"/>
                <a:sym typeface="Fira Sans Extra Condensed"/>
              </a:endParaRPr>
            </a:p>
          </p:txBody>
        </p:sp>
      </p:grpSp>
      <p:grpSp>
        <p:nvGrpSpPr>
          <p:cNvPr id="12" name="Google Shape;676;p21"/>
          <p:cNvGrpSpPr/>
          <p:nvPr/>
        </p:nvGrpSpPr>
        <p:grpSpPr>
          <a:xfrm>
            <a:off x="975159" y="3108958"/>
            <a:ext cx="2298927" cy="1357164"/>
            <a:chOff x="457199" y="3206513"/>
            <a:chExt cx="2598370" cy="1533940"/>
          </a:xfrm>
        </p:grpSpPr>
        <p:cxnSp>
          <p:nvCxnSpPr>
            <p:cNvPr id="13" name="Google Shape;677;p21"/>
            <p:cNvCxnSpPr/>
            <p:nvPr/>
          </p:nvCxnSpPr>
          <p:spPr>
            <a:xfrm>
              <a:off x="578169" y="3606900"/>
              <a:ext cx="2477400" cy="0"/>
            </a:xfrm>
            <a:prstGeom prst="straightConnector1">
              <a:avLst/>
            </a:prstGeom>
            <a:noFill/>
            <a:ln w="28575" cap="rnd" cmpd="sng">
              <a:solidFill>
                <a:srgbClr val="83B7BE"/>
              </a:solidFill>
              <a:prstDash val="solid"/>
              <a:round/>
              <a:headEnd type="none" w="med" len="med"/>
              <a:tailEnd type="none" w="med" len="med"/>
            </a:ln>
          </p:spPr>
        </p:cxnSp>
        <p:sp>
          <p:nvSpPr>
            <p:cNvPr id="14" name="Google Shape;678;p21"/>
            <p:cNvSpPr txBox="1"/>
            <p:nvPr/>
          </p:nvSpPr>
          <p:spPr>
            <a:xfrm>
              <a:off x="457199" y="3696070"/>
              <a:ext cx="2439684" cy="1044383"/>
            </a:xfrm>
            <a:prstGeom prst="rect">
              <a:avLst/>
            </a:prstGeom>
            <a:noFill/>
            <a:ln>
              <a:noFill/>
            </a:ln>
          </p:spPr>
          <p:txBody>
            <a:bodyPr spcFirstLastPara="1" wrap="square" lIns="91425" tIns="91425" rIns="91425" bIns="91425" anchor="ctr" anchorCtr="0">
              <a:noAutofit/>
            </a:bodyPr>
            <a:lstStyle/>
            <a:p>
              <a:pPr lvl="0" defTabSz="914400"/>
              <a:r>
                <a:rPr lang="en-US" sz="1200" kern="0" dirty="0">
                  <a:solidFill>
                    <a:srgbClr val="000000"/>
                  </a:solidFill>
                  <a:latin typeface="PT Sans" panose="020B0503020203020204"/>
                  <a:ea typeface="Roboto"/>
                  <a:cs typeface="Roboto"/>
                  <a:sym typeface="Roboto"/>
                </a:rPr>
                <a:t>B</a:t>
              </a:r>
              <a:r>
                <a:rPr lang="id-ID" sz="1200" kern="0" dirty="0">
                  <a:solidFill>
                    <a:srgbClr val="000000"/>
                  </a:solidFill>
                  <a:latin typeface="PT Sans" panose="020B0503020203020204"/>
                  <a:ea typeface="Roboto"/>
                  <a:cs typeface="Roboto"/>
                  <a:sym typeface="Roboto"/>
                </a:rPr>
                <a:t>erasal dari industri</a:t>
              </a:r>
            </a:p>
            <a:p>
              <a:pPr lvl="0" defTabSz="914400"/>
              <a:r>
                <a:rPr lang="id-ID" sz="1200" kern="0" dirty="0">
                  <a:solidFill>
                    <a:srgbClr val="000000"/>
                  </a:solidFill>
                  <a:latin typeface="PT Sans" panose="020B0503020203020204"/>
                  <a:ea typeface="Roboto"/>
                  <a:cs typeface="Roboto"/>
                  <a:sym typeface="Roboto"/>
                </a:rPr>
                <a:t>(pabrik)</a:t>
              </a:r>
              <a:r>
                <a:rPr lang="en-US" sz="1200" kern="0" dirty="0">
                  <a:solidFill>
                    <a:srgbClr val="000000"/>
                  </a:solidFill>
                  <a:latin typeface="PT Sans" panose="020B0503020203020204"/>
                  <a:ea typeface="Roboto"/>
                  <a:cs typeface="Roboto"/>
                  <a:sym typeface="Roboto"/>
                </a:rPr>
                <a:t> </a:t>
              </a:r>
              <a:r>
                <a:rPr lang="id-ID" sz="1200" dirty="0">
                  <a:solidFill>
                    <a:srgbClr val="000000"/>
                  </a:solidFill>
                  <a:latin typeface="PT Sans" panose="020B0503020203020204"/>
                </a:rPr>
                <a:t>berupa bahan-bahan sisa yang mengandung logam berat berbahaya dan beracu</a:t>
              </a:r>
              <a:r>
                <a:rPr lang="en-US" sz="1200" dirty="0">
                  <a:solidFill>
                    <a:srgbClr val="000000"/>
                  </a:solidFill>
                  <a:latin typeface="PT Sans" panose="020B0503020203020204"/>
                </a:rPr>
                <a:t>.</a:t>
              </a:r>
              <a:endParaRPr kumimoji="0" sz="1200" b="0" i="0" u="none" strike="noStrike" kern="0" cap="none" spc="0" normalizeH="0" baseline="0" noProof="0" dirty="0">
                <a:ln>
                  <a:noFill/>
                </a:ln>
                <a:solidFill>
                  <a:srgbClr val="000000"/>
                </a:solidFill>
                <a:effectLst/>
                <a:uLnTx/>
                <a:uFillTx/>
                <a:latin typeface="PT Sans" panose="020B0503020203020204"/>
                <a:ea typeface="Roboto"/>
                <a:cs typeface="Roboto"/>
                <a:sym typeface="Roboto"/>
              </a:endParaRPr>
            </a:p>
          </p:txBody>
        </p:sp>
        <p:sp>
          <p:nvSpPr>
            <p:cNvPr id="16" name="Google Shape;680;p21"/>
            <p:cNvSpPr txBox="1"/>
            <p:nvPr/>
          </p:nvSpPr>
          <p:spPr>
            <a:xfrm>
              <a:off x="457200" y="3206513"/>
              <a:ext cx="2346460" cy="374816"/>
            </a:xfrm>
            <a:prstGeom prst="rect">
              <a:avLst/>
            </a:prstGeom>
            <a:no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 b="1" i="0" u="none" strike="noStrike" kern="0" cap="none" spc="0" normalizeH="0" baseline="0" noProof="0" dirty="0">
                  <a:ln>
                    <a:noFill/>
                  </a:ln>
                  <a:solidFill>
                    <a:srgbClr val="83B7BE"/>
                  </a:solidFill>
                  <a:effectLst/>
                  <a:uLnTx/>
                  <a:uFillTx/>
                  <a:latin typeface="PT Sans" panose="020B0503020203020204"/>
                  <a:ea typeface="Fira Sans Extra Condensed"/>
                  <a:cs typeface="Fira Sans Extra Condensed"/>
                  <a:sym typeface="Fira Sans Extra Condensed"/>
                </a:rPr>
                <a:t>Limbah Industri</a:t>
              </a:r>
              <a:endParaRPr kumimoji="0" b="1" i="0" u="none" strike="noStrike" kern="0" cap="none" spc="0" normalizeH="0" baseline="0" noProof="0" dirty="0">
                <a:ln>
                  <a:noFill/>
                </a:ln>
                <a:solidFill>
                  <a:srgbClr val="83B7BE"/>
                </a:solidFill>
                <a:effectLst/>
                <a:uLnTx/>
                <a:uFillTx/>
                <a:latin typeface="PT Sans" panose="020B0503020203020204"/>
                <a:ea typeface="Fira Sans Extra Condensed"/>
                <a:cs typeface="Fira Sans Extra Condensed"/>
                <a:sym typeface="Fira Sans Extra Condensed"/>
              </a:endParaRPr>
            </a:p>
          </p:txBody>
        </p:sp>
      </p:grpSp>
      <p:grpSp>
        <p:nvGrpSpPr>
          <p:cNvPr id="22" name="Google Shape;686;p21"/>
          <p:cNvGrpSpPr/>
          <p:nvPr/>
        </p:nvGrpSpPr>
        <p:grpSpPr>
          <a:xfrm>
            <a:off x="5779171" y="2924092"/>
            <a:ext cx="2477556" cy="1016912"/>
            <a:chOff x="5886950" y="2997567"/>
            <a:chExt cx="2800267" cy="1149368"/>
          </a:xfrm>
        </p:grpSpPr>
        <p:cxnSp>
          <p:nvCxnSpPr>
            <p:cNvPr id="23" name="Google Shape;687;p21"/>
            <p:cNvCxnSpPr/>
            <p:nvPr/>
          </p:nvCxnSpPr>
          <p:spPr>
            <a:xfrm rot="10800000">
              <a:off x="5886950" y="3606900"/>
              <a:ext cx="2679300" cy="0"/>
            </a:xfrm>
            <a:prstGeom prst="straightConnector1">
              <a:avLst/>
            </a:prstGeom>
            <a:noFill/>
            <a:ln w="28575" cap="rnd" cmpd="sng">
              <a:solidFill>
                <a:srgbClr val="83B7BE"/>
              </a:solidFill>
              <a:prstDash val="solid"/>
              <a:round/>
              <a:headEnd type="none" w="med" len="med"/>
              <a:tailEnd type="none" w="med" len="med"/>
            </a:ln>
          </p:spPr>
        </p:cxnSp>
        <p:sp>
          <p:nvSpPr>
            <p:cNvPr id="24" name="Google Shape;688;p21"/>
            <p:cNvSpPr txBox="1"/>
            <p:nvPr/>
          </p:nvSpPr>
          <p:spPr>
            <a:xfrm flipH="1">
              <a:off x="6170080" y="3696069"/>
              <a:ext cx="2517137" cy="450866"/>
            </a:xfrm>
            <a:prstGeom prst="rect">
              <a:avLst/>
            </a:prstGeom>
            <a:noFill/>
            <a:ln>
              <a:noFill/>
            </a:ln>
          </p:spPr>
          <p:txBody>
            <a:bodyPr spcFirstLastPara="1" wrap="square" lIns="91425" tIns="91425" rIns="91425" bIns="91425" anchor="ctr" anchorCtr="0">
              <a:noAutofit/>
            </a:bodyPr>
            <a:lstStyle/>
            <a:p>
              <a:pPr lvl="0" algn="r" defTabSz="914400"/>
              <a:r>
                <a:rPr lang="en-US" sz="1200" kern="0" dirty="0">
                  <a:solidFill>
                    <a:srgbClr val="000000"/>
                  </a:solidFill>
                  <a:latin typeface="PT Sans" panose="020B0503020203020204"/>
                  <a:ea typeface="Roboto"/>
                  <a:cs typeface="Roboto"/>
                  <a:sym typeface="Roboto"/>
                </a:rPr>
                <a:t>L</a:t>
              </a:r>
              <a:r>
                <a:rPr lang="id-ID" sz="1200" kern="0" dirty="0">
                  <a:solidFill>
                    <a:srgbClr val="000000"/>
                  </a:solidFill>
                  <a:latin typeface="PT Sans" panose="020B0503020203020204"/>
                  <a:ea typeface="Roboto"/>
                  <a:cs typeface="Roboto"/>
                  <a:sym typeface="Roboto"/>
                </a:rPr>
                <a:t>imbah yang berasal dari</a:t>
              </a:r>
            </a:p>
            <a:p>
              <a:pPr lvl="0" algn="r" defTabSz="914400"/>
              <a:r>
                <a:rPr lang="id-ID" sz="1200" kern="0" dirty="0">
                  <a:solidFill>
                    <a:srgbClr val="000000"/>
                  </a:solidFill>
                  <a:latin typeface="PT Sans" panose="020B0503020203020204"/>
                  <a:ea typeface="Roboto"/>
                  <a:cs typeface="Roboto"/>
                  <a:sym typeface="Roboto"/>
                </a:rPr>
                <a:t>area pertambangan</a:t>
              </a:r>
              <a:r>
                <a:rPr lang="en-US" sz="1200" kern="0" dirty="0">
                  <a:solidFill>
                    <a:srgbClr val="000000"/>
                  </a:solidFill>
                  <a:latin typeface="PT Sans" panose="020B0503020203020204"/>
                  <a:ea typeface="Roboto"/>
                  <a:cs typeface="Roboto"/>
                  <a:sym typeface="Roboto"/>
                </a:rPr>
                <a:t>.</a:t>
              </a:r>
              <a:endParaRPr kumimoji="0" sz="1200" b="0" i="0" u="none" strike="noStrike" kern="0" cap="none" spc="0" normalizeH="0" baseline="0" noProof="0" dirty="0">
                <a:ln>
                  <a:noFill/>
                </a:ln>
                <a:solidFill>
                  <a:srgbClr val="000000"/>
                </a:solidFill>
                <a:effectLst/>
                <a:uLnTx/>
                <a:uFillTx/>
                <a:latin typeface="PT Sans" panose="020B0503020203020204"/>
                <a:ea typeface="Roboto"/>
                <a:cs typeface="Roboto"/>
                <a:sym typeface="Roboto"/>
              </a:endParaRPr>
            </a:p>
          </p:txBody>
        </p:sp>
        <p:sp>
          <p:nvSpPr>
            <p:cNvPr id="26" name="Google Shape;690;p21"/>
            <p:cNvSpPr txBox="1"/>
            <p:nvPr/>
          </p:nvSpPr>
          <p:spPr>
            <a:xfrm flipH="1">
              <a:off x="6012956" y="2997567"/>
              <a:ext cx="2674258" cy="491801"/>
            </a:xfrm>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 b="1" i="0" u="none" strike="noStrike" kern="0" cap="none" spc="0" normalizeH="0" baseline="0" noProof="0" dirty="0">
                  <a:ln>
                    <a:noFill/>
                  </a:ln>
                  <a:solidFill>
                    <a:srgbClr val="83B7BE"/>
                  </a:solidFill>
                  <a:effectLst/>
                  <a:uLnTx/>
                  <a:uFillTx/>
                  <a:latin typeface="PT Sans" panose="020B0503020203020204"/>
                  <a:ea typeface="Fira Sans Extra Condensed"/>
                  <a:cs typeface="Fira Sans Extra Condensed"/>
                  <a:sym typeface="Fira Sans Extra Condensed"/>
                </a:rPr>
                <a:t>Limbah Pertambangan</a:t>
              </a:r>
              <a:endParaRPr kumimoji="0" b="1" i="0" u="none" strike="noStrike" kern="0" cap="none" spc="0" normalizeH="0" baseline="0" noProof="0" dirty="0">
                <a:ln>
                  <a:noFill/>
                </a:ln>
                <a:solidFill>
                  <a:srgbClr val="83B7BE"/>
                </a:solidFill>
                <a:effectLst/>
                <a:uLnTx/>
                <a:uFillTx/>
                <a:latin typeface="PT Sans" panose="020B0503020203020204"/>
                <a:ea typeface="Fira Sans Extra Condensed"/>
                <a:cs typeface="Fira Sans Extra Condensed"/>
                <a:sym typeface="Fira Sans Extra Condensed"/>
              </a:endParaRPr>
            </a:p>
          </p:txBody>
        </p:sp>
      </p:grpSp>
      <p:sp>
        <p:nvSpPr>
          <p:cNvPr id="33" name="Google Shape;575;p46">
            <a:extLst>
              <a:ext uri="{FF2B5EF4-FFF2-40B4-BE49-F238E27FC236}">
                <a16:creationId xmlns:a16="http://schemas.microsoft.com/office/drawing/2014/main" id="{6103A4F6-8E26-0E9B-2474-F0D6EA4925A5}"/>
              </a:ext>
            </a:extLst>
          </p:cNvPr>
          <p:cNvSpPr/>
          <p:nvPr/>
        </p:nvSpPr>
        <p:spPr>
          <a:xfrm>
            <a:off x="421043" y="647514"/>
            <a:ext cx="598553" cy="598553"/>
          </a:xfrm>
          <a:prstGeom prst="rect">
            <a:avLst/>
          </a:prstGeom>
          <a:solidFill>
            <a:schemeClr val="accent2"/>
          </a:solid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2900" b="1" i="0" u="none" strike="noStrike" kern="0" cap="none" spc="0" normalizeH="0" baseline="0" noProof="0" dirty="0">
                <a:ln>
                  <a:noFill/>
                </a:ln>
                <a:solidFill>
                  <a:srgbClr val="043A5B"/>
                </a:solidFill>
                <a:effectLst/>
                <a:uLnTx/>
                <a:uFillTx/>
                <a:latin typeface="PT Sans" panose="020B0503020203020204" pitchFamily="34" charset="0"/>
                <a:ea typeface="Archivo"/>
                <a:cs typeface="Archivo"/>
                <a:sym typeface="Archivo"/>
              </a:rPr>
              <a:t>2</a:t>
            </a:r>
            <a:endParaRPr kumimoji="0" sz="2900" b="1" i="0" u="none" strike="noStrike" kern="0" cap="none" spc="0" normalizeH="0" baseline="0" noProof="0" dirty="0">
              <a:ln>
                <a:noFill/>
              </a:ln>
              <a:solidFill>
                <a:srgbClr val="043A5B"/>
              </a:solidFill>
              <a:effectLst/>
              <a:uLnTx/>
              <a:uFillTx/>
              <a:latin typeface="PT Sans" panose="020B0503020203020204" pitchFamily="34" charset="0"/>
              <a:ea typeface="Archivo"/>
              <a:cs typeface="Archivo"/>
              <a:sym typeface="Archivo"/>
            </a:endParaRPr>
          </a:p>
        </p:txBody>
      </p:sp>
      <p:sp>
        <p:nvSpPr>
          <p:cNvPr id="34" name="Google Shape;583;p46">
            <a:extLst>
              <a:ext uri="{FF2B5EF4-FFF2-40B4-BE49-F238E27FC236}">
                <a16:creationId xmlns:a16="http://schemas.microsoft.com/office/drawing/2014/main" id="{51C48753-6B57-F77F-531E-D78D4DAACADC}"/>
              </a:ext>
            </a:extLst>
          </p:cNvPr>
          <p:cNvSpPr txBox="1"/>
          <p:nvPr/>
        </p:nvSpPr>
        <p:spPr>
          <a:xfrm>
            <a:off x="1161762" y="681187"/>
            <a:ext cx="2746011" cy="531206"/>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id-ID" sz="2400" b="1"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Pencemaran </a:t>
            </a:r>
            <a:r>
              <a:rPr kumimoji="0" lang="en-US" sz="2400" b="1"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Air</a:t>
            </a:r>
            <a:endParaRPr kumimoji="0" sz="2400" b="1" i="0" u="none" strike="noStrike" kern="0" cap="none" spc="0" normalizeH="0" baseline="0" noProof="0" dirty="0">
              <a:ln>
                <a:noFill/>
              </a:ln>
              <a:solidFill>
                <a:srgbClr val="000000"/>
              </a:solidFill>
              <a:effectLst/>
              <a:uLnTx/>
              <a:uFillTx/>
              <a:latin typeface="PT Sans" panose="020B0503020203020204" pitchFamily="34" charset="0"/>
              <a:ea typeface="Archivo"/>
              <a:cs typeface="Archivo"/>
              <a:sym typeface="Archivo"/>
            </a:endParaRPr>
          </a:p>
        </p:txBody>
      </p:sp>
      <p:pic>
        <p:nvPicPr>
          <p:cNvPr id="30" name="Picture 29">
            <a:extLst>
              <a:ext uri="{FF2B5EF4-FFF2-40B4-BE49-F238E27FC236}">
                <a16:creationId xmlns:a16="http://schemas.microsoft.com/office/drawing/2014/main" id="{FBD125B1-430C-E937-993C-45CD0A0B9518}"/>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4631439"/>
            <a:ext cx="9144000" cy="512063"/>
          </a:xfrm>
          <a:prstGeom prst="rect">
            <a:avLst/>
          </a:prstGeom>
        </p:spPr>
      </p:pic>
      <p:grpSp>
        <p:nvGrpSpPr>
          <p:cNvPr id="4" name="Google Shape;668;p21"/>
          <p:cNvGrpSpPr/>
          <p:nvPr/>
        </p:nvGrpSpPr>
        <p:grpSpPr>
          <a:xfrm>
            <a:off x="3133687" y="1362122"/>
            <a:ext cx="2964025" cy="2964025"/>
            <a:chOff x="2896883" y="1232144"/>
            <a:chExt cx="3350100" cy="3350100"/>
          </a:xfrm>
        </p:grpSpPr>
        <p:sp>
          <p:nvSpPr>
            <p:cNvPr id="5" name="Google Shape;669;p21"/>
            <p:cNvSpPr/>
            <p:nvPr/>
          </p:nvSpPr>
          <p:spPr>
            <a:xfrm>
              <a:off x="2896883" y="1232144"/>
              <a:ext cx="3350100" cy="3350100"/>
            </a:xfrm>
            <a:prstGeom prst="ellipse">
              <a:avLst/>
            </a:prstGeom>
            <a:solidFill>
              <a:srgbClr val="FFFFFF"/>
            </a:solidFill>
            <a:ln w="28575" cap="flat" cmpd="sng">
              <a:solidFill>
                <a:srgbClr val="83B7BE"/>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latin typeface="PT Sans" panose="020B0503020203020204"/>
              </a:endParaRPr>
            </a:p>
          </p:txBody>
        </p:sp>
        <p:sp>
          <p:nvSpPr>
            <p:cNvPr id="6" name="Google Shape;670;p21"/>
            <p:cNvSpPr/>
            <p:nvPr/>
          </p:nvSpPr>
          <p:spPr>
            <a:xfrm rot="10800000">
              <a:off x="2973900" y="1309094"/>
              <a:ext cx="3196200" cy="3196200"/>
            </a:xfrm>
            <a:prstGeom prst="pie">
              <a:avLst>
                <a:gd name="adj1" fmla="val 0"/>
                <a:gd name="adj2" fmla="val 16200000"/>
              </a:avLst>
            </a:prstGeom>
            <a:solidFill>
              <a:srgbClr val="C5E2F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latin typeface="PT Sans" panose="020B0503020203020204"/>
              </a:endParaRPr>
            </a:p>
          </p:txBody>
        </p:sp>
        <p:sp>
          <p:nvSpPr>
            <p:cNvPr id="7" name="Google Shape;671;p21"/>
            <p:cNvSpPr/>
            <p:nvPr/>
          </p:nvSpPr>
          <p:spPr>
            <a:xfrm>
              <a:off x="2973883" y="1309094"/>
              <a:ext cx="3196200" cy="3196200"/>
            </a:xfrm>
            <a:prstGeom prst="pie">
              <a:avLst>
                <a:gd name="adj1" fmla="val 0"/>
                <a:gd name="adj2" fmla="val 16200000"/>
              </a:avLst>
            </a:prstGeom>
            <a:solidFill>
              <a:srgbClr val="B4D8EB"/>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latin typeface="PT Sans" panose="020B0503020203020204"/>
              </a:endParaRPr>
            </a:p>
          </p:txBody>
        </p:sp>
        <p:sp>
          <p:nvSpPr>
            <p:cNvPr id="8" name="Google Shape;672;p21"/>
            <p:cNvSpPr/>
            <p:nvPr/>
          </p:nvSpPr>
          <p:spPr>
            <a:xfrm>
              <a:off x="2973883" y="1309094"/>
              <a:ext cx="3196200" cy="3196200"/>
            </a:xfrm>
            <a:prstGeom prst="pie">
              <a:avLst>
                <a:gd name="adj1" fmla="val 0"/>
                <a:gd name="adj2" fmla="val 7897505"/>
              </a:avLst>
            </a:prstGeom>
            <a:solidFill>
              <a:srgbClr val="83B7BE"/>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latin typeface="PT Sans" panose="020B0503020203020204"/>
              </a:endParaRPr>
            </a:p>
          </p:txBody>
        </p:sp>
        <p:grpSp>
          <p:nvGrpSpPr>
            <p:cNvPr id="9" name="Google Shape;673;p21"/>
            <p:cNvGrpSpPr/>
            <p:nvPr/>
          </p:nvGrpSpPr>
          <p:grpSpPr>
            <a:xfrm>
              <a:off x="3650118" y="1985119"/>
              <a:ext cx="1843578" cy="1844152"/>
              <a:chOff x="1204521" y="2024237"/>
              <a:chExt cx="1515228" cy="1515699"/>
            </a:xfrm>
          </p:grpSpPr>
          <p:sp>
            <p:nvSpPr>
              <p:cNvPr id="10" name="Google Shape;674;p21"/>
              <p:cNvSpPr/>
              <p:nvPr/>
            </p:nvSpPr>
            <p:spPr>
              <a:xfrm>
                <a:off x="2344120" y="2024237"/>
                <a:ext cx="375630" cy="367496"/>
              </a:xfrm>
              <a:custGeom>
                <a:avLst/>
                <a:gdLst/>
                <a:ahLst/>
                <a:cxnLst/>
                <a:rect l="l" t="t" r="r" b="b"/>
                <a:pathLst>
                  <a:path w="4018" h="3931" extrusionOk="0">
                    <a:moveTo>
                      <a:pt x="1376" y="0"/>
                    </a:moveTo>
                    <a:cubicBezTo>
                      <a:pt x="1224" y="0"/>
                      <a:pt x="1066" y="53"/>
                      <a:pt x="944" y="158"/>
                    </a:cubicBezTo>
                    <a:lnTo>
                      <a:pt x="1" y="1206"/>
                    </a:lnTo>
                    <a:lnTo>
                      <a:pt x="2830" y="3930"/>
                    </a:lnTo>
                    <a:lnTo>
                      <a:pt x="3773" y="2952"/>
                    </a:lnTo>
                    <a:cubicBezTo>
                      <a:pt x="4018" y="2708"/>
                      <a:pt x="4018" y="2323"/>
                      <a:pt x="3773" y="2114"/>
                    </a:cubicBezTo>
                    <a:lnTo>
                      <a:pt x="1782" y="158"/>
                    </a:lnTo>
                    <a:cubicBezTo>
                      <a:pt x="1678" y="53"/>
                      <a:pt x="1529" y="0"/>
                      <a:pt x="1376" y="0"/>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latin typeface="PT Sans" panose="020B0503020203020204"/>
                </a:endParaRPr>
              </a:p>
            </p:txBody>
          </p:sp>
          <p:sp>
            <p:nvSpPr>
              <p:cNvPr id="11" name="Google Shape;675;p21"/>
              <p:cNvSpPr/>
              <p:nvPr/>
            </p:nvSpPr>
            <p:spPr>
              <a:xfrm>
                <a:off x="1204521" y="2172787"/>
                <a:ext cx="1368365" cy="1367150"/>
              </a:xfrm>
              <a:custGeom>
                <a:avLst/>
                <a:gdLst/>
                <a:ahLst/>
                <a:cxnLst/>
                <a:rect l="l" t="t" r="r" b="b"/>
                <a:pathLst>
                  <a:path w="14637" h="14624" extrusionOk="0">
                    <a:moveTo>
                      <a:pt x="11772" y="1"/>
                    </a:moveTo>
                    <a:lnTo>
                      <a:pt x="7615" y="1433"/>
                    </a:lnTo>
                    <a:lnTo>
                      <a:pt x="6916" y="2166"/>
                    </a:lnTo>
                    <a:cubicBezTo>
                      <a:pt x="6602" y="2516"/>
                      <a:pt x="6916" y="2865"/>
                      <a:pt x="6602" y="3214"/>
                    </a:cubicBezTo>
                    <a:cubicBezTo>
                      <a:pt x="6427" y="3389"/>
                      <a:pt x="6253" y="3389"/>
                      <a:pt x="6078" y="3389"/>
                    </a:cubicBezTo>
                    <a:cubicBezTo>
                      <a:pt x="5903" y="3389"/>
                      <a:pt x="5729" y="3389"/>
                      <a:pt x="5554" y="3564"/>
                    </a:cubicBezTo>
                    <a:cubicBezTo>
                      <a:pt x="5205" y="3948"/>
                      <a:pt x="5554" y="4262"/>
                      <a:pt x="5240" y="4612"/>
                    </a:cubicBezTo>
                    <a:cubicBezTo>
                      <a:pt x="5065" y="4804"/>
                      <a:pt x="4890" y="4804"/>
                      <a:pt x="4716" y="4804"/>
                    </a:cubicBezTo>
                    <a:cubicBezTo>
                      <a:pt x="4541" y="4804"/>
                      <a:pt x="4366" y="4804"/>
                      <a:pt x="4192" y="4996"/>
                    </a:cubicBezTo>
                    <a:cubicBezTo>
                      <a:pt x="3842" y="5345"/>
                      <a:pt x="4192" y="5695"/>
                      <a:pt x="3842" y="6044"/>
                    </a:cubicBezTo>
                    <a:cubicBezTo>
                      <a:pt x="3685" y="6218"/>
                      <a:pt x="3511" y="6218"/>
                      <a:pt x="3332" y="6218"/>
                    </a:cubicBezTo>
                    <a:cubicBezTo>
                      <a:pt x="3153" y="6218"/>
                      <a:pt x="2969" y="6218"/>
                      <a:pt x="2795" y="6393"/>
                    </a:cubicBezTo>
                    <a:lnTo>
                      <a:pt x="734" y="8524"/>
                    </a:lnTo>
                    <a:cubicBezTo>
                      <a:pt x="0" y="9292"/>
                      <a:pt x="0" y="10550"/>
                      <a:pt x="769" y="11318"/>
                    </a:cubicBezTo>
                    <a:lnTo>
                      <a:pt x="3633" y="14078"/>
                    </a:lnTo>
                    <a:cubicBezTo>
                      <a:pt x="4013" y="14440"/>
                      <a:pt x="4512" y="14624"/>
                      <a:pt x="5008" y="14624"/>
                    </a:cubicBezTo>
                    <a:cubicBezTo>
                      <a:pt x="5516" y="14624"/>
                      <a:pt x="6021" y="14432"/>
                      <a:pt x="6392" y="14043"/>
                    </a:cubicBezTo>
                    <a:lnTo>
                      <a:pt x="8488" y="11912"/>
                    </a:lnTo>
                    <a:cubicBezTo>
                      <a:pt x="8803" y="11563"/>
                      <a:pt x="8488" y="11214"/>
                      <a:pt x="8803" y="10864"/>
                    </a:cubicBezTo>
                    <a:cubicBezTo>
                      <a:pt x="9152" y="10515"/>
                      <a:pt x="9501" y="10864"/>
                      <a:pt x="9851" y="10480"/>
                    </a:cubicBezTo>
                    <a:cubicBezTo>
                      <a:pt x="10200" y="10131"/>
                      <a:pt x="9851" y="9781"/>
                      <a:pt x="10165" y="9432"/>
                    </a:cubicBezTo>
                    <a:cubicBezTo>
                      <a:pt x="10340" y="9257"/>
                      <a:pt x="10514" y="9257"/>
                      <a:pt x="10689" y="9257"/>
                    </a:cubicBezTo>
                    <a:cubicBezTo>
                      <a:pt x="10864" y="9257"/>
                      <a:pt x="11038" y="9257"/>
                      <a:pt x="11213" y="9083"/>
                    </a:cubicBezTo>
                    <a:cubicBezTo>
                      <a:pt x="11562" y="8699"/>
                      <a:pt x="11213" y="8384"/>
                      <a:pt x="11562" y="8035"/>
                    </a:cubicBezTo>
                    <a:cubicBezTo>
                      <a:pt x="11877" y="7686"/>
                      <a:pt x="12261" y="8035"/>
                      <a:pt x="12610" y="7651"/>
                    </a:cubicBezTo>
                    <a:lnTo>
                      <a:pt x="13274" y="6952"/>
                    </a:lnTo>
                    <a:lnTo>
                      <a:pt x="14636" y="2760"/>
                    </a:lnTo>
                    <a:lnTo>
                      <a:pt x="11772" y="1"/>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latin typeface="PT Sans" panose="020B0503020203020204"/>
                </a:endParaRPr>
              </a:p>
            </p:txBody>
          </p:sp>
        </p:grpSp>
      </p:grpSp>
    </p:spTree>
    <p:extLst>
      <p:ext uri="{BB962C8B-B14F-4D97-AF65-F5344CB8AC3E}">
        <p14:creationId xmlns:p14="http://schemas.microsoft.com/office/powerpoint/2010/main" val="27105827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wipe(right)">
                                      <p:cBhvr>
                                        <p:cTn id="11" dur="500"/>
                                        <p:tgtEl>
                                          <p:spTgt spid="17"/>
                                        </p:tgtEl>
                                      </p:cBhvr>
                                    </p:animEffect>
                                  </p:childTnLst>
                                </p:cTn>
                              </p:par>
                            </p:childTnLst>
                          </p:cTn>
                        </p:par>
                        <p:par>
                          <p:cTn id="12" fill="hold">
                            <p:stCondLst>
                              <p:cond delay="1000"/>
                            </p:stCondLst>
                            <p:childTnLst>
                              <p:par>
                                <p:cTn id="13" presetID="22" presetClass="entr" presetSubtype="2" fill="hold"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wipe(right)">
                                      <p:cBhvr>
                                        <p:cTn id="15" dur="500"/>
                                        <p:tgtEl>
                                          <p:spTgt spid="12"/>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wipe(left)">
                                      <p:cBhvr>
                                        <p:cTn id="19" dur="500"/>
                                        <p:tgtEl>
                                          <p:spTgt spid="22"/>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27"/>
                                        </p:tgtEl>
                                        <p:attrNameLst>
                                          <p:attrName>style.visibility</p:attrName>
                                        </p:attrNameLst>
                                      </p:cBhvr>
                                      <p:to>
                                        <p:strVal val="visible"/>
                                      </p:to>
                                    </p:set>
                                    <p:animEffect transition="in" filter="wipe(left)">
                                      <p:cBhvr>
                                        <p:cTn id="23"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575;p46">
            <a:extLst>
              <a:ext uri="{FF2B5EF4-FFF2-40B4-BE49-F238E27FC236}">
                <a16:creationId xmlns:a16="http://schemas.microsoft.com/office/drawing/2014/main" id="{6103A4F6-8E26-0E9B-2474-F0D6EA4925A5}"/>
              </a:ext>
            </a:extLst>
          </p:cNvPr>
          <p:cNvSpPr/>
          <p:nvPr/>
        </p:nvSpPr>
        <p:spPr>
          <a:xfrm>
            <a:off x="421043" y="647514"/>
            <a:ext cx="598553" cy="598553"/>
          </a:xfrm>
          <a:prstGeom prst="rect">
            <a:avLst/>
          </a:prstGeom>
          <a:solidFill>
            <a:schemeClr val="accent2"/>
          </a:solid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2900" b="1" i="0" u="none" strike="noStrike" kern="0" cap="none" spc="0" normalizeH="0" baseline="0" noProof="0" dirty="0">
                <a:ln>
                  <a:noFill/>
                </a:ln>
                <a:solidFill>
                  <a:srgbClr val="043A5B"/>
                </a:solidFill>
                <a:effectLst/>
                <a:uLnTx/>
                <a:uFillTx/>
                <a:latin typeface="PT Sans" panose="020B0503020203020204"/>
                <a:ea typeface="Archivo"/>
                <a:cs typeface="Archivo"/>
                <a:sym typeface="Archivo"/>
              </a:rPr>
              <a:t>3</a:t>
            </a:r>
            <a:endParaRPr kumimoji="0" sz="2900" b="1" i="0" u="none" strike="noStrike" kern="0" cap="none" spc="0" normalizeH="0" baseline="0" noProof="0" dirty="0">
              <a:ln>
                <a:noFill/>
              </a:ln>
              <a:solidFill>
                <a:srgbClr val="043A5B"/>
              </a:solidFill>
              <a:effectLst/>
              <a:uLnTx/>
              <a:uFillTx/>
              <a:latin typeface="PT Sans" panose="020B0503020203020204"/>
              <a:ea typeface="Archivo"/>
              <a:cs typeface="Archivo"/>
              <a:sym typeface="Archivo"/>
            </a:endParaRPr>
          </a:p>
        </p:txBody>
      </p:sp>
      <p:sp>
        <p:nvSpPr>
          <p:cNvPr id="3" name="Google Shape;583;p46">
            <a:extLst>
              <a:ext uri="{FF2B5EF4-FFF2-40B4-BE49-F238E27FC236}">
                <a16:creationId xmlns:a16="http://schemas.microsoft.com/office/drawing/2014/main" id="{51C48753-6B57-F77F-531E-D78D4DAACADC}"/>
              </a:ext>
            </a:extLst>
          </p:cNvPr>
          <p:cNvSpPr txBox="1"/>
          <p:nvPr/>
        </p:nvSpPr>
        <p:spPr>
          <a:xfrm>
            <a:off x="1161762" y="681187"/>
            <a:ext cx="3048994" cy="531206"/>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id-ID" sz="2400" b="1" i="0" u="none" strike="noStrike" kern="0" cap="none" spc="0" normalizeH="0" baseline="0" noProof="0" dirty="0">
                <a:ln>
                  <a:noFill/>
                </a:ln>
                <a:solidFill>
                  <a:srgbClr val="000000"/>
                </a:solidFill>
                <a:effectLst/>
                <a:uLnTx/>
                <a:uFillTx/>
                <a:latin typeface="PT Sans" panose="020B0503020203020204"/>
                <a:cs typeface="Arial"/>
                <a:sym typeface="Arial"/>
              </a:rPr>
              <a:t>Pencemaran </a:t>
            </a:r>
            <a:r>
              <a:rPr kumimoji="0" lang="en-US" sz="2400" b="1" i="0" u="none" strike="noStrike" kern="0" cap="none" spc="0" normalizeH="0" baseline="0" noProof="0" dirty="0">
                <a:ln>
                  <a:noFill/>
                </a:ln>
                <a:solidFill>
                  <a:srgbClr val="000000"/>
                </a:solidFill>
                <a:effectLst/>
                <a:uLnTx/>
                <a:uFillTx/>
                <a:latin typeface="PT Sans" panose="020B0503020203020204"/>
                <a:cs typeface="Arial"/>
                <a:sym typeface="Arial"/>
              </a:rPr>
              <a:t>Tanah</a:t>
            </a:r>
            <a:endParaRPr kumimoji="0" sz="2400" b="1" i="0" u="none" strike="noStrike" kern="0" cap="none" spc="0" normalizeH="0" baseline="0" noProof="0" dirty="0">
              <a:ln>
                <a:noFill/>
              </a:ln>
              <a:solidFill>
                <a:srgbClr val="000000"/>
              </a:solidFill>
              <a:effectLst/>
              <a:uLnTx/>
              <a:uFillTx/>
              <a:latin typeface="PT Sans" panose="020B0503020203020204"/>
              <a:ea typeface="Archivo"/>
              <a:cs typeface="Archivo"/>
              <a:sym typeface="Archivo"/>
            </a:endParaRPr>
          </a:p>
        </p:txBody>
      </p:sp>
      <p:sp>
        <p:nvSpPr>
          <p:cNvPr id="5" name="TextBox 4">
            <a:extLst>
              <a:ext uri="{FF2B5EF4-FFF2-40B4-BE49-F238E27FC236}">
                <a16:creationId xmlns:a16="http://schemas.microsoft.com/office/drawing/2014/main" id="{C8378B90-C1AA-D4D5-3E4F-1025ACDCFEFA}"/>
              </a:ext>
            </a:extLst>
          </p:cNvPr>
          <p:cNvSpPr txBox="1"/>
          <p:nvPr/>
        </p:nvSpPr>
        <p:spPr>
          <a:xfrm>
            <a:off x="1161761" y="1159417"/>
            <a:ext cx="6923460" cy="1400383"/>
          </a:xfrm>
          <a:prstGeom prst="rect">
            <a:avLst/>
          </a:prstGeom>
          <a:noFill/>
        </p:spPr>
        <p:txBody>
          <a:bodyPr wrap="square">
            <a:spAutoFit/>
          </a:bodyPr>
          <a:lstStyle/>
          <a:p>
            <a:pPr lvl="0" algn="just" defTabSz="914400">
              <a:buClr>
                <a:srgbClr val="000000"/>
              </a:buClr>
              <a:defRPr/>
            </a:pPr>
            <a:r>
              <a:rPr lang="en-US" sz="1700" dirty="0" err="1">
                <a:solidFill>
                  <a:srgbClr val="000000"/>
                </a:solidFill>
                <a:latin typeface="PT Sans" panose="020B0503020203020204"/>
              </a:rPr>
              <a:t>Pencemaran</a:t>
            </a:r>
            <a:r>
              <a:rPr lang="en-US" sz="1700" dirty="0">
                <a:solidFill>
                  <a:srgbClr val="000000"/>
                </a:solidFill>
                <a:latin typeface="PT Sans" panose="020B0503020203020204"/>
              </a:rPr>
              <a:t> </a:t>
            </a:r>
            <a:r>
              <a:rPr lang="en-US" sz="1700" dirty="0" err="1">
                <a:solidFill>
                  <a:srgbClr val="000000"/>
                </a:solidFill>
                <a:latin typeface="PT Sans" panose="020B0503020203020204"/>
              </a:rPr>
              <a:t>tanah</a:t>
            </a:r>
            <a:r>
              <a:rPr lang="en-US" sz="1700" dirty="0">
                <a:solidFill>
                  <a:srgbClr val="000000"/>
                </a:solidFill>
                <a:latin typeface="PT Sans" panose="020B0503020203020204"/>
              </a:rPr>
              <a:t> </a:t>
            </a:r>
            <a:r>
              <a:rPr lang="en-US" sz="1700" dirty="0" err="1">
                <a:solidFill>
                  <a:srgbClr val="000000"/>
                </a:solidFill>
                <a:latin typeface="PT Sans" panose="020B0503020203020204"/>
              </a:rPr>
              <a:t>dapat</a:t>
            </a:r>
            <a:r>
              <a:rPr lang="en-US" sz="1700" dirty="0">
                <a:solidFill>
                  <a:srgbClr val="000000"/>
                </a:solidFill>
                <a:latin typeface="PT Sans" panose="020B0503020203020204"/>
              </a:rPr>
              <a:t> </a:t>
            </a:r>
            <a:r>
              <a:rPr lang="en-US" sz="1700" dirty="0" err="1">
                <a:solidFill>
                  <a:srgbClr val="000000"/>
                </a:solidFill>
                <a:latin typeface="PT Sans" panose="020B0503020203020204"/>
              </a:rPr>
              <a:t>terjadi</a:t>
            </a:r>
            <a:r>
              <a:rPr lang="en-US" sz="1700" dirty="0">
                <a:solidFill>
                  <a:srgbClr val="000000"/>
                </a:solidFill>
                <a:latin typeface="PT Sans" panose="020B0503020203020204"/>
              </a:rPr>
              <a:t> </a:t>
            </a:r>
            <a:r>
              <a:rPr lang="en-US" sz="1700" dirty="0" err="1">
                <a:solidFill>
                  <a:srgbClr val="000000"/>
                </a:solidFill>
                <a:latin typeface="PT Sans" panose="020B0503020203020204"/>
              </a:rPr>
              <a:t>secara</a:t>
            </a:r>
            <a:r>
              <a:rPr lang="en-US" sz="1700" dirty="0">
                <a:solidFill>
                  <a:srgbClr val="000000"/>
                </a:solidFill>
                <a:latin typeface="PT Sans" panose="020B0503020203020204"/>
              </a:rPr>
              <a:t> </a:t>
            </a:r>
            <a:r>
              <a:rPr lang="en-US" sz="1700" dirty="0" err="1">
                <a:solidFill>
                  <a:srgbClr val="000000"/>
                </a:solidFill>
                <a:latin typeface="PT Sans" panose="020B0503020203020204"/>
              </a:rPr>
              <a:t>langsung</a:t>
            </a:r>
            <a:r>
              <a:rPr lang="en-US" sz="1700" dirty="0">
                <a:solidFill>
                  <a:srgbClr val="000000"/>
                </a:solidFill>
                <a:latin typeface="PT Sans" panose="020B0503020203020204"/>
              </a:rPr>
              <a:t> </a:t>
            </a:r>
            <a:r>
              <a:rPr lang="en-US" sz="1700" dirty="0" err="1">
                <a:solidFill>
                  <a:srgbClr val="000000"/>
                </a:solidFill>
                <a:latin typeface="PT Sans" panose="020B0503020203020204"/>
              </a:rPr>
              <a:t>atau</a:t>
            </a:r>
            <a:r>
              <a:rPr lang="id-ID" sz="1700" dirty="0">
                <a:solidFill>
                  <a:srgbClr val="000000"/>
                </a:solidFill>
                <a:latin typeface="PT Sans" panose="020B0503020203020204"/>
              </a:rPr>
              <a:t> </a:t>
            </a:r>
            <a:r>
              <a:rPr lang="en-US" sz="1700" dirty="0" err="1">
                <a:solidFill>
                  <a:srgbClr val="000000"/>
                </a:solidFill>
                <a:latin typeface="PT Sans" panose="020B0503020203020204"/>
              </a:rPr>
              <a:t>tidak</a:t>
            </a:r>
            <a:r>
              <a:rPr lang="en-US" sz="1700" dirty="0">
                <a:solidFill>
                  <a:srgbClr val="000000"/>
                </a:solidFill>
                <a:latin typeface="PT Sans" panose="020B0503020203020204"/>
              </a:rPr>
              <a:t> </a:t>
            </a:r>
            <a:r>
              <a:rPr lang="en-US" sz="1700" dirty="0" err="1">
                <a:solidFill>
                  <a:srgbClr val="000000"/>
                </a:solidFill>
                <a:latin typeface="PT Sans" panose="020B0503020203020204"/>
              </a:rPr>
              <a:t>langsung</a:t>
            </a:r>
            <a:r>
              <a:rPr lang="en-US" sz="1700" dirty="0">
                <a:solidFill>
                  <a:srgbClr val="000000"/>
                </a:solidFill>
                <a:latin typeface="PT Sans" panose="020B0503020203020204"/>
              </a:rPr>
              <a:t>. </a:t>
            </a:r>
            <a:r>
              <a:rPr lang="en-US" sz="1700" dirty="0" err="1">
                <a:solidFill>
                  <a:srgbClr val="000000"/>
                </a:solidFill>
                <a:latin typeface="PT Sans" panose="020B0503020203020204"/>
              </a:rPr>
              <a:t>Pencemaran</a:t>
            </a:r>
            <a:r>
              <a:rPr lang="en-US" sz="1700" dirty="0">
                <a:solidFill>
                  <a:srgbClr val="000000"/>
                </a:solidFill>
                <a:latin typeface="PT Sans" panose="020B0503020203020204"/>
              </a:rPr>
              <a:t> </a:t>
            </a:r>
            <a:r>
              <a:rPr lang="en-US" sz="1700" dirty="0" err="1">
                <a:solidFill>
                  <a:srgbClr val="000000"/>
                </a:solidFill>
                <a:latin typeface="PT Sans" panose="020B0503020203020204"/>
              </a:rPr>
              <a:t>tanah</a:t>
            </a:r>
            <a:r>
              <a:rPr lang="en-US" sz="1700" dirty="0">
                <a:solidFill>
                  <a:srgbClr val="000000"/>
                </a:solidFill>
                <a:latin typeface="PT Sans" panose="020B0503020203020204"/>
              </a:rPr>
              <a:t> </a:t>
            </a:r>
            <a:r>
              <a:rPr lang="en-US" sz="1700" dirty="0" err="1">
                <a:solidFill>
                  <a:srgbClr val="000000"/>
                </a:solidFill>
                <a:latin typeface="PT Sans" panose="020B0503020203020204"/>
              </a:rPr>
              <a:t>secara</a:t>
            </a:r>
            <a:r>
              <a:rPr lang="en-US" sz="1700" dirty="0">
                <a:solidFill>
                  <a:srgbClr val="000000"/>
                </a:solidFill>
                <a:latin typeface="PT Sans" panose="020B0503020203020204"/>
              </a:rPr>
              <a:t> </a:t>
            </a:r>
            <a:r>
              <a:rPr lang="en-US" sz="1700" dirty="0" err="1">
                <a:solidFill>
                  <a:srgbClr val="000000"/>
                </a:solidFill>
                <a:latin typeface="PT Sans" panose="020B0503020203020204"/>
              </a:rPr>
              <a:t>langsung</a:t>
            </a:r>
            <a:r>
              <a:rPr lang="en-US" sz="1700" dirty="0">
                <a:solidFill>
                  <a:srgbClr val="000000"/>
                </a:solidFill>
                <a:latin typeface="PT Sans" panose="020B0503020203020204"/>
              </a:rPr>
              <a:t> </a:t>
            </a:r>
            <a:r>
              <a:rPr lang="en-US" sz="1700" dirty="0" err="1">
                <a:solidFill>
                  <a:srgbClr val="000000"/>
                </a:solidFill>
                <a:latin typeface="PT Sans" panose="020B0503020203020204"/>
              </a:rPr>
              <a:t>terjadi</a:t>
            </a:r>
            <a:r>
              <a:rPr lang="id-ID" sz="1700" dirty="0">
                <a:solidFill>
                  <a:srgbClr val="000000"/>
                </a:solidFill>
                <a:latin typeface="PT Sans" panose="020B0503020203020204"/>
              </a:rPr>
              <a:t> </a:t>
            </a:r>
            <a:r>
              <a:rPr lang="en-US" sz="1700" dirty="0" err="1">
                <a:solidFill>
                  <a:srgbClr val="000000"/>
                </a:solidFill>
                <a:latin typeface="PT Sans" panose="020B0503020203020204"/>
              </a:rPr>
              <a:t>jika</a:t>
            </a:r>
            <a:r>
              <a:rPr lang="en-US" sz="1700" dirty="0">
                <a:solidFill>
                  <a:srgbClr val="000000"/>
                </a:solidFill>
                <a:latin typeface="PT Sans" panose="020B0503020203020204"/>
              </a:rPr>
              <a:t> </a:t>
            </a:r>
            <a:r>
              <a:rPr lang="en-US" sz="1700" dirty="0" err="1">
                <a:solidFill>
                  <a:srgbClr val="000000"/>
                </a:solidFill>
                <a:latin typeface="PT Sans" panose="020B0503020203020204"/>
              </a:rPr>
              <a:t>zat</a:t>
            </a:r>
            <a:r>
              <a:rPr lang="id-ID" sz="1700" dirty="0">
                <a:solidFill>
                  <a:srgbClr val="000000"/>
                </a:solidFill>
                <a:latin typeface="PT Sans" panose="020B0503020203020204"/>
              </a:rPr>
              <a:t> </a:t>
            </a:r>
            <a:r>
              <a:rPr lang="en-US" sz="1700" dirty="0" err="1">
                <a:solidFill>
                  <a:srgbClr val="000000"/>
                </a:solidFill>
                <a:latin typeface="PT Sans" panose="020B0503020203020204"/>
              </a:rPr>
              <a:t>pencemar</a:t>
            </a:r>
            <a:r>
              <a:rPr lang="en-US" sz="1700" dirty="0">
                <a:solidFill>
                  <a:srgbClr val="000000"/>
                </a:solidFill>
                <a:latin typeface="PT Sans" panose="020B0503020203020204"/>
              </a:rPr>
              <a:t> </a:t>
            </a:r>
            <a:r>
              <a:rPr lang="en-US" sz="1700" dirty="0" err="1">
                <a:solidFill>
                  <a:srgbClr val="000000"/>
                </a:solidFill>
                <a:latin typeface="PT Sans" panose="020B0503020203020204"/>
              </a:rPr>
              <a:t>langsung</a:t>
            </a:r>
            <a:r>
              <a:rPr lang="en-US" sz="1700" dirty="0">
                <a:solidFill>
                  <a:srgbClr val="000000"/>
                </a:solidFill>
                <a:latin typeface="PT Sans" panose="020B0503020203020204"/>
              </a:rPr>
              <a:t> </a:t>
            </a:r>
            <a:r>
              <a:rPr lang="en-US" sz="1700" dirty="0" err="1">
                <a:solidFill>
                  <a:srgbClr val="000000"/>
                </a:solidFill>
                <a:latin typeface="PT Sans" panose="020B0503020203020204"/>
              </a:rPr>
              <a:t>mencemari</a:t>
            </a:r>
            <a:r>
              <a:rPr lang="en-US" sz="1700" dirty="0">
                <a:solidFill>
                  <a:srgbClr val="000000"/>
                </a:solidFill>
                <a:latin typeface="PT Sans" panose="020B0503020203020204"/>
              </a:rPr>
              <a:t> </a:t>
            </a:r>
            <a:r>
              <a:rPr lang="en-US" sz="1700" dirty="0" err="1">
                <a:solidFill>
                  <a:srgbClr val="000000"/>
                </a:solidFill>
                <a:latin typeface="PT Sans" panose="020B0503020203020204"/>
              </a:rPr>
              <a:t>tanah</a:t>
            </a:r>
            <a:r>
              <a:rPr lang="en-US" sz="1700" dirty="0">
                <a:solidFill>
                  <a:srgbClr val="000000"/>
                </a:solidFill>
                <a:latin typeface="PT Sans" panose="020B0503020203020204"/>
              </a:rPr>
              <a:t>, </a:t>
            </a:r>
            <a:r>
              <a:rPr lang="en-US" sz="1700" dirty="0" err="1">
                <a:solidFill>
                  <a:srgbClr val="000000"/>
                </a:solidFill>
                <a:latin typeface="PT Sans" panose="020B0503020203020204"/>
              </a:rPr>
              <a:t>misalnya</a:t>
            </a:r>
            <a:r>
              <a:rPr lang="en-US" sz="1700" dirty="0">
                <a:solidFill>
                  <a:srgbClr val="000000"/>
                </a:solidFill>
                <a:latin typeface="PT Sans" panose="020B0503020203020204"/>
              </a:rPr>
              <a:t> </a:t>
            </a:r>
            <a:r>
              <a:rPr lang="en-US" sz="1700" dirty="0" err="1">
                <a:solidFill>
                  <a:srgbClr val="000000"/>
                </a:solidFill>
                <a:latin typeface="PT Sans" panose="020B0503020203020204"/>
              </a:rPr>
              <a:t>dari</a:t>
            </a:r>
            <a:r>
              <a:rPr lang="id-ID" sz="1700" dirty="0">
                <a:solidFill>
                  <a:srgbClr val="000000"/>
                </a:solidFill>
                <a:latin typeface="PT Sans" panose="020B0503020203020204"/>
              </a:rPr>
              <a:t> </a:t>
            </a:r>
            <a:r>
              <a:rPr lang="en-US" sz="1700" dirty="0" err="1">
                <a:solidFill>
                  <a:srgbClr val="000000"/>
                </a:solidFill>
                <a:latin typeface="PT Sans" panose="020B0503020203020204"/>
              </a:rPr>
              <a:t>penggunaan</a:t>
            </a:r>
            <a:r>
              <a:rPr lang="id-ID" sz="1700" dirty="0">
                <a:solidFill>
                  <a:srgbClr val="000000"/>
                </a:solidFill>
                <a:latin typeface="PT Sans" panose="020B0503020203020204"/>
              </a:rPr>
              <a:t> </a:t>
            </a:r>
            <a:r>
              <a:rPr lang="en-US" sz="1700" dirty="0" err="1">
                <a:solidFill>
                  <a:srgbClr val="000000"/>
                </a:solidFill>
                <a:latin typeface="PT Sans" panose="020B0503020203020204"/>
              </a:rPr>
              <a:t>insektisida</a:t>
            </a:r>
            <a:r>
              <a:rPr lang="en-US" sz="1700" dirty="0">
                <a:solidFill>
                  <a:srgbClr val="000000"/>
                </a:solidFill>
                <a:latin typeface="PT Sans" panose="020B0503020203020204"/>
              </a:rPr>
              <a:t>, </a:t>
            </a:r>
            <a:r>
              <a:rPr lang="en-US" sz="1700" dirty="0" err="1">
                <a:solidFill>
                  <a:srgbClr val="000000"/>
                </a:solidFill>
                <a:latin typeface="PT Sans" panose="020B0503020203020204"/>
              </a:rPr>
              <a:t>fungisida</a:t>
            </a:r>
            <a:r>
              <a:rPr lang="en-US" sz="1700" dirty="0">
                <a:solidFill>
                  <a:srgbClr val="000000"/>
                </a:solidFill>
                <a:latin typeface="PT Sans" panose="020B0503020203020204"/>
              </a:rPr>
              <a:t>, </a:t>
            </a:r>
            <a:r>
              <a:rPr lang="en-US" sz="1700" dirty="0" err="1">
                <a:solidFill>
                  <a:srgbClr val="000000"/>
                </a:solidFill>
                <a:latin typeface="PT Sans" panose="020B0503020203020204"/>
              </a:rPr>
              <a:t>herbisida</a:t>
            </a:r>
            <a:r>
              <a:rPr lang="en-US" sz="1700" dirty="0">
                <a:solidFill>
                  <a:srgbClr val="000000"/>
                </a:solidFill>
                <a:latin typeface="PT Sans" panose="020B0503020203020204"/>
              </a:rPr>
              <a:t>, DDT (</a:t>
            </a:r>
            <a:r>
              <a:rPr lang="en-US" sz="1700" dirty="0" err="1">
                <a:solidFill>
                  <a:srgbClr val="000000"/>
                </a:solidFill>
                <a:latin typeface="PT Sans" panose="020B0503020203020204"/>
              </a:rPr>
              <a:t>dikloro</a:t>
            </a:r>
            <a:r>
              <a:rPr lang="id-ID" sz="1700" dirty="0">
                <a:solidFill>
                  <a:srgbClr val="000000"/>
                </a:solidFill>
                <a:latin typeface="PT Sans" panose="020B0503020203020204"/>
              </a:rPr>
              <a:t> </a:t>
            </a:r>
            <a:r>
              <a:rPr lang="en-US" sz="1700" dirty="0" err="1">
                <a:solidFill>
                  <a:srgbClr val="000000"/>
                </a:solidFill>
                <a:latin typeface="PT Sans" panose="020B0503020203020204"/>
              </a:rPr>
              <a:t>difenil</a:t>
            </a:r>
            <a:r>
              <a:rPr lang="en-US" sz="1700" dirty="0">
                <a:solidFill>
                  <a:srgbClr val="000000"/>
                </a:solidFill>
                <a:latin typeface="PT Sans" panose="020B0503020203020204"/>
              </a:rPr>
              <a:t> </a:t>
            </a:r>
            <a:r>
              <a:rPr lang="en-US" sz="1700" dirty="0" err="1">
                <a:solidFill>
                  <a:srgbClr val="000000"/>
                </a:solidFill>
                <a:latin typeface="PT Sans" panose="020B0503020203020204"/>
              </a:rPr>
              <a:t>trikloroetana</a:t>
            </a:r>
            <a:r>
              <a:rPr lang="en-US" sz="1700" dirty="0">
                <a:solidFill>
                  <a:srgbClr val="000000"/>
                </a:solidFill>
                <a:latin typeface="PT Sans" panose="020B0503020203020204"/>
              </a:rPr>
              <a:t>), </a:t>
            </a:r>
            <a:r>
              <a:rPr lang="en-US" sz="1700" dirty="0" err="1">
                <a:solidFill>
                  <a:srgbClr val="000000"/>
                </a:solidFill>
                <a:latin typeface="PT Sans" panose="020B0503020203020204"/>
              </a:rPr>
              <a:t>dan</a:t>
            </a:r>
            <a:r>
              <a:rPr lang="en-US" sz="1700" dirty="0">
                <a:solidFill>
                  <a:srgbClr val="000000"/>
                </a:solidFill>
                <a:latin typeface="PT Sans" panose="020B0503020203020204"/>
              </a:rPr>
              <a:t> </a:t>
            </a:r>
            <a:r>
              <a:rPr lang="en-US" sz="1700" dirty="0" err="1">
                <a:solidFill>
                  <a:srgbClr val="000000"/>
                </a:solidFill>
                <a:latin typeface="PT Sans" panose="020B0503020203020204"/>
              </a:rPr>
              <a:t>pupuk</a:t>
            </a:r>
            <a:r>
              <a:rPr lang="en-US" sz="1700" dirty="0">
                <a:solidFill>
                  <a:srgbClr val="000000"/>
                </a:solidFill>
                <a:latin typeface="PT Sans" panose="020B0503020203020204"/>
              </a:rPr>
              <a:t> </a:t>
            </a:r>
            <a:r>
              <a:rPr lang="en-US" sz="1700" dirty="0" err="1">
                <a:solidFill>
                  <a:srgbClr val="000000"/>
                </a:solidFill>
                <a:latin typeface="PT Sans" panose="020B0503020203020204"/>
              </a:rPr>
              <a:t>kimiawi</a:t>
            </a:r>
            <a:r>
              <a:rPr lang="en-US" sz="1700" dirty="0">
                <a:solidFill>
                  <a:srgbClr val="000000"/>
                </a:solidFill>
                <a:latin typeface="PT Sans" panose="020B0503020203020204"/>
              </a:rPr>
              <a:t> </a:t>
            </a:r>
            <a:r>
              <a:rPr lang="en-US" sz="1700" dirty="0" err="1">
                <a:solidFill>
                  <a:srgbClr val="000000"/>
                </a:solidFill>
                <a:latin typeface="PT Sans" panose="020B0503020203020204"/>
              </a:rPr>
              <a:t>secara</a:t>
            </a:r>
            <a:r>
              <a:rPr lang="en-US" sz="1700" dirty="0">
                <a:solidFill>
                  <a:srgbClr val="000000"/>
                </a:solidFill>
                <a:latin typeface="PT Sans" panose="020B0503020203020204"/>
              </a:rPr>
              <a:t> </a:t>
            </a:r>
            <a:r>
              <a:rPr lang="en-US" sz="1700" dirty="0" err="1">
                <a:solidFill>
                  <a:srgbClr val="000000"/>
                </a:solidFill>
                <a:latin typeface="PT Sans" panose="020B0503020203020204"/>
              </a:rPr>
              <a:t>berlebihan</a:t>
            </a:r>
            <a:r>
              <a:rPr lang="en-US" sz="1700" dirty="0">
                <a:solidFill>
                  <a:srgbClr val="000000"/>
                </a:solidFill>
                <a:latin typeface="PT Sans" panose="020B0503020203020204"/>
              </a:rPr>
              <a:t>.</a:t>
            </a:r>
            <a:endParaRPr kumimoji="0" lang="en-US" sz="1700" b="0" i="0" u="none" strike="noStrike" kern="0" cap="none" spc="0" normalizeH="0" baseline="0" noProof="0" dirty="0">
              <a:ln>
                <a:noFill/>
              </a:ln>
              <a:solidFill>
                <a:srgbClr val="000000"/>
              </a:solidFill>
              <a:effectLst/>
              <a:uLnTx/>
              <a:uFillTx/>
              <a:latin typeface="PT Sans" panose="020B0503020203020204"/>
              <a:cs typeface="Arial"/>
              <a:sym typeface="Arial"/>
            </a:endParaRPr>
          </a:p>
        </p:txBody>
      </p:sp>
      <p:sp>
        <p:nvSpPr>
          <p:cNvPr id="6" name="Rectangle 5"/>
          <p:cNvSpPr/>
          <p:nvPr/>
        </p:nvSpPr>
        <p:spPr>
          <a:xfrm>
            <a:off x="1161760" y="3758051"/>
            <a:ext cx="6923459" cy="615553"/>
          </a:xfrm>
          <a:prstGeom prst="rect">
            <a:avLst/>
          </a:prstGeom>
        </p:spPr>
        <p:txBody>
          <a:bodyPr wrap="square">
            <a:spAutoFit/>
          </a:bodyPr>
          <a:lstStyle/>
          <a:p>
            <a:pPr algn="just"/>
            <a:r>
              <a:rPr lang="id-ID" sz="1700" dirty="0">
                <a:solidFill>
                  <a:srgbClr val="000000"/>
                </a:solidFill>
                <a:latin typeface="PT Sans" panose="020B0503020203020204"/>
              </a:rPr>
              <a:t>Pencemaran tanah juga dapat disebabkan oleh limbah yang tidak mudah terurai, misalnya plastik, kaca, stirofoam, dan kaleng.</a:t>
            </a:r>
          </a:p>
        </p:txBody>
      </p:sp>
      <p:sp>
        <p:nvSpPr>
          <p:cNvPr id="8" name="TextBox 7">
            <a:extLst>
              <a:ext uri="{FF2B5EF4-FFF2-40B4-BE49-F238E27FC236}">
                <a16:creationId xmlns:a16="http://schemas.microsoft.com/office/drawing/2014/main" id="{C8378B90-C1AA-D4D5-3E4F-1025ACDCFEFA}"/>
              </a:ext>
            </a:extLst>
          </p:cNvPr>
          <p:cNvSpPr txBox="1"/>
          <p:nvPr/>
        </p:nvSpPr>
        <p:spPr>
          <a:xfrm>
            <a:off x="1161760" y="2557722"/>
            <a:ext cx="6923460" cy="1138773"/>
          </a:xfrm>
          <a:prstGeom prst="rect">
            <a:avLst/>
          </a:prstGeom>
          <a:noFill/>
        </p:spPr>
        <p:txBody>
          <a:bodyPr wrap="square">
            <a:spAutoFit/>
          </a:bodyPr>
          <a:lstStyle/>
          <a:p>
            <a:pPr lvl="0" algn="just" defTabSz="914400">
              <a:buClr>
                <a:srgbClr val="000000"/>
              </a:buClr>
              <a:defRPr/>
            </a:pPr>
            <a:r>
              <a:rPr lang="en-US" sz="1700" kern="0" dirty="0" err="1">
                <a:solidFill>
                  <a:srgbClr val="000000"/>
                </a:solidFill>
                <a:latin typeface="PT Sans" panose="020B0503020203020204"/>
                <a:cs typeface="Arial"/>
                <a:sym typeface="Arial"/>
              </a:rPr>
              <a:t>Sementara</a:t>
            </a:r>
            <a:r>
              <a:rPr lang="en-US" sz="1700" kern="0" dirty="0">
                <a:solidFill>
                  <a:srgbClr val="000000"/>
                </a:solidFill>
                <a:latin typeface="PT Sans" panose="020B0503020203020204"/>
                <a:cs typeface="Arial"/>
                <a:sym typeface="Arial"/>
              </a:rPr>
              <a:t> </a:t>
            </a:r>
            <a:r>
              <a:rPr lang="en-US" sz="1700" kern="0" dirty="0" err="1">
                <a:solidFill>
                  <a:srgbClr val="000000"/>
                </a:solidFill>
                <a:latin typeface="PT Sans" panose="020B0503020203020204"/>
                <a:cs typeface="Arial"/>
                <a:sym typeface="Arial"/>
              </a:rPr>
              <a:t>itu</a:t>
            </a:r>
            <a:r>
              <a:rPr lang="en-US" sz="1700" kern="0" dirty="0">
                <a:solidFill>
                  <a:srgbClr val="000000"/>
                </a:solidFill>
                <a:latin typeface="PT Sans" panose="020B0503020203020204"/>
                <a:cs typeface="Arial"/>
                <a:sym typeface="Arial"/>
              </a:rPr>
              <a:t>, </a:t>
            </a:r>
            <a:r>
              <a:rPr lang="en-US" sz="1700" kern="0" dirty="0" err="1">
                <a:solidFill>
                  <a:srgbClr val="000000"/>
                </a:solidFill>
                <a:latin typeface="PT Sans" panose="020B0503020203020204"/>
                <a:cs typeface="Arial"/>
                <a:sym typeface="Arial"/>
              </a:rPr>
              <a:t>pencemaran</a:t>
            </a:r>
            <a:r>
              <a:rPr lang="en-US" sz="1700" kern="0" dirty="0">
                <a:solidFill>
                  <a:srgbClr val="000000"/>
                </a:solidFill>
                <a:latin typeface="PT Sans" panose="020B0503020203020204"/>
                <a:cs typeface="Arial"/>
                <a:sym typeface="Arial"/>
              </a:rPr>
              <a:t> </a:t>
            </a:r>
            <a:r>
              <a:rPr lang="en-US" sz="1700" kern="0" dirty="0" err="1">
                <a:solidFill>
                  <a:srgbClr val="000000"/>
                </a:solidFill>
                <a:latin typeface="PT Sans" panose="020B0503020203020204"/>
                <a:cs typeface="Arial"/>
                <a:sym typeface="Arial"/>
              </a:rPr>
              <a:t>tanah</a:t>
            </a:r>
            <a:r>
              <a:rPr lang="en-US" sz="1700" kern="0" dirty="0">
                <a:solidFill>
                  <a:srgbClr val="000000"/>
                </a:solidFill>
                <a:latin typeface="PT Sans" panose="020B0503020203020204"/>
                <a:cs typeface="Arial"/>
                <a:sym typeface="Arial"/>
              </a:rPr>
              <a:t> </a:t>
            </a:r>
            <a:r>
              <a:rPr lang="en-US" sz="1700" kern="0" dirty="0" err="1">
                <a:solidFill>
                  <a:srgbClr val="000000"/>
                </a:solidFill>
                <a:latin typeface="PT Sans" panose="020B0503020203020204"/>
                <a:cs typeface="Arial"/>
                <a:sym typeface="Arial"/>
              </a:rPr>
              <a:t>tidak</a:t>
            </a:r>
            <a:r>
              <a:rPr lang="en-US" sz="1700" kern="0" dirty="0">
                <a:solidFill>
                  <a:srgbClr val="000000"/>
                </a:solidFill>
                <a:latin typeface="PT Sans" panose="020B0503020203020204"/>
                <a:cs typeface="Arial"/>
                <a:sym typeface="Arial"/>
              </a:rPr>
              <a:t> </a:t>
            </a:r>
            <a:r>
              <a:rPr lang="en-US" sz="1700" kern="0" dirty="0" err="1">
                <a:solidFill>
                  <a:srgbClr val="000000"/>
                </a:solidFill>
                <a:latin typeface="PT Sans" panose="020B0503020203020204"/>
                <a:cs typeface="Arial"/>
                <a:sym typeface="Arial"/>
              </a:rPr>
              <a:t>langsung</a:t>
            </a:r>
            <a:r>
              <a:rPr lang="en-US" sz="1700" kern="0" dirty="0">
                <a:solidFill>
                  <a:srgbClr val="000000"/>
                </a:solidFill>
                <a:latin typeface="PT Sans" panose="020B0503020203020204"/>
                <a:cs typeface="Arial"/>
                <a:sym typeface="Arial"/>
              </a:rPr>
              <a:t> </a:t>
            </a:r>
            <a:r>
              <a:rPr lang="en-US" sz="1700" kern="0" dirty="0" err="1">
                <a:solidFill>
                  <a:srgbClr val="000000"/>
                </a:solidFill>
                <a:latin typeface="PT Sans" panose="020B0503020203020204"/>
                <a:cs typeface="Arial"/>
                <a:sym typeface="Arial"/>
              </a:rPr>
              <a:t>terjadi</a:t>
            </a:r>
            <a:r>
              <a:rPr lang="id-ID" sz="1700" kern="0" dirty="0">
                <a:solidFill>
                  <a:srgbClr val="000000"/>
                </a:solidFill>
                <a:latin typeface="PT Sans" panose="020B0503020203020204"/>
                <a:cs typeface="Arial"/>
                <a:sym typeface="Arial"/>
              </a:rPr>
              <a:t> </a:t>
            </a:r>
            <a:r>
              <a:rPr lang="en-US" sz="1700" kern="0" dirty="0" err="1">
                <a:solidFill>
                  <a:srgbClr val="000000"/>
                </a:solidFill>
                <a:latin typeface="PT Sans" panose="020B0503020203020204"/>
                <a:cs typeface="Arial"/>
                <a:sym typeface="Arial"/>
              </a:rPr>
              <a:t>melalui</a:t>
            </a:r>
            <a:r>
              <a:rPr lang="en-US" sz="1700" kern="0" dirty="0">
                <a:solidFill>
                  <a:srgbClr val="000000"/>
                </a:solidFill>
                <a:latin typeface="PT Sans" panose="020B0503020203020204"/>
                <a:cs typeface="Arial"/>
                <a:sym typeface="Arial"/>
              </a:rPr>
              <a:t> </a:t>
            </a:r>
            <a:r>
              <a:rPr lang="en-US" sz="1700" kern="0" dirty="0" err="1">
                <a:solidFill>
                  <a:srgbClr val="000000"/>
                </a:solidFill>
                <a:latin typeface="PT Sans" panose="020B0503020203020204"/>
                <a:cs typeface="Arial"/>
                <a:sym typeface="Arial"/>
              </a:rPr>
              <a:t>perantara</a:t>
            </a:r>
            <a:r>
              <a:rPr lang="en-US" sz="1700" kern="0" dirty="0">
                <a:solidFill>
                  <a:srgbClr val="000000"/>
                </a:solidFill>
                <a:latin typeface="PT Sans" panose="020B0503020203020204"/>
                <a:cs typeface="Arial"/>
                <a:sym typeface="Arial"/>
              </a:rPr>
              <a:t> air </a:t>
            </a:r>
            <a:r>
              <a:rPr lang="en-US" sz="1700" kern="0" dirty="0" err="1">
                <a:solidFill>
                  <a:srgbClr val="000000"/>
                </a:solidFill>
                <a:latin typeface="PT Sans" panose="020B0503020203020204"/>
                <a:cs typeface="Arial"/>
                <a:sym typeface="Arial"/>
              </a:rPr>
              <a:t>dan</a:t>
            </a:r>
            <a:r>
              <a:rPr lang="en-US" sz="1700" kern="0" dirty="0">
                <a:solidFill>
                  <a:srgbClr val="000000"/>
                </a:solidFill>
                <a:latin typeface="PT Sans" panose="020B0503020203020204"/>
                <a:cs typeface="Arial"/>
                <a:sym typeface="Arial"/>
              </a:rPr>
              <a:t> </a:t>
            </a:r>
            <a:r>
              <a:rPr lang="en-US" sz="1700" kern="0" dirty="0" err="1">
                <a:solidFill>
                  <a:srgbClr val="000000"/>
                </a:solidFill>
                <a:latin typeface="PT Sans" panose="020B0503020203020204"/>
                <a:cs typeface="Arial"/>
                <a:sym typeface="Arial"/>
              </a:rPr>
              <a:t>udara</a:t>
            </a:r>
            <a:r>
              <a:rPr lang="en-US" sz="1700" kern="0" dirty="0">
                <a:solidFill>
                  <a:srgbClr val="000000"/>
                </a:solidFill>
                <a:latin typeface="PT Sans" panose="020B0503020203020204"/>
                <a:cs typeface="Arial"/>
                <a:sym typeface="Arial"/>
              </a:rPr>
              <a:t>, </a:t>
            </a:r>
            <a:r>
              <a:rPr lang="en-US" sz="1700" kern="0" dirty="0" err="1">
                <a:solidFill>
                  <a:srgbClr val="000000"/>
                </a:solidFill>
                <a:latin typeface="PT Sans" panose="020B0503020203020204"/>
                <a:cs typeface="Arial"/>
                <a:sym typeface="Arial"/>
              </a:rPr>
              <a:t>misalnya</a:t>
            </a:r>
            <a:r>
              <a:rPr lang="en-US" sz="1700" kern="0" dirty="0">
                <a:solidFill>
                  <a:srgbClr val="000000"/>
                </a:solidFill>
                <a:latin typeface="PT Sans" panose="020B0503020203020204"/>
                <a:cs typeface="Arial"/>
                <a:sym typeface="Arial"/>
              </a:rPr>
              <a:t> </a:t>
            </a:r>
            <a:r>
              <a:rPr lang="en-US" sz="1700" kern="0" dirty="0" err="1">
                <a:solidFill>
                  <a:srgbClr val="000000"/>
                </a:solidFill>
                <a:latin typeface="PT Sans" panose="020B0503020203020204"/>
                <a:cs typeface="Arial"/>
                <a:sym typeface="Arial"/>
              </a:rPr>
              <a:t>limbah</a:t>
            </a:r>
            <a:r>
              <a:rPr lang="en-US" sz="1700" kern="0" dirty="0">
                <a:solidFill>
                  <a:srgbClr val="000000"/>
                </a:solidFill>
                <a:latin typeface="PT Sans" panose="020B0503020203020204"/>
                <a:cs typeface="Arial"/>
                <a:sym typeface="Arial"/>
              </a:rPr>
              <a:t> y</a:t>
            </a:r>
            <a:r>
              <a:rPr lang="id-ID" sz="1700" kern="0" dirty="0">
                <a:solidFill>
                  <a:srgbClr val="000000"/>
                </a:solidFill>
                <a:latin typeface="PT Sans" panose="020B0503020203020204"/>
                <a:cs typeface="Arial"/>
                <a:sym typeface="Arial"/>
              </a:rPr>
              <a:t>ang </a:t>
            </a:r>
            <a:r>
              <a:rPr lang="en-US" sz="1700" kern="0" dirty="0" err="1">
                <a:solidFill>
                  <a:srgbClr val="000000"/>
                </a:solidFill>
                <a:latin typeface="PT Sans" panose="020B0503020203020204"/>
                <a:cs typeface="Arial"/>
                <a:sym typeface="Arial"/>
              </a:rPr>
              <a:t>dibuang</a:t>
            </a:r>
            <a:r>
              <a:rPr lang="en-US" sz="1700" kern="0" dirty="0">
                <a:solidFill>
                  <a:srgbClr val="000000"/>
                </a:solidFill>
                <a:latin typeface="PT Sans" panose="020B0503020203020204"/>
                <a:cs typeface="Arial"/>
                <a:sym typeface="Arial"/>
              </a:rPr>
              <a:t> </a:t>
            </a:r>
            <a:r>
              <a:rPr lang="en-US" sz="1700" kern="0" dirty="0" err="1">
                <a:solidFill>
                  <a:srgbClr val="000000"/>
                </a:solidFill>
                <a:latin typeface="PT Sans" panose="020B0503020203020204"/>
                <a:cs typeface="Arial"/>
                <a:sym typeface="Arial"/>
              </a:rPr>
              <a:t>ke</a:t>
            </a:r>
            <a:r>
              <a:rPr lang="en-US" sz="1700" kern="0" dirty="0">
                <a:solidFill>
                  <a:srgbClr val="000000"/>
                </a:solidFill>
                <a:latin typeface="PT Sans" panose="020B0503020203020204"/>
                <a:cs typeface="Arial"/>
                <a:sym typeface="Arial"/>
              </a:rPr>
              <a:t> </a:t>
            </a:r>
            <a:r>
              <a:rPr lang="en-US" sz="1700" kern="0" dirty="0" err="1">
                <a:solidFill>
                  <a:srgbClr val="000000"/>
                </a:solidFill>
                <a:latin typeface="PT Sans" panose="020B0503020203020204"/>
                <a:cs typeface="Arial"/>
                <a:sym typeface="Arial"/>
              </a:rPr>
              <a:t>sistem</a:t>
            </a:r>
            <a:r>
              <a:rPr lang="en-US" sz="1700" kern="0" dirty="0">
                <a:solidFill>
                  <a:srgbClr val="000000"/>
                </a:solidFill>
                <a:latin typeface="PT Sans" panose="020B0503020203020204"/>
                <a:cs typeface="Arial"/>
                <a:sym typeface="Arial"/>
              </a:rPr>
              <a:t> </a:t>
            </a:r>
            <a:r>
              <a:rPr lang="en-US" sz="1700" kern="0" dirty="0" err="1">
                <a:solidFill>
                  <a:srgbClr val="000000"/>
                </a:solidFill>
                <a:latin typeface="PT Sans" panose="020B0503020203020204"/>
                <a:cs typeface="Arial"/>
                <a:sym typeface="Arial"/>
              </a:rPr>
              <a:t>perairan</a:t>
            </a:r>
            <a:r>
              <a:rPr lang="en-US" sz="1700" kern="0" dirty="0">
                <a:solidFill>
                  <a:srgbClr val="000000"/>
                </a:solidFill>
                <a:latin typeface="PT Sans" panose="020B0503020203020204"/>
                <a:cs typeface="Arial"/>
                <a:sym typeface="Arial"/>
              </a:rPr>
              <a:t> a</a:t>
            </a:r>
            <a:r>
              <a:rPr lang="id-ID" sz="1700" kern="0" dirty="0">
                <a:solidFill>
                  <a:srgbClr val="000000"/>
                </a:solidFill>
                <a:latin typeface="PT Sans" panose="020B0503020203020204"/>
                <a:cs typeface="Arial"/>
                <a:sym typeface="Arial"/>
              </a:rPr>
              <a:t>taupun </a:t>
            </a:r>
            <a:r>
              <a:rPr lang="en-US" sz="1700" kern="0" dirty="0" err="1">
                <a:solidFill>
                  <a:srgbClr val="000000"/>
                </a:solidFill>
                <a:latin typeface="PT Sans" panose="020B0503020203020204"/>
                <a:cs typeface="Arial"/>
                <a:sym typeface="Arial"/>
              </a:rPr>
              <a:t>zat</a:t>
            </a:r>
            <a:r>
              <a:rPr lang="en-US" sz="1700" kern="0" dirty="0">
                <a:solidFill>
                  <a:srgbClr val="000000"/>
                </a:solidFill>
                <a:latin typeface="PT Sans" panose="020B0503020203020204"/>
                <a:cs typeface="Arial"/>
                <a:sym typeface="Arial"/>
              </a:rPr>
              <a:t> </a:t>
            </a:r>
            <a:r>
              <a:rPr lang="en-US" sz="1700" kern="0" dirty="0" err="1">
                <a:solidFill>
                  <a:srgbClr val="000000"/>
                </a:solidFill>
                <a:latin typeface="PT Sans" panose="020B0503020203020204"/>
                <a:cs typeface="Arial"/>
                <a:sym typeface="Arial"/>
              </a:rPr>
              <a:t>sisa</a:t>
            </a:r>
            <a:r>
              <a:rPr lang="en-US" sz="1700" kern="0" dirty="0">
                <a:solidFill>
                  <a:srgbClr val="000000"/>
                </a:solidFill>
                <a:latin typeface="PT Sans" panose="020B0503020203020204"/>
                <a:cs typeface="Arial"/>
                <a:sym typeface="Arial"/>
              </a:rPr>
              <a:t> </a:t>
            </a:r>
            <a:r>
              <a:rPr lang="en-US" sz="1700" kern="0" dirty="0" err="1">
                <a:solidFill>
                  <a:srgbClr val="000000"/>
                </a:solidFill>
                <a:latin typeface="PT Sans" panose="020B0503020203020204"/>
                <a:cs typeface="Arial"/>
                <a:sym typeface="Arial"/>
              </a:rPr>
              <a:t>pembakaran</a:t>
            </a:r>
            <a:r>
              <a:rPr lang="en-US" sz="1700" kern="0" dirty="0">
                <a:solidFill>
                  <a:srgbClr val="000000"/>
                </a:solidFill>
                <a:latin typeface="PT Sans" panose="020B0503020203020204"/>
                <a:cs typeface="Arial"/>
                <a:sym typeface="Arial"/>
              </a:rPr>
              <a:t> </a:t>
            </a:r>
            <a:r>
              <a:rPr lang="en-US" sz="1700" kern="0" dirty="0" err="1">
                <a:solidFill>
                  <a:srgbClr val="000000"/>
                </a:solidFill>
                <a:latin typeface="PT Sans" panose="020B0503020203020204"/>
                <a:cs typeface="Arial"/>
                <a:sym typeface="Arial"/>
              </a:rPr>
              <a:t>dari</a:t>
            </a:r>
            <a:r>
              <a:rPr lang="id-ID" sz="1700" kern="0" dirty="0">
                <a:solidFill>
                  <a:srgbClr val="000000"/>
                </a:solidFill>
                <a:latin typeface="PT Sans" panose="020B0503020203020204"/>
                <a:cs typeface="Arial"/>
                <a:sym typeface="Arial"/>
              </a:rPr>
              <a:t> </a:t>
            </a:r>
            <a:r>
              <a:rPr lang="en-US" sz="1700" kern="0" dirty="0" err="1">
                <a:solidFill>
                  <a:srgbClr val="000000"/>
                </a:solidFill>
                <a:latin typeface="PT Sans" panose="020B0503020203020204"/>
                <a:cs typeface="Arial"/>
                <a:sym typeface="Arial"/>
              </a:rPr>
              <a:t>pabrik</a:t>
            </a:r>
            <a:r>
              <a:rPr lang="en-US" sz="1700" kern="0" dirty="0">
                <a:solidFill>
                  <a:srgbClr val="000000"/>
                </a:solidFill>
                <a:latin typeface="PT Sans" panose="020B0503020203020204"/>
                <a:cs typeface="Arial"/>
                <a:sym typeface="Arial"/>
              </a:rPr>
              <a:t> </a:t>
            </a:r>
            <a:r>
              <a:rPr lang="en-US" sz="1700" kern="0" dirty="0" err="1">
                <a:solidFill>
                  <a:srgbClr val="000000"/>
                </a:solidFill>
                <a:latin typeface="PT Sans" panose="020B0503020203020204"/>
                <a:cs typeface="Arial"/>
                <a:sym typeface="Arial"/>
              </a:rPr>
              <a:t>dan</a:t>
            </a:r>
            <a:r>
              <a:rPr lang="en-US" sz="1700" kern="0" dirty="0">
                <a:solidFill>
                  <a:srgbClr val="000000"/>
                </a:solidFill>
                <a:latin typeface="PT Sans" panose="020B0503020203020204"/>
                <a:cs typeface="Arial"/>
                <a:sym typeface="Arial"/>
              </a:rPr>
              <a:t> </a:t>
            </a:r>
            <a:r>
              <a:rPr lang="en-US" sz="1700" kern="0" dirty="0" err="1">
                <a:solidFill>
                  <a:srgbClr val="000000"/>
                </a:solidFill>
                <a:latin typeface="PT Sans" panose="020B0503020203020204"/>
                <a:cs typeface="Arial"/>
                <a:sym typeface="Arial"/>
              </a:rPr>
              <a:t>kendaraan</a:t>
            </a:r>
            <a:r>
              <a:rPr lang="en-US" sz="1700" kern="0" dirty="0">
                <a:solidFill>
                  <a:srgbClr val="000000"/>
                </a:solidFill>
                <a:latin typeface="PT Sans" panose="020B0503020203020204"/>
                <a:cs typeface="Arial"/>
                <a:sym typeface="Arial"/>
              </a:rPr>
              <a:t> </a:t>
            </a:r>
            <a:r>
              <a:rPr lang="en-US" sz="1700" kern="0" dirty="0" err="1">
                <a:solidFill>
                  <a:srgbClr val="000000"/>
                </a:solidFill>
                <a:latin typeface="PT Sans" panose="020B0503020203020204"/>
                <a:cs typeface="Arial"/>
                <a:sym typeface="Arial"/>
              </a:rPr>
              <a:t>bermotor</a:t>
            </a:r>
            <a:r>
              <a:rPr lang="en-US" sz="1700" kern="0" dirty="0">
                <a:solidFill>
                  <a:srgbClr val="000000"/>
                </a:solidFill>
                <a:latin typeface="PT Sans" panose="020B0503020203020204"/>
                <a:cs typeface="Arial"/>
                <a:sym typeface="Arial"/>
              </a:rPr>
              <a:t> yang </a:t>
            </a:r>
            <a:r>
              <a:rPr lang="en-US" sz="1700" kern="0" dirty="0" err="1">
                <a:solidFill>
                  <a:srgbClr val="000000"/>
                </a:solidFill>
                <a:latin typeface="PT Sans" panose="020B0503020203020204"/>
                <a:cs typeface="Arial"/>
                <a:sym typeface="Arial"/>
              </a:rPr>
              <a:t>dibuang</a:t>
            </a:r>
            <a:r>
              <a:rPr lang="en-US" sz="1700" kern="0" dirty="0">
                <a:solidFill>
                  <a:srgbClr val="000000"/>
                </a:solidFill>
                <a:latin typeface="PT Sans" panose="020B0503020203020204"/>
                <a:cs typeface="Arial"/>
                <a:sym typeface="Arial"/>
              </a:rPr>
              <a:t> </a:t>
            </a:r>
            <a:r>
              <a:rPr lang="en-US" sz="1700" kern="0" dirty="0" err="1">
                <a:solidFill>
                  <a:srgbClr val="000000"/>
                </a:solidFill>
                <a:latin typeface="PT Sans" panose="020B0503020203020204"/>
                <a:cs typeface="Arial"/>
                <a:sym typeface="Arial"/>
              </a:rPr>
              <a:t>ke</a:t>
            </a:r>
            <a:r>
              <a:rPr lang="en-US" sz="1700" kern="0" dirty="0">
                <a:solidFill>
                  <a:srgbClr val="000000"/>
                </a:solidFill>
                <a:latin typeface="PT Sans" panose="020B0503020203020204"/>
                <a:cs typeface="Arial"/>
                <a:sym typeface="Arial"/>
              </a:rPr>
              <a:t> </a:t>
            </a:r>
            <a:r>
              <a:rPr lang="en-US" sz="1700" kern="0" dirty="0" err="1">
                <a:solidFill>
                  <a:srgbClr val="000000"/>
                </a:solidFill>
                <a:latin typeface="PT Sans" panose="020B0503020203020204"/>
                <a:cs typeface="Arial"/>
                <a:sym typeface="Arial"/>
              </a:rPr>
              <a:t>udara</a:t>
            </a:r>
            <a:r>
              <a:rPr lang="id-ID" sz="1700" kern="0" dirty="0">
                <a:solidFill>
                  <a:srgbClr val="000000"/>
                </a:solidFill>
                <a:latin typeface="PT Sans" panose="020B0503020203020204"/>
                <a:cs typeface="Arial"/>
                <a:sym typeface="Arial"/>
              </a:rPr>
              <a:t>.</a:t>
            </a:r>
            <a:endParaRPr kumimoji="0" lang="en-US" sz="1700" b="0" i="0" u="none" strike="noStrike" kern="0" cap="none" spc="0" normalizeH="0" baseline="0" noProof="0" dirty="0">
              <a:ln>
                <a:noFill/>
              </a:ln>
              <a:solidFill>
                <a:srgbClr val="000000"/>
              </a:solidFill>
              <a:effectLst/>
              <a:uLnTx/>
              <a:uFillTx/>
              <a:latin typeface="PT Sans" panose="020B0503020203020204"/>
              <a:cs typeface="Arial"/>
              <a:sym typeface="Arial"/>
            </a:endParaRPr>
          </a:p>
        </p:txBody>
      </p:sp>
      <p:pic>
        <p:nvPicPr>
          <p:cNvPr id="9" name="Picture 8">
            <a:extLst>
              <a:ext uri="{FF2B5EF4-FFF2-40B4-BE49-F238E27FC236}">
                <a16:creationId xmlns:a16="http://schemas.microsoft.com/office/drawing/2014/main" id="{FBD125B1-430C-E937-993C-45CD0A0B9518}"/>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4631439"/>
            <a:ext cx="9144000" cy="512063"/>
          </a:xfrm>
          <a:prstGeom prst="rect">
            <a:avLst/>
          </a:prstGeom>
        </p:spPr>
      </p:pic>
    </p:spTree>
    <p:extLst>
      <p:ext uri="{BB962C8B-B14F-4D97-AF65-F5344CB8AC3E}">
        <p14:creationId xmlns:p14="http://schemas.microsoft.com/office/powerpoint/2010/main" val="3038738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5" grpId="0"/>
      <p:bldP spid="6" grpId="0"/>
      <p:bldP spid="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575;p46">
            <a:extLst>
              <a:ext uri="{FF2B5EF4-FFF2-40B4-BE49-F238E27FC236}">
                <a16:creationId xmlns:a16="http://schemas.microsoft.com/office/drawing/2014/main" id="{6103A4F6-8E26-0E9B-2474-F0D6EA4925A5}"/>
              </a:ext>
            </a:extLst>
          </p:cNvPr>
          <p:cNvSpPr/>
          <p:nvPr/>
        </p:nvSpPr>
        <p:spPr>
          <a:xfrm>
            <a:off x="421043" y="647514"/>
            <a:ext cx="598553" cy="598553"/>
          </a:xfrm>
          <a:prstGeom prst="rect">
            <a:avLst/>
          </a:prstGeom>
          <a:solidFill>
            <a:schemeClr val="accent2"/>
          </a:solid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2900" b="1" i="0" u="none" strike="noStrike" kern="0" cap="none" spc="0" normalizeH="0" baseline="0" noProof="0" dirty="0">
                <a:ln>
                  <a:noFill/>
                </a:ln>
                <a:solidFill>
                  <a:srgbClr val="043A5B"/>
                </a:solidFill>
                <a:effectLst/>
                <a:uLnTx/>
                <a:uFillTx/>
                <a:latin typeface="PT Sans" panose="020B0503020203020204" pitchFamily="34" charset="0"/>
                <a:ea typeface="Archivo"/>
                <a:cs typeface="Archivo"/>
                <a:sym typeface="Archivo"/>
              </a:rPr>
              <a:t>3</a:t>
            </a:r>
            <a:endParaRPr kumimoji="0" sz="2900" b="1" i="0" u="none" strike="noStrike" kern="0" cap="none" spc="0" normalizeH="0" baseline="0" noProof="0" dirty="0">
              <a:ln>
                <a:noFill/>
              </a:ln>
              <a:solidFill>
                <a:srgbClr val="043A5B"/>
              </a:solidFill>
              <a:effectLst/>
              <a:uLnTx/>
              <a:uFillTx/>
              <a:latin typeface="PT Sans" panose="020B0503020203020204" pitchFamily="34" charset="0"/>
              <a:ea typeface="Archivo"/>
              <a:cs typeface="Archivo"/>
              <a:sym typeface="Archivo"/>
            </a:endParaRPr>
          </a:p>
        </p:txBody>
      </p:sp>
      <p:sp>
        <p:nvSpPr>
          <p:cNvPr id="3" name="Google Shape;583;p46">
            <a:extLst>
              <a:ext uri="{FF2B5EF4-FFF2-40B4-BE49-F238E27FC236}">
                <a16:creationId xmlns:a16="http://schemas.microsoft.com/office/drawing/2014/main" id="{51C48753-6B57-F77F-531E-D78D4DAACADC}"/>
              </a:ext>
            </a:extLst>
          </p:cNvPr>
          <p:cNvSpPr txBox="1"/>
          <p:nvPr/>
        </p:nvSpPr>
        <p:spPr>
          <a:xfrm>
            <a:off x="1161762" y="681187"/>
            <a:ext cx="3229616" cy="531206"/>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id-ID" sz="2400" b="1"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Pencemaran </a:t>
            </a:r>
            <a:r>
              <a:rPr kumimoji="0" lang="en-US" sz="2400" b="1"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Tanah</a:t>
            </a:r>
            <a:endParaRPr kumimoji="0" sz="2400" b="1" i="0" u="none" strike="noStrike" kern="0" cap="none" spc="0" normalizeH="0" baseline="0" noProof="0" dirty="0">
              <a:ln>
                <a:noFill/>
              </a:ln>
              <a:solidFill>
                <a:srgbClr val="000000"/>
              </a:solidFill>
              <a:effectLst/>
              <a:uLnTx/>
              <a:uFillTx/>
              <a:latin typeface="PT Sans" panose="020B0503020203020204" pitchFamily="34" charset="0"/>
              <a:ea typeface="Archivo"/>
              <a:cs typeface="Archivo"/>
              <a:sym typeface="Archivo"/>
            </a:endParaRPr>
          </a:p>
        </p:txBody>
      </p:sp>
      <p:sp>
        <p:nvSpPr>
          <p:cNvPr id="5" name="TextBox 4">
            <a:extLst>
              <a:ext uri="{FF2B5EF4-FFF2-40B4-BE49-F238E27FC236}">
                <a16:creationId xmlns:a16="http://schemas.microsoft.com/office/drawing/2014/main" id="{C8378B90-C1AA-D4D5-3E4F-1025ACDCFEFA}"/>
              </a:ext>
            </a:extLst>
          </p:cNvPr>
          <p:cNvSpPr txBox="1"/>
          <p:nvPr/>
        </p:nvSpPr>
        <p:spPr>
          <a:xfrm>
            <a:off x="1161762" y="1351328"/>
            <a:ext cx="6923460" cy="1000274"/>
          </a:xfrm>
          <a:prstGeom prst="rect">
            <a:avLst/>
          </a:prstGeom>
          <a:noFill/>
        </p:spPr>
        <p:txBody>
          <a:bodyPr wrap="square">
            <a:spAutoFit/>
          </a:bodyPr>
          <a:lstStyle/>
          <a:p>
            <a:pPr lvl="0" defTabSz="914400">
              <a:spcAft>
                <a:spcPts val="300"/>
              </a:spcAft>
              <a:buClr>
                <a:srgbClr val="000000"/>
              </a:buClr>
              <a:defRPr/>
            </a:pPr>
            <a:r>
              <a:rPr lang="id-ID" dirty="0">
                <a:solidFill>
                  <a:srgbClr val="000000"/>
                </a:solidFill>
                <a:latin typeface="PT Sans" panose="020B0503020203020204"/>
              </a:rPr>
              <a:t>Pencemaran tanah memiliki dampak negatif, yaitu sebagai berikut.</a:t>
            </a:r>
          </a:p>
          <a:p>
            <a:pPr marL="285750" lvl="0" indent="-285750" defTabSz="914400">
              <a:spcAft>
                <a:spcPts val="300"/>
              </a:spcAft>
              <a:buClr>
                <a:srgbClr val="000000"/>
              </a:buClr>
              <a:buFont typeface="Arial" panose="020B0604020202020204" pitchFamily="34" charset="0"/>
              <a:buChar char="•"/>
              <a:defRPr/>
            </a:pPr>
            <a:r>
              <a:rPr lang="id-ID" dirty="0">
                <a:solidFill>
                  <a:srgbClr val="000000"/>
                </a:solidFill>
                <a:latin typeface="PT Sans" panose="020B0503020203020204"/>
              </a:rPr>
              <a:t>Mematikan organisme di dalam tanah</a:t>
            </a:r>
          </a:p>
          <a:p>
            <a:pPr marL="285750" lvl="0" indent="-285750" defTabSz="914400">
              <a:spcAft>
                <a:spcPts val="300"/>
              </a:spcAft>
              <a:buClr>
                <a:srgbClr val="000000"/>
              </a:buClr>
              <a:buFont typeface="Arial" panose="020B0604020202020204" pitchFamily="34" charset="0"/>
              <a:buChar char="•"/>
              <a:defRPr/>
            </a:pPr>
            <a:r>
              <a:rPr lang="id-ID" dirty="0">
                <a:solidFill>
                  <a:srgbClr val="000000"/>
                </a:solidFill>
                <a:latin typeface="PT Sans" panose="020B0503020203020204"/>
              </a:rPr>
              <a:t>Mengganggu porositas dan kesuburan tanah. </a:t>
            </a:r>
            <a:endParaRPr kumimoji="0" lang="en-US" sz="1800" b="0" i="0" u="none" strike="noStrike" kern="0" cap="none" spc="0" normalizeH="0" baseline="0" noProof="0" dirty="0">
              <a:ln>
                <a:noFill/>
              </a:ln>
              <a:solidFill>
                <a:srgbClr val="000000"/>
              </a:solidFill>
              <a:effectLst/>
              <a:uLnTx/>
              <a:uFillTx/>
              <a:latin typeface="PT Sans" panose="020B0503020203020204"/>
              <a:cs typeface="Arial"/>
              <a:sym typeface="Arial"/>
            </a:endParaRPr>
          </a:p>
        </p:txBody>
      </p:sp>
      <p:sp>
        <p:nvSpPr>
          <p:cNvPr id="7" name="Google Shape;1924;p43"/>
          <p:cNvSpPr/>
          <p:nvPr/>
        </p:nvSpPr>
        <p:spPr>
          <a:xfrm flipH="1">
            <a:off x="7436357" y="3019347"/>
            <a:ext cx="648865" cy="764778"/>
          </a:xfrm>
          <a:custGeom>
            <a:avLst/>
            <a:gdLst/>
            <a:ahLst/>
            <a:cxnLst/>
            <a:rect l="l" t="t" r="r" b="b"/>
            <a:pathLst>
              <a:path w="61579" h="88077" extrusionOk="0">
                <a:moveTo>
                  <a:pt x="53919" y="1"/>
                </a:moveTo>
                <a:cubicBezTo>
                  <a:pt x="52137" y="1"/>
                  <a:pt x="50327" y="554"/>
                  <a:pt x="50100" y="1549"/>
                </a:cubicBezTo>
                <a:cubicBezTo>
                  <a:pt x="49666" y="3317"/>
                  <a:pt x="50752" y="15230"/>
                  <a:pt x="50503" y="18115"/>
                </a:cubicBezTo>
                <a:cubicBezTo>
                  <a:pt x="50272" y="20777"/>
                  <a:pt x="50202" y="23115"/>
                  <a:pt x="43950" y="23115"/>
                </a:cubicBezTo>
                <a:cubicBezTo>
                  <a:pt x="43499" y="23115"/>
                  <a:pt x="43017" y="23103"/>
                  <a:pt x="42500" y="23078"/>
                </a:cubicBezTo>
                <a:cubicBezTo>
                  <a:pt x="34838" y="22737"/>
                  <a:pt x="20072" y="23140"/>
                  <a:pt x="19048" y="20441"/>
                </a:cubicBezTo>
                <a:cubicBezTo>
                  <a:pt x="18055" y="17742"/>
                  <a:pt x="22398" y="1983"/>
                  <a:pt x="24632" y="1487"/>
                </a:cubicBezTo>
                <a:cubicBezTo>
                  <a:pt x="26865" y="991"/>
                  <a:pt x="21281" y="246"/>
                  <a:pt x="21281" y="246"/>
                </a:cubicBezTo>
                <a:cubicBezTo>
                  <a:pt x="18148" y="3038"/>
                  <a:pt x="16039" y="6761"/>
                  <a:pt x="15294" y="10887"/>
                </a:cubicBezTo>
                <a:cubicBezTo>
                  <a:pt x="14053" y="17804"/>
                  <a:pt x="7632" y="40388"/>
                  <a:pt x="6732" y="46251"/>
                </a:cubicBezTo>
                <a:cubicBezTo>
                  <a:pt x="5833" y="52083"/>
                  <a:pt x="5988" y="58442"/>
                  <a:pt x="3723" y="65546"/>
                </a:cubicBezTo>
                <a:cubicBezTo>
                  <a:pt x="1490" y="72650"/>
                  <a:pt x="1" y="80778"/>
                  <a:pt x="2327" y="82484"/>
                </a:cubicBezTo>
                <a:cubicBezTo>
                  <a:pt x="4654" y="84190"/>
                  <a:pt x="32139" y="86486"/>
                  <a:pt x="37971" y="87541"/>
                </a:cubicBezTo>
                <a:cubicBezTo>
                  <a:pt x="39731" y="87850"/>
                  <a:pt x="42315" y="88077"/>
                  <a:pt x="45103" y="88077"/>
                </a:cubicBezTo>
                <a:cubicBezTo>
                  <a:pt x="51553" y="88077"/>
                  <a:pt x="59102" y="86862"/>
                  <a:pt x="60120" y="82639"/>
                </a:cubicBezTo>
                <a:cubicBezTo>
                  <a:pt x="61578" y="76559"/>
                  <a:pt x="58693" y="66694"/>
                  <a:pt x="59562" y="56302"/>
                </a:cubicBezTo>
                <a:cubicBezTo>
                  <a:pt x="60430" y="45910"/>
                  <a:pt x="58662" y="2666"/>
                  <a:pt x="57266" y="1053"/>
                </a:cubicBezTo>
                <a:cubicBezTo>
                  <a:pt x="56670" y="334"/>
                  <a:pt x="55303" y="1"/>
                  <a:pt x="5391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6" name="Picture 5">
            <a:extLst>
              <a:ext uri="{FF2B5EF4-FFF2-40B4-BE49-F238E27FC236}">
                <a16:creationId xmlns:a16="http://schemas.microsoft.com/office/drawing/2014/main" id="{FBD125B1-430C-E937-993C-45CD0A0B9518}"/>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4631439"/>
            <a:ext cx="9144000" cy="512063"/>
          </a:xfrm>
          <a:prstGeom prst="rect">
            <a:avLst/>
          </a:prstGeom>
        </p:spPr>
      </p:pic>
    </p:spTree>
    <p:extLst>
      <p:ext uri="{BB962C8B-B14F-4D97-AF65-F5344CB8AC3E}">
        <p14:creationId xmlns:p14="http://schemas.microsoft.com/office/powerpoint/2010/main" val="23949168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575;p46">
            <a:extLst>
              <a:ext uri="{FF2B5EF4-FFF2-40B4-BE49-F238E27FC236}">
                <a16:creationId xmlns:a16="http://schemas.microsoft.com/office/drawing/2014/main" id="{6103A4F6-8E26-0E9B-2474-F0D6EA4925A5}"/>
              </a:ext>
            </a:extLst>
          </p:cNvPr>
          <p:cNvSpPr/>
          <p:nvPr/>
        </p:nvSpPr>
        <p:spPr>
          <a:xfrm>
            <a:off x="421043" y="647514"/>
            <a:ext cx="598553" cy="598553"/>
          </a:xfrm>
          <a:prstGeom prst="rect">
            <a:avLst/>
          </a:prstGeom>
          <a:solidFill>
            <a:schemeClr val="accent2"/>
          </a:solid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US" sz="2900" b="1" kern="0" dirty="0">
                <a:solidFill>
                  <a:srgbClr val="043A5B"/>
                </a:solidFill>
                <a:latin typeface="PT Sans" panose="020B0503020203020204" pitchFamily="34" charset="0"/>
                <a:ea typeface="Archivo"/>
                <a:cs typeface="Archivo"/>
                <a:sym typeface="Archivo"/>
              </a:rPr>
              <a:t>4</a:t>
            </a:r>
            <a:endParaRPr kumimoji="0" sz="2900" b="1" i="0" u="none" strike="noStrike" kern="0" cap="none" spc="0" normalizeH="0" baseline="0" noProof="0" dirty="0">
              <a:ln>
                <a:noFill/>
              </a:ln>
              <a:solidFill>
                <a:srgbClr val="043A5B"/>
              </a:solidFill>
              <a:effectLst/>
              <a:uLnTx/>
              <a:uFillTx/>
              <a:latin typeface="PT Sans" panose="020B0503020203020204" pitchFamily="34" charset="0"/>
              <a:ea typeface="Archivo"/>
              <a:cs typeface="Archivo"/>
              <a:sym typeface="Archivo"/>
            </a:endParaRPr>
          </a:p>
        </p:txBody>
      </p:sp>
      <p:sp>
        <p:nvSpPr>
          <p:cNvPr id="3" name="Google Shape;583;p46">
            <a:extLst>
              <a:ext uri="{FF2B5EF4-FFF2-40B4-BE49-F238E27FC236}">
                <a16:creationId xmlns:a16="http://schemas.microsoft.com/office/drawing/2014/main" id="{51C48753-6B57-F77F-531E-D78D4DAACADC}"/>
              </a:ext>
            </a:extLst>
          </p:cNvPr>
          <p:cNvSpPr txBox="1"/>
          <p:nvPr/>
        </p:nvSpPr>
        <p:spPr>
          <a:xfrm>
            <a:off x="1161762" y="681187"/>
            <a:ext cx="3478545" cy="531206"/>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id-ID" sz="2400" b="1"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Pencemaran </a:t>
            </a:r>
            <a:r>
              <a:rPr kumimoji="0" lang="en-US" sz="2400" b="1"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Suara</a:t>
            </a:r>
            <a:endParaRPr kumimoji="0" sz="2400" b="1" i="0" u="none" strike="noStrike" kern="0" cap="none" spc="0" normalizeH="0" baseline="0" noProof="0" dirty="0">
              <a:ln>
                <a:noFill/>
              </a:ln>
              <a:solidFill>
                <a:srgbClr val="000000"/>
              </a:solidFill>
              <a:effectLst/>
              <a:uLnTx/>
              <a:uFillTx/>
              <a:latin typeface="PT Sans" panose="020B0503020203020204" pitchFamily="34" charset="0"/>
              <a:ea typeface="Archivo"/>
              <a:cs typeface="Archivo"/>
              <a:sym typeface="Archivo"/>
            </a:endParaRPr>
          </a:p>
        </p:txBody>
      </p:sp>
      <p:grpSp>
        <p:nvGrpSpPr>
          <p:cNvPr id="31" name="Group 30"/>
          <p:cNvGrpSpPr/>
          <p:nvPr/>
        </p:nvGrpSpPr>
        <p:grpSpPr>
          <a:xfrm>
            <a:off x="500066" y="2236719"/>
            <a:ext cx="1980000" cy="2031347"/>
            <a:chOff x="890337" y="1246090"/>
            <a:chExt cx="1980000" cy="2031347"/>
          </a:xfrm>
        </p:grpSpPr>
        <p:sp>
          <p:nvSpPr>
            <p:cNvPr id="13" name="Google Shape;3536;p44"/>
            <p:cNvSpPr txBox="1"/>
            <p:nvPr/>
          </p:nvSpPr>
          <p:spPr>
            <a:xfrm>
              <a:off x="890337" y="1805046"/>
              <a:ext cx="1980000" cy="360000"/>
            </a:xfrm>
            <a:prstGeom prst="rect">
              <a:avLst/>
            </a:prstGeom>
            <a:noFill/>
            <a:ln>
              <a:noFill/>
            </a:ln>
          </p:spPr>
          <p:txBody>
            <a:bodyPr spcFirstLastPara="1" wrap="square" lIns="91425" tIns="91425" rIns="91425" bIns="91425" anchor="ctr" anchorCtr="0">
              <a:noAutofit/>
            </a:bodyPr>
            <a:lstStyle/>
            <a:p>
              <a:pPr lvl="0" algn="ctr"/>
              <a:r>
                <a:rPr lang="id-ID" sz="1600" dirty="0">
                  <a:latin typeface="PT Sans" panose="020B0503020203020204"/>
                  <a:ea typeface="Fira Sans Extra Condensed SemiBold"/>
                  <a:cs typeface="Fira Sans Extra Condensed SemiBold"/>
                  <a:sym typeface="Fira Sans Extra Condensed SemiBold"/>
                </a:rPr>
                <a:t>Kebisingan impulsif</a:t>
              </a:r>
              <a:endParaRPr sz="1600" dirty="0">
                <a:solidFill>
                  <a:srgbClr val="000000"/>
                </a:solidFill>
                <a:latin typeface="PT Sans" panose="020B0503020203020204"/>
                <a:ea typeface="Fira Sans Extra Condensed SemiBold"/>
                <a:cs typeface="Fira Sans Extra Condensed SemiBold"/>
                <a:sym typeface="Fira Sans Extra Condensed SemiBold"/>
              </a:endParaRPr>
            </a:p>
          </p:txBody>
        </p:sp>
        <p:sp>
          <p:nvSpPr>
            <p:cNvPr id="14" name="Google Shape;3537;p44"/>
            <p:cNvSpPr txBox="1"/>
            <p:nvPr/>
          </p:nvSpPr>
          <p:spPr>
            <a:xfrm>
              <a:off x="890337" y="2064016"/>
              <a:ext cx="1980000" cy="1213421"/>
            </a:xfrm>
            <a:prstGeom prst="rect">
              <a:avLst/>
            </a:prstGeom>
            <a:noFill/>
            <a:ln>
              <a:noFill/>
            </a:ln>
          </p:spPr>
          <p:txBody>
            <a:bodyPr spcFirstLastPara="1" wrap="square" lIns="91425" tIns="91425" rIns="91425" bIns="91425" anchor="t" anchorCtr="0">
              <a:noAutofit/>
            </a:bodyPr>
            <a:lstStyle/>
            <a:p>
              <a:pPr lvl="0" algn="ctr"/>
              <a:r>
                <a:rPr lang="en-US" sz="1200" dirty="0">
                  <a:solidFill>
                    <a:srgbClr val="000000"/>
                  </a:solidFill>
                  <a:latin typeface="PT Sans" panose="020B0503020203020204"/>
                  <a:ea typeface="Roboto"/>
                  <a:cs typeface="Roboto"/>
                  <a:sym typeface="Roboto"/>
                </a:rPr>
                <a:t>K</a:t>
              </a:r>
              <a:r>
                <a:rPr lang="id-ID" sz="1200" dirty="0">
                  <a:solidFill>
                    <a:srgbClr val="000000"/>
                  </a:solidFill>
                  <a:latin typeface="PT Sans" panose="020B0503020203020204"/>
                  <a:ea typeface="Roboto"/>
                  <a:cs typeface="Roboto"/>
                  <a:sym typeface="Roboto"/>
                </a:rPr>
                <a:t>ebisingan yang terjadi dalam</a:t>
              </a:r>
              <a:r>
                <a:rPr lang="en-US" sz="1200" dirty="0">
                  <a:solidFill>
                    <a:srgbClr val="000000"/>
                  </a:solidFill>
                  <a:latin typeface="PT Sans" panose="020B0503020203020204"/>
                  <a:ea typeface="Roboto"/>
                  <a:cs typeface="Roboto"/>
                  <a:sym typeface="Roboto"/>
                </a:rPr>
                <a:t> </a:t>
              </a:r>
              <a:r>
                <a:rPr lang="id-ID" sz="1200" dirty="0">
                  <a:solidFill>
                    <a:srgbClr val="000000"/>
                  </a:solidFill>
                  <a:latin typeface="PT Sans" panose="020B0503020203020204"/>
                  <a:ea typeface="Roboto"/>
                  <a:cs typeface="Roboto"/>
                  <a:sym typeface="Roboto"/>
                </a:rPr>
                <a:t>waktu singkat</a:t>
              </a:r>
              <a:r>
                <a:rPr lang="en-US" sz="1200" dirty="0">
                  <a:solidFill>
                    <a:srgbClr val="000000"/>
                  </a:solidFill>
                  <a:latin typeface="PT Sans" panose="020B0503020203020204"/>
                  <a:ea typeface="Roboto"/>
                  <a:cs typeface="Roboto"/>
                  <a:sym typeface="Roboto"/>
                </a:rPr>
                <a:t> </a:t>
              </a:r>
              <a:r>
                <a:rPr lang="id-ID" sz="1200" dirty="0">
                  <a:solidFill>
                    <a:srgbClr val="000000"/>
                  </a:solidFill>
                  <a:latin typeface="PT Sans" panose="020B0503020203020204"/>
                  <a:ea typeface="Roboto"/>
                  <a:cs typeface="Roboto"/>
                  <a:sym typeface="Roboto"/>
                </a:rPr>
                <a:t>dan biasanya</a:t>
              </a:r>
              <a:r>
                <a:rPr lang="en-US" sz="1200" dirty="0">
                  <a:solidFill>
                    <a:srgbClr val="000000"/>
                  </a:solidFill>
                  <a:latin typeface="PT Sans" panose="020B0503020203020204"/>
                  <a:ea typeface="Roboto"/>
                  <a:cs typeface="Roboto"/>
                  <a:sym typeface="Roboto"/>
                </a:rPr>
                <a:t> </a:t>
              </a:r>
              <a:r>
                <a:rPr lang="id-ID" sz="1200" dirty="0">
                  <a:solidFill>
                    <a:srgbClr val="000000"/>
                  </a:solidFill>
                  <a:latin typeface="PT Sans" panose="020B0503020203020204"/>
                  <a:ea typeface="Roboto"/>
                  <a:cs typeface="Roboto"/>
                  <a:sym typeface="Roboto"/>
                </a:rPr>
                <a:t>mengejutkan. Contohnya,</a:t>
              </a:r>
              <a:r>
                <a:rPr lang="en-US" sz="1200" dirty="0">
                  <a:solidFill>
                    <a:srgbClr val="000000"/>
                  </a:solidFill>
                  <a:latin typeface="PT Sans" panose="020B0503020203020204"/>
                  <a:ea typeface="Roboto"/>
                  <a:cs typeface="Roboto"/>
                  <a:sym typeface="Roboto"/>
                </a:rPr>
                <a:t> </a:t>
              </a:r>
              <a:r>
                <a:rPr lang="id-ID" sz="1200" dirty="0">
                  <a:solidFill>
                    <a:srgbClr val="000000"/>
                  </a:solidFill>
                  <a:latin typeface="PT Sans" panose="020B0503020203020204"/>
                  <a:ea typeface="Roboto"/>
                  <a:cs typeface="Roboto"/>
                  <a:sym typeface="Roboto"/>
                </a:rPr>
                <a:t>suara ledakan mercon, suara tembakan senjata, dan</a:t>
              </a:r>
              <a:r>
                <a:rPr lang="en-US" sz="1200" dirty="0">
                  <a:solidFill>
                    <a:srgbClr val="000000"/>
                  </a:solidFill>
                  <a:latin typeface="PT Sans" panose="020B0503020203020204"/>
                  <a:ea typeface="Roboto"/>
                  <a:cs typeface="Roboto"/>
                  <a:sym typeface="Roboto"/>
                </a:rPr>
                <a:t> </a:t>
              </a:r>
              <a:r>
                <a:rPr lang="id-ID" sz="1200" dirty="0">
                  <a:solidFill>
                    <a:srgbClr val="000000"/>
                  </a:solidFill>
                  <a:latin typeface="PT Sans" panose="020B0503020203020204"/>
                  <a:ea typeface="Roboto"/>
                  <a:cs typeface="Roboto"/>
                  <a:sym typeface="Roboto"/>
                </a:rPr>
                <a:t>suara</a:t>
              </a:r>
              <a:r>
                <a:rPr lang="en-US" sz="1200" dirty="0">
                  <a:solidFill>
                    <a:srgbClr val="000000"/>
                  </a:solidFill>
                  <a:latin typeface="PT Sans" panose="020B0503020203020204"/>
                  <a:ea typeface="Roboto"/>
                  <a:cs typeface="Roboto"/>
                  <a:sym typeface="Roboto"/>
                </a:rPr>
                <a:t> </a:t>
              </a:r>
              <a:r>
                <a:rPr lang="id-ID" sz="1200" dirty="0">
                  <a:solidFill>
                    <a:srgbClr val="000000"/>
                  </a:solidFill>
                  <a:latin typeface="PT Sans" panose="020B0503020203020204"/>
                  <a:ea typeface="Roboto"/>
                  <a:cs typeface="Roboto"/>
                  <a:sym typeface="Roboto"/>
                </a:rPr>
                <a:t>petir.</a:t>
              </a:r>
              <a:endParaRPr sz="1200" dirty="0">
                <a:solidFill>
                  <a:srgbClr val="000000"/>
                </a:solidFill>
                <a:latin typeface="PT Sans" panose="020B0503020203020204"/>
                <a:ea typeface="Roboto"/>
                <a:cs typeface="Roboto"/>
                <a:sym typeface="Roboto"/>
              </a:endParaRPr>
            </a:p>
          </p:txBody>
        </p:sp>
        <p:sp>
          <p:nvSpPr>
            <p:cNvPr id="18" name="Google Shape;3541;p44"/>
            <p:cNvSpPr/>
            <p:nvPr/>
          </p:nvSpPr>
          <p:spPr>
            <a:xfrm>
              <a:off x="1645887" y="1246090"/>
              <a:ext cx="468900" cy="468900"/>
            </a:xfrm>
            <a:prstGeom prst="ellipse">
              <a:avLst/>
            </a:prstGeom>
            <a:solidFill>
              <a:schemeClr val="accent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2000" dirty="0">
                  <a:latin typeface="PT Sans" panose="020B0503020203020204"/>
                  <a:ea typeface="Fira Sans Extra Condensed SemiBold"/>
                  <a:cs typeface="Fira Sans Extra Condensed SemiBold"/>
                  <a:sym typeface="Fira Sans Extra Condensed SemiBold"/>
                </a:rPr>
                <a:t>1</a:t>
              </a:r>
              <a:endParaRPr sz="2000" dirty="0">
                <a:latin typeface="PT Sans" panose="020B0503020203020204"/>
                <a:ea typeface="Fira Sans Extra Condensed SemiBold"/>
                <a:cs typeface="Fira Sans Extra Condensed SemiBold"/>
                <a:sym typeface="Fira Sans Extra Condensed SemiBold"/>
              </a:endParaRPr>
            </a:p>
          </p:txBody>
        </p:sp>
      </p:grpSp>
      <p:grpSp>
        <p:nvGrpSpPr>
          <p:cNvPr id="33" name="Group 32"/>
          <p:cNvGrpSpPr/>
          <p:nvPr/>
        </p:nvGrpSpPr>
        <p:grpSpPr>
          <a:xfrm>
            <a:off x="6680351" y="2236719"/>
            <a:ext cx="1980000" cy="2436881"/>
            <a:chOff x="6603349" y="1212368"/>
            <a:chExt cx="1980000" cy="2436881"/>
          </a:xfrm>
        </p:grpSpPr>
        <p:sp>
          <p:nvSpPr>
            <p:cNvPr id="16" name="Google Shape;3539;p44"/>
            <p:cNvSpPr txBox="1"/>
            <p:nvPr/>
          </p:nvSpPr>
          <p:spPr>
            <a:xfrm>
              <a:off x="6603349" y="1712115"/>
              <a:ext cx="1980000" cy="360000"/>
            </a:xfrm>
            <a:prstGeom prst="rect">
              <a:avLst/>
            </a:prstGeom>
            <a:noFill/>
            <a:ln>
              <a:noFill/>
            </a:ln>
          </p:spPr>
          <p:txBody>
            <a:bodyPr spcFirstLastPara="1" wrap="square" lIns="91425" tIns="91425" rIns="91425" bIns="91425" anchor="ctr" anchorCtr="0">
              <a:noAutofit/>
            </a:bodyPr>
            <a:lstStyle/>
            <a:p>
              <a:pPr lvl="0" algn="ctr"/>
              <a:r>
                <a:rPr lang="id-ID" sz="1600" dirty="0">
                  <a:latin typeface="PT Sans" panose="020B0503020203020204"/>
                  <a:ea typeface="Fira Sans Extra Condensed SemiBold"/>
                  <a:cs typeface="Fira Sans Extra Condensed SemiBold"/>
                  <a:sym typeface="Fira Sans Extra Condensed SemiBold"/>
                </a:rPr>
                <a:t>Kebisingan kontinu</a:t>
              </a:r>
              <a:endParaRPr sz="1600" dirty="0">
                <a:solidFill>
                  <a:srgbClr val="000000"/>
                </a:solidFill>
                <a:latin typeface="PT Sans" panose="020B0503020203020204"/>
                <a:ea typeface="Fira Sans Extra Condensed SemiBold"/>
                <a:cs typeface="Fira Sans Extra Condensed SemiBold"/>
                <a:sym typeface="Fira Sans Extra Condensed SemiBold"/>
              </a:endParaRPr>
            </a:p>
          </p:txBody>
        </p:sp>
        <p:sp>
          <p:nvSpPr>
            <p:cNvPr id="17" name="Google Shape;3540;p44"/>
            <p:cNvSpPr txBox="1"/>
            <p:nvPr/>
          </p:nvSpPr>
          <p:spPr>
            <a:xfrm>
              <a:off x="6603349" y="1951324"/>
              <a:ext cx="1980000" cy="1697925"/>
            </a:xfrm>
            <a:prstGeom prst="rect">
              <a:avLst/>
            </a:prstGeom>
            <a:noFill/>
            <a:ln>
              <a:noFill/>
            </a:ln>
          </p:spPr>
          <p:txBody>
            <a:bodyPr spcFirstLastPara="1" wrap="square" lIns="91425" tIns="91425" rIns="91425" bIns="91425" anchor="t" anchorCtr="0">
              <a:noAutofit/>
            </a:bodyPr>
            <a:lstStyle/>
            <a:p>
              <a:pPr lvl="0" algn="ctr"/>
              <a:r>
                <a:rPr lang="en-US" sz="1200" dirty="0">
                  <a:solidFill>
                    <a:srgbClr val="000000"/>
                  </a:solidFill>
                  <a:latin typeface="PT Sans" panose="020B0503020203020204"/>
                  <a:ea typeface="Roboto"/>
                  <a:cs typeface="Roboto"/>
                  <a:sym typeface="Roboto"/>
                </a:rPr>
                <a:t>K</a:t>
              </a:r>
              <a:r>
                <a:rPr lang="id-ID" sz="1200" dirty="0">
                  <a:solidFill>
                    <a:srgbClr val="000000"/>
                  </a:solidFill>
                  <a:latin typeface="PT Sans" panose="020B0503020203020204"/>
                  <a:ea typeface="Roboto"/>
                  <a:cs typeface="Roboto"/>
                  <a:sym typeface="Roboto"/>
                </a:rPr>
                <a:t>ebisingan secara</a:t>
              </a:r>
              <a:r>
                <a:rPr lang="en-US" sz="1200" dirty="0">
                  <a:solidFill>
                    <a:srgbClr val="000000"/>
                  </a:solidFill>
                  <a:latin typeface="PT Sans" panose="020B0503020203020204"/>
                  <a:ea typeface="Roboto"/>
                  <a:cs typeface="Roboto"/>
                  <a:sym typeface="Roboto"/>
                </a:rPr>
                <a:t> </a:t>
              </a:r>
              <a:r>
                <a:rPr lang="id-ID" sz="1200" dirty="0">
                  <a:solidFill>
                    <a:srgbClr val="000000"/>
                  </a:solidFill>
                  <a:latin typeface="PT Sans" panose="020B0503020203020204"/>
                  <a:ea typeface="Roboto"/>
                  <a:cs typeface="Roboto"/>
                  <a:sym typeface="Roboto"/>
                </a:rPr>
                <a:t>terus-menerus dalam waktu yang cukup</a:t>
              </a:r>
              <a:r>
                <a:rPr lang="en-US" sz="1200" dirty="0">
                  <a:solidFill>
                    <a:srgbClr val="000000"/>
                  </a:solidFill>
                  <a:latin typeface="PT Sans" panose="020B0503020203020204"/>
                  <a:ea typeface="Roboto"/>
                  <a:cs typeface="Roboto"/>
                  <a:sym typeface="Roboto"/>
                </a:rPr>
                <a:t> </a:t>
              </a:r>
              <a:r>
                <a:rPr lang="id-ID" sz="1200" dirty="0">
                  <a:solidFill>
                    <a:srgbClr val="000000"/>
                  </a:solidFill>
                  <a:latin typeface="PT Sans" panose="020B0503020203020204"/>
                  <a:ea typeface="Roboto"/>
                  <a:cs typeface="Roboto"/>
                  <a:sym typeface="Roboto"/>
                </a:rPr>
                <a:t>lama. Contohnya,</a:t>
              </a:r>
            </a:p>
            <a:p>
              <a:pPr lvl="0" algn="ctr"/>
              <a:r>
                <a:rPr lang="id-ID" sz="1200" dirty="0">
                  <a:solidFill>
                    <a:srgbClr val="000000"/>
                  </a:solidFill>
                  <a:latin typeface="PT Sans" panose="020B0503020203020204"/>
                  <a:ea typeface="Roboto"/>
                  <a:cs typeface="Roboto"/>
                  <a:sym typeface="Roboto"/>
                </a:rPr>
                <a:t>suara mesin pabrik. Kebisingan jenis ini sering menjadi penyebab</a:t>
              </a:r>
              <a:r>
                <a:rPr lang="en-US" sz="1200" dirty="0">
                  <a:solidFill>
                    <a:srgbClr val="000000"/>
                  </a:solidFill>
                  <a:latin typeface="PT Sans" panose="020B0503020203020204"/>
                  <a:ea typeface="Roboto"/>
                  <a:cs typeface="Roboto"/>
                  <a:sym typeface="Roboto"/>
                </a:rPr>
                <a:t> </a:t>
              </a:r>
              <a:r>
                <a:rPr lang="id-ID" sz="1200" dirty="0">
                  <a:solidFill>
                    <a:srgbClr val="000000"/>
                  </a:solidFill>
                  <a:latin typeface="PT Sans" panose="020B0503020203020204"/>
                  <a:ea typeface="Roboto"/>
                  <a:cs typeface="Roboto"/>
                  <a:sym typeface="Roboto"/>
                </a:rPr>
                <a:t>rusaknya</a:t>
              </a:r>
              <a:r>
                <a:rPr lang="en-US" sz="1200" dirty="0">
                  <a:solidFill>
                    <a:srgbClr val="000000"/>
                  </a:solidFill>
                  <a:latin typeface="PT Sans" panose="020B0503020203020204"/>
                  <a:ea typeface="Roboto"/>
                  <a:cs typeface="Roboto"/>
                  <a:sym typeface="Roboto"/>
                </a:rPr>
                <a:t> </a:t>
              </a:r>
              <a:r>
                <a:rPr lang="id-ID" sz="1200" dirty="0">
                  <a:solidFill>
                    <a:srgbClr val="000000"/>
                  </a:solidFill>
                  <a:latin typeface="PT Sans" panose="020B0503020203020204"/>
                  <a:ea typeface="Roboto"/>
                  <a:cs typeface="Roboto"/>
                  <a:sym typeface="Roboto"/>
                </a:rPr>
                <a:t>pendengaran.</a:t>
              </a:r>
              <a:endParaRPr sz="1200" dirty="0">
                <a:solidFill>
                  <a:srgbClr val="000000"/>
                </a:solidFill>
                <a:latin typeface="PT Sans" panose="020B0503020203020204"/>
                <a:ea typeface="Roboto"/>
                <a:cs typeface="Roboto"/>
                <a:sym typeface="Roboto"/>
              </a:endParaRPr>
            </a:p>
          </p:txBody>
        </p:sp>
        <p:sp>
          <p:nvSpPr>
            <p:cNvPr id="19" name="Google Shape;3542;p44"/>
            <p:cNvSpPr/>
            <p:nvPr/>
          </p:nvSpPr>
          <p:spPr>
            <a:xfrm>
              <a:off x="7358899" y="1212368"/>
              <a:ext cx="468900" cy="468900"/>
            </a:xfrm>
            <a:prstGeom prst="ellipse">
              <a:avLst/>
            </a:prstGeom>
            <a:solidFill>
              <a:schemeClr val="accent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2000">
                  <a:latin typeface="PT Sans" panose="020B0503020203020204"/>
                  <a:ea typeface="Fira Sans Extra Condensed SemiBold"/>
                  <a:cs typeface="Fira Sans Extra Condensed SemiBold"/>
                  <a:sym typeface="Fira Sans Extra Condensed SemiBold"/>
                </a:rPr>
                <a:t>4</a:t>
              </a:r>
              <a:endParaRPr sz="2000">
                <a:latin typeface="PT Sans" panose="020B0503020203020204"/>
                <a:ea typeface="Fira Sans Extra Condensed SemiBold"/>
                <a:cs typeface="Fira Sans Extra Condensed SemiBold"/>
                <a:sym typeface="Fira Sans Extra Condensed SemiBold"/>
              </a:endParaRPr>
            </a:p>
          </p:txBody>
        </p:sp>
      </p:grpSp>
      <p:grpSp>
        <p:nvGrpSpPr>
          <p:cNvPr id="32" name="Group 31"/>
          <p:cNvGrpSpPr/>
          <p:nvPr/>
        </p:nvGrpSpPr>
        <p:grpSpPr>
          <a:xfrm>
            <a:off x="4370359" y="2236719"/>
            <a:ext cx="2427111" cy="2411625"/>
            <a:chOff x="4411508" y="1246067"/>
            <a:chExt cx="2427111" cy="2411625"/>
          </a:xfrm>
        </p:grpSpPr>
        <p:sp>
          <p:nvSpPr>
            <p:cNvPr id="7" name="Google Shape;3530;p44"/>
            <p:cNvSpPr txBox="1"/>
            <p:nvPr/>
          </p:nvSpPr>
          <p:spPr>
            <a:xfrm>
              <a:off x="4411508" y="1725521"/>
              <a:ext cx="2427111" cy="400585"/>
            </a:xfrm>
            <a:prstGeom prst="rect">
              <a:avLst/>
            </a:prstGeom>
            <a:noFill/>
            <a:ln>
              <a:noFill/>
            </a:ln>
          </p:spPr>
          <p:txBody>
            <a:bodyPr spcFirstLastPara="1" wrap="square" lIns="91425" tIns="91425" rIns="91425" bIns="91425" anchor="ctr" anchorCtr="0">
              <a:noAutofit/>
            </a:bodyPr>
            <a:lstStyle/>
            <a:p>
              <a:pPr lvl="0" algn="ctr"/>
              <a:r>
                <a:rPr lang="id-ID" sz="1600" dirty="0">
                  <a:latin typeface="PT Sans" panose="020B0503020203020204"/>
                  <a:ea typeface="Fira Sans Extra Condensed SemiBold"/>
                  <a:cs typeface="Fira Sans Extra Condensed SemiBold"/>
                  <a:sym typeface="Fira Sans Extra Condensed SemiBold"/>
                </a:rPr>
                <a:t>Kebisingan semikontinu</a:t>
              </a:r>
              <a:endParaRPr sz="1600" dirty="0">
                <a:solidFill>
                  <a:srgbClr val="000000"/>
                </a:solidFill>
                <a:latin typeface="PT Sans" panose="020B0503020203020204"/>
                <a:ea typeface="Fira Sans Extra Condensed SemiBold"/>
                <a:cs typeface="Fira Sans Extra Condensed SemiBold"/>
                <a:sym typeface="Fira Sans Extra Condensed SemiBold"/>
              </a:endParaRPr>
            </a:p>
          </p:txBody>
        </p:sp>
        <p:sp>
          <p:nvSpPr>
            <p:cNvPr id="8" name="Google Shape;3531;p44"/>
            <p:cNvSpPr txBox="1"/>
            <p:nvPr/>
          </p:nvSpPr>
          <p:spPr>
            <a:xfrm>
              <a:off x="4681456" y="2023715"/>
              <a:ext cx="1980000" cy="1633977"/>
            </a:xfrm>
            <a:prstGeom prst="rect">
              <a:avLst/>
            </a:prstGeom>
            <a:noFill/>
            <a:ln>
              <a:noFill/>
            </a:ln>
          </p:spPr>
          <p:txBody>
            <a:bodyPr spcFirstLastPara="1" wrap="square" lIns="91425" tIns="91425" rIns="91425" bIns="91425" anchor="t" anchorCtr="0">
              <a:noAutofit/>
            </a:bodyPr>
            <a:lstStyle/>
            <a:p>
              <a:pPr lvl="0" algn="ctr"/>
              <a:r>
                <a:rPr lang="en-US" sz="1200" dirty="0">
                  <a:solidFill>
                    <a:srgbClr val="000000"/>
                  </a:solidFill>
                  <a:latin typeface="PT Sans" panose="020B0503020203020204"/>
                </a:rPr>
                <a:t>K</a:t>
              </a:r>
              <a:r>
                <a:rPr lang="id-ID" sz="1200" dirty="0">
                  <a:solidFill>
                    <a:srgbClr val="000000"/>
                  </a:solidFill>
                  <a:latin typeface="PT Sans" panose="020B0503020203020204"/>
                </a:rPr>
                <a:t>ebisingan kontinu yang hanya sekejap, kemudian hilang dan muncul lagi. Contohnya, suara lalu-lalang kendaraan bermotor di jalan dan suara pesawat terbang yang sedang melintas</a:t>
              </a:r>
              <a:r>
                <a:rPr lang="en-US" sz="1200" dirty="0">
                  <a:solidFill>
                    <a:srgbClr val="000000"/>
                  </a:solidFill>
                  <a:latin typeface="PT Sans" panose="020B0503020203020204"/>
                </a:rPr>
                <a:t>.</a:t>
              </a:r>
              <a:endParaRPr sz="1200" dirty="0">
                <a:solidFill>
                  <a:srgbClr val="000000"/>
                </a:solidFill>
                <a:latin typeface="PT Sans" panose="020B0503020203020204"/>
                <a:ea typeface="Roboto"/>
                <a:cs typeface="Roboto"/>
                <a:sym typeface="Roboto"/>
              </a:endParaRPr>
            </a:p>
          </p:txBody>
        </p:sp>
        <p:sp>
          <p:nvSpPr>
            <p:cNvPr id="20" name="Google Shape;3543;p44"/>
            <p:cNvSpPr/>
            <p:nvPr/>
          </p:nvSpPr>
          <p:spPr>
            <a:xfrm>
              <a:off x="5390614" y="1246067"/>
              <a:ext cx="468900" cy="4689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2000">
                  <a:latin typeface="PT Sans" panose="020B0503020203020204"/>
                  <a:ea typeface="Fira Sans Extra Condensed SemiBold"/>
                  <a:cs typeface="Fira Sans Extra Condensed SemiBold"/>
                  <a:sym typeface="Fira Sans Extra Condensed SemiBold"/>
                </a:rPr>
                <a:t>3</a:t>
              </a:r>
              <a:endParaRPr sz="2000">
                <a:latin typeface="PT Sans" panose="020B0503020203020204"/>
                <a:ea typeface="Fira Sans Extra Condensed SemiBold"/>
                <a:cs typeface="Fira Sans Extra Condensed SemiBold"/>
                <a:sym typeface="Fira Sans Extra Condensed SemiBold"/>
              </a:endParaRPr>
            </a:p>
          </p:txBody>
        </p:sp>
      </p:grpSp>
      <p:grpSp>
        <p:nvGrpSpPr>
          <p:cNvPr id="34" name="Group 33"/>
          <p:cNvGrpSpPr/>
          <p:nvPr/>
        </p:nvGrpSpPr>
        <p:grpSpPr>
          <a:xfrm>
            <a:off x="2499541" y="2236719"/>
            <a:ext cx="1987938" cy="2174065"/>
            <a:chOff x="2825581" y="1246090"/>
            <a:chExt cx="1987938" cy="2174065"/>
          </a:xfrm>
        </p:grpSpPr>
        <p:sp>
          <p:nvSpPr>
            <p:cNvPr id="10" name="Google Shape;3533;p44"/>
            <p:cNvSpPr txBox="1"/>
            <p:nvPr/>
          </p:nvSpPr>
          <p:spPr>
            <a:xfrm>
              <a:off x="2833519" y="1805045"/>
              <a:ext cx="1980000" cy="523264"/>
            </a:xfrm>
            <a:prstGeom prst="rect">
              <a:avLst/>
            </a:prstGeom>
            <a:noFill/>
            <a:ln>
              <a:noFill/>
            </a:ln>
          </p:spPr>
          <p:txBody>
            <a:bodyPr spcFirstLastPara="1" wrap="square" lIns="91425" tIns="91425" rIns="91425" bIns="91425" anchor="ctr" anchorCtr="0">
              <a:noAutofit/>
            </a:bodyPr>
            <a:lstStyle/>
            <a:p>
              <a:pPr lvl="0" algn="ctr"/>
              <a:r>
                <a:rPr lang="id-ID" sz="1600" dirty="0">
                  <a:latin typeface="PT Sans" panose="020B0503020203020204"/>
                  <a:ea typeface="Fira Sans Extra Condensed SemiBold"/>
                  <a:cs typeface="Fira Sans Extra Condensed SemiBold"/>
                  <a:sym typeface="Fira Sans Extra Condensed SemiBold"/>
                </a:rPr>
                <a:t>Kebisingan impulsif kontinu</a:t>
              </a:r>
              <a:endParaRPr sz="1600" dirty="0">
                <a:solidFill>
                  <a:srgbClr val="000000"/>
                </a:solidFill>
                <a:latin typeface="PT Sans" panose="020B0503020203020204"/>
                <a:ea typeface="Fira Sans Extra Condensed SemiBold"/>
                <a:cs typeface="Fira Sans Extra Condensed SemiBold"/>
                <a:sym typeface="Fira Sans Extra Condensed SemiBold"/>
              </a:endParaRPr>
            </a:p>
          </p:txBody>
        </p:sp>
        <p:sp>
          <p:nvSpPr>
            <p:cNvPr id="11" name="Google Shape;3534;p44"/>
            <p:cNvSpPr txBox="1"/>
            <p:nvPr/>
          </p:nvSpPr>
          <p:spPr>
            <a:xfrm>
              <a:off x="2825581" y="2261299"/>
              <a:ext cx="1980000" cy="1158856"/>
            </a:xfrm>
            <a:prstGeom prst="rect">
              <a:avLst/>
            </a:prstGeom>
            <a:noFill/>
            <a:ln>
              <a:noFill/>
            </a:ln>
          </p:spPr>
          <p:txBody>
            <a:bodyPr spcFirstLastPara="1" wrap="square" lIns="91425" tIns="91425" rIns="91425" bIns="91425" anchor="t" anchorCtr="0">
              <a:noAutofit/>
            </a:bodyPr>
            <a:lstStyle/>
            <a:p>
              <a:pPr lvl="0" algn="ctr"/>
              <a:r>
                <a:rPr lang="en-US" sz="1200" dirty="0">
                  <a:solidFill>
                    <a:srgbClr val="000000"/>
                  </a:solidFill>
                  <a:latin typeface="PT Sans" panose="020B0503020203020204"/>
                  <a:ea typeface="Roboto"/>
                  <a:cs typeface="Roboto"/>
                  <a:sym typeface="Roboto"/>
                </a:rPr>
                <a:t>K</a:t>
              </a:r>
              <a:r>
                <a:rPr lang="id-ID" sz="1200" dirty="0">
                  <a:solidFill>
                    <a:srgbClr val="000000"/>
                  </a:solidFill>
                  <a:latin typeface="PT Sans" panose="020B0503020203020204"/>
                  <a:ea typeface="Roboto"/>
                  <a:cs typeface="Roboto"/>
                  <a:sym typeface="Roboto"/>
                </a:rPr>
                <a:t>ebisingan impulsif</a:t>
              </a:r>
            </a:p>
            <a:p>
              <a:pPr lvl="0" algn="ctr"/>
              <a:r>
                <a:rPr lang="id-ID" sz="1200" dirty="0">
                  <a:solidFill>
                    <a:srgbClr val="000000"/>
                  </a:solidFill>
                  <a:latin typeface="PT Sans" panose="020B0503020203020204"/>
                  <a:ea typeface="Roboto"/>
                  <a:cs typeface="Roboto"/>
                  <a:sym typeface="Roboto"/>
                </a:rPr>
                <a:t>yang terjadi terus-menerus, tetapi hanya sepotong</a:t>
              </a:r>
              <a:r>
                <a:rPr lang="en-US" sz="1200" dirty="0">
                  <a:solidFill>
                    <a:srgbClr val="000000"/>
                  </a:solidFill>
                  <a:latin typeface="PT Sans" panose="020B0503020203020204"/>
                  <a:ea typeface="Roboto"/>
                  <a:cs typeface="Roboto"/>
                  <a:sym typeface="Roboto"/>
                </a:rPr>
                <a:t>-</a:t>
              </a:r>
              <a:r>
                <a:rPr lang="id-ID" sz="1200" dirty="0">
                  <a:solidFill>
                    <a:srgbClr val="000000"/>
                  </a:solidFill>
                  <a:latin typeface="PT Sans" panose="020B0503020203020204"/>
                  <a:ea typeface="Roboto"/>
                  <a:cs typeface="Roboto"/>
                  <a:sym typeface="Roboto"/>
                </a:rPr>
                <a:t>sepotong.</a:t>
              </a:r>
            </a:p>
            <a:p>
              <a:pPr lvl="0" algn="ctr"/>
              <a:r>
                <a:rPr lang="id-ID" sz="1200" dirty="0">
                  <a:solidFill>
                    <a:srgbClr val="000000"/>
                  </a:solidFill>
                  <a:latin typeface="PT Sans" panose="020B0503020203020204"/>
                  <a:ea typeface="Roboto"/>
                  <a:cs typeface="Roboto"/>
                  <a:sym typeface="Roboto"/>
                </a:rPr>
                <a:t>Contohnya, suara palu yang dipukulkan terus</a:t>
              </a:r>
              <a:r>
                <a:rPr lang="en-US" sz="1200" dirty="0">
                  <a:solidFill>
                    <a:srgbClr val="000000"/>
                  </a:solidFill>
                  <a:latin typeface="PT Sans" panose="020B0503020203020204"/>
                  <a:ea typeface="Roboto"/>
                  <a:cs typeface="Roboto"/>
                  <a:sym typeface="Roboto"/>
                </a:rPr>
                <a:t>-</a:t>
              </a:r>
              <a:r>
                <a:rPr lang="id-ID" sz="1200" dirty="0">
                  <a:solidFill>
                    <a:srgbClr val="000000"/>
                  </a:solidFill>
                  <a:latin typeface="PT Sans" panose="020B0503020203020204"/>
                  <a:ea typeface="Roboto"/>
                  <a:cs typeface="Roboto"/>
                  <a:sym typeface="Roboto"/>
                </a:rPr>
                <a:t>menerus.</a:t>
              </a:r>
              <a:endParaRPr sz="1200" dirty="0">
                <a:solidFill>
                  <a:srgbClr val="000000"/>
                </a:solidFill>
                <a:latin typeface="PT Sans" panose="020B0503020203020204"/>
                <a:ea typeface="Roboto"/>
                <a:cs typeface="Roboto"/>
                <a:sym typeface="Roboto"/>
              </a:endParaRPr>
            </a:p>
          </p:txBody>
        </p:sp>
        <p:sp>
          <p:nvSpPr>
            <p:cNvPr id="21" name="Google Shape;3544;p44"/>
            <p:cNvSpPr/>
            <p:nvPr/>
          </p:nvSpPr>
          <p:spPr>
            <a:xfrm>
              <a:off x="3589069" y="1246090"/>
              <a:ext cx="468900" cy="468900"/>
            </a:xfrm>
            <a:prstGeom prst="ellipse">
              <a:avLst/>
            </a:prstGeom>
            <a:solidFill>
              <a:schemeClr val="lt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2000">
                  <a:latin typeface="PT Sans" panose="020B0503020203020204"/>
                  <a:ea typeface="Fira Sans Extra Condensed SemiBold"/>
                  <a:cs typeface="Fira Sans Extra Condensed SemiBold"/>
                  <a:sym typeface="Fira Sans Extra Condensed SemiBold"/>
                </a:rPr>
                <a:t>2</a:t>
              </a:r>
              <a:endParaRPr sz="2000">
                <a:latin typeface="PT Sans" panose="020B0503020203020204"/>
                <a:ea typeface="Fira Sans Extra Condensed SemiBold"/>
                <a:cs typeface="Fira Sans Extra Condensed SemiBold"/>
                <a:sym typeface="Fira Sans Extra Condensed SemiBold"/>
              </a:endParaRPr>
            </a:p>
          </p:txBody>
        </p:sp>
      </p:grpSp>
      <p:sp>
        <p:nvSpPr>
          <p:cNvPr id="22" name="TextBox 21">
            <a:extLst>
              <a:ext uri="{FF2B5EF4-FFF2-40B4-BE49-F238E27FC236}">
                <a16:creationId xmlns:a16="http://schemas.microsoft.com/office/drawing/2014/main" id="{C8378B90-C1AA-D4D5-3E4F-1025ACDCFEFA}"/>
              </a:ext>
            </a:extLst>
          </p:cNvPr>
          <p:cNvSpPr txBox="1"/>
          <p:nvPr/>
        </p:nvSpPr>
        <p:spPr>
          <a:xfrm>
            <a:off x="1161762" y="1200911"/>
            <a:ext cx="7067838" cy="877163"/>
          </a:xfrm>
          <a:prstGeom prst="rect">
            <a:avLst/>
          </a:prstGeom>
          <a:noFill/>
        </p:spPr>
        <p:txBody>
          <a:bodyPr wrap="square">
            <a:spAutoFit/>
          </a:bodyPr>
          <a:lstStyle/>
          <a:p>
            <a:pPr lvl="0" algn="just" defTabSz="914400">
              <a:buClr>
                <a:srgbClr val="000000"/>
              </a:buClr>
              <a:defRPr/>
            </a:pPr>
            <a:r>
              <a:rPr lang="en-US" sz="1700" dirty="0" err="1">
                <a:solidFill>
                  <a:srgbClr val="000000"/>
                </a:solidFill>
                <a:latin typeface="PT Sans" panose="020B0503020203020204"/>
              </a:rPr>
              <a:t>Pencemaran</a:t>
            </a:r>
            <a:r>
              <a:rPr lang="en-US" sz="1700" dirty="0">
                <a:solidFill>
                  <a:srgbClr val="000000"/>
                </a:solidFill>
                <a:latin typeface="PT Sans" panose="020B0503020203020204"/>
              </a:rPr>
              <a:t> </a:t>
            </a:r>
            <a:r>
              <a:rPr lang="en-US" sz="1700" dirty="0" err="1">
                <a:solidFill>
                  <a:srgbClr val="000000"/>
                </a:solidFill>
                <a:latin typeface="PT Sans" panose="020B0503020203020204"/>
              </a:rPr>
              <a:t>suara</a:t>
            </a:r>
            <a:r>
              <a:rPr lang="en-US" sz="1700" dirty="0">
                <a:solidFill>
                  <a:srgbClr val="000000"/>
                </a:solidFill>
                <a:latin typeface="PT Sans" panose="020B0503020203020204"/>
              </a:rPr>
              <a:t> </a:t>
            </a:r>
            <a:r>
              <a:rPr lang="en-US" sz="1700" dirty="0" err="1">
                <a:solidFill>
                  <a:srgbClr val="000000"/>
                </a:solidFill>
                <a:latin typeface="PT Sans" panose="020B0503020203020204"/>
              </a:rPr>
              <a:t>adalah</a:t>
            </a:r>
            <a:r>
              <a:rPr lang="en-US" sz="1700" dirty="0">
                <a:solidFill>
                  <a:srgbClr val="000000"/>
                </a:solidFill>
                <a:latin typeface="PT Sans" panose="020B0503020203020204"/>
              </a:rPr>
              <a:t> </a:t>
            </a:r>
            <a:r>
              <a:rPr lang="en-US" sz="1700" dirty="0" err="1">
                <a:solidFill>
                  <a:srgbClr val="000000"/>
                </a:solidFill>
                <a:latin typeface="PT Sans" panose="020B0503020203020204"/>
              </a:rPr>
              <a:t>suara</a:t>
            </a:r>
            <a:r>
              <a:rPr lang="en-US" sz="1700" dirty="0">
                <a:solidFill>
                  <a:srgbClr val="000000"/>
                </a:solidFill>
                <a:latin typeface="PT Sans" panose="020B0503020203020204"/>
              </a:rPr>
              <a:t> yang </a:t>
            </a:r>
            <a:r>
              <a:rPr lang="en-US" sz="1700" dirty="0" err="1">
                <a:solidFill>
                  <a:srgbClr val="000000"/>
                </a:solidFill>
                <a:latin typeface="PT Sans" panose="020B0503020203020204"/>
              </a:rPr>
              <a:t>tidak</a:t>
            </a:r>
            <a:r>
              <a:rPr lang="en-US" sz="1700" dirty="0">
                <a:solidFill>
                  <a:srgbClr val="000000"/>
                </a:solidFill>
                <a:latin typeface="PT Sans" panose="020B0503020203020204"/>
              </a:rPr>
              <a:t> </a:t>
            </a:r>
            <a:r>
              <a:rPr lang="en-US" sz="1700" dirty="0" err="1">
                <a:solidFill>
                  <a:srgbClr val="000000"/>
                </a:solidFill>
                <a:latin typeface="PT Sans" panose="020B0503020203020204"/>
              </a:rPr>
              <a:t>diinginkan</a:t>
            </a:r>
            <a:r>
              <a:rPr lang="en-US" sz="1700" dirty="0">
                <a:solidFill>
                  <a:srgbClr val="000000"/>
                </a:solidFill>
                <a:latin typeface="PT Sans" panose="020B0503020203020204"/>
              </a:rPr>
              <a:t>,</a:t>
            </a:r>
            <a:r>
              <a:rPr lang="id-ID" sz="1700" dirty="0">
                <a:solidFill>
                  <a:srgbClr val="000000"/>
                </a:solidFill>
                <a:latin typeface="PT Sans" panose="020B0503020203020204"/>
              </a:rPr>
              <a:t> </a:t>
            </a:r>
            <a:r>
              <a:rPr lang="en-US" sz="1700" dirty="0" err="1">
                <a:solidFill>
                  <a:srgbClr val="000000"/>
                </a:solidFill>
                <a:latin typeface="PT Sans" panose="020B0503020203020204"/>
              </a:rPr>
              <a:t>mengganggu</a:t>
            </a:r>
            <a:r>
              <a:rPr lang="en-US" sz="1700" dirty="0">
                <a:solidFill>
                  <a:srgbClr val="000000"/>
                </a:solidFill>
                <a:latin typeface="PT Sans" panose="020B0503020203020204"/>
              </a:rPr>
              <a:t>, </a:t>
            </a:r>
            <a:r>
              <a:rPr lang="en-US" sz="1700" dirty="0" err="1">
                <a:solidFill>
                  <a:srgbClr val="000000"/>
                </a:solidFill>
                <a:latin typeface="PT Sans" panose="020B0503020203020204"/>
              </a:rPr>
              <a:t>dan</a:t>
            </a:r>
            <a:r>
              <a:rPr lang="en-US" sz="1700" dirty="0">
                <a:solidFill>
                  <a:srgbClr val="000000"/>
                </a:solidFill>
                <a:latin typeface="PT Sans" panose="020B0503020203020204"/>
              </a:rPr>
              <a:t> </a:t>
            </a:r>
            <a:r>
              <a:rPr lang="en-US" sz="1700" dirty="0" err="1">
                <a:solidFill>
                  <a:srgbClr val="000000"/>
                </a:solidFill>
                <a:latin typeface="PT Sans" panose="020B0503020203020204"/>
              </a:rPr>
              <a:t>merusak</a:t>
            </a:r>
            <a:r>
              <a:rPr lang="en-US" sz="1700" dirty="0">
                <a:solidFill>
                  <a:srgbClr val="000000"/>
                </a:solidFill>
                <a:latin typeface="PT Sans" panose="020B0503020203020204"/>
              </a:rPr>
              <a:t> </a:t>
            </a:r>
            <a:r>
              <a:rPr lang="en-US" sz="1700" dirty="0" err="1">
                <a:solidFill>
                  <a:srgbClr val="000000"/>
                </a:solidFill>
                <a:latin typeface="PT Sans" panose="020B0503020203020204"/>
              </a:rPr>
              <a:t>pendengaran</a:t>
            </a:r>
            <a:r>
              <a:rPr lang="en-US" sz="1700" dirty="0">
                <a:solidFill>
                  <a:srgbClr val="000000"/>
                </a:solidFill>
                <a:latin typeface="PT Sans" panose="020B0503020203020204"/>
              </a:rPr>
              <a:t> </a:t>
            </a:r>
            <a:r>
              <a:rPr lang="en-US" sz="1700" dirty="0" err="1">
                <a:solidFill>
                  <a:srgbClr val="000000"/>
                </a:solidFill>
                <a:latin typeface="PT Sans" panose="020B0503020203020204"/>
              </a:rPr>
              <a:t>manusia</a:t>
            </a:r>
            <a:r>
              <a:rPr lang="en-US" sz="1700" dirty="0">
                <a:solidFill>
                  <a:srgbClr val="000000"/>
                </a:solidFill>
                <a:latin typeface="PT Sans" panose="020B0503020203020204"/>
              </a:rPr>
              <a:t>. </a:t>
            </a:r>
            <a:r>
              <a:rPr lang="en-US" sz="1700" dirty="0" err="1">
                <a:solidFill>
                  <a:srgbClr val="000000"/>
                </a:solidFill>
                <a:latin typeface="PT Sans" panose="020B0503020203020204"/>
              </a:rPr>
              <a:t>Pencemaran</a:t>
            </a:r>
            <a:r>
              <a:rPr lang="id-ID" sz="1700" dirty="0">
                <a:solidFill>
                  <a:srgbClr val="000000"/>
                </a:solidFill>
                <a:latin typeface="PT Sans" panose="020B0503020203020204"/>
              </a:rPr>
              <a:t> </a:t>
            </a:r>
            <a:r>
              <a:rPr lang="en-US" sz="1700" dirty="0" err="1">
                <a:solidFill>
                  <a:srgbClr val="000000"/>
                </a:solidFill>
                <a:latin typeface="PT Sans" panose="020B0503020203020204"/>
              </a:rPr>
              <a:t>suara</a:t>
            </a:r>
            <a:r>
              <a:rPr lang="en-US" sz="1700" dirty="0">
                <a:solidFill>
                  <a:srgbClr val="000000"/>
                </a:solidFill>
                <a:latin typeface="PT Sans" panose="020B0503020203020204"/>
              </a:rPr>
              <a:t> </a:t>
            </a:r>
            <a:r>
              <a:rPr lang="en-US" sz="1700" dirty="0" err="1">
                <a:solidFill>
                  <a:srgbClr val="000000"/>
                </a:solidFill>
                <a:latin typeface="PT Sans" panose="020B0503020203020204"/>
              </a:rPr>
              <a:t>dibedakan</a:t>
            </a:r>
            <a:r>
              <a:rPr lang="en-US" sz="1700" dirty="0">
                <a:solidFill>
                  <a:srgbClr val="000000"/>
                </a:solidFill>
                <a:latin typeface="PT Sans" panose="020B0503020203020204"/>
              </a:rPr>
              <a:t> </a:t>
            </a:r>
            <a:r>
              <a:rPr lang="en-US" sz="1700" dirty="0" err="1">
                <a:solidFill>
                  <a:srgbClr val="000000"/>
                </a:solidFill>
                <a:latin typeface="PT Sans" panose="020B0503020203020204"/>
              </a:rPr>
              <a:t>menjadi</a:t>
            </a:r>
            <a:r>
              <a:rPr lang="en-US" sz="1700" dirty="0">
                <a:solidFill>
                  <a:srgbClr val="000000"/>
                </a:solidFill>
                <a:latin typeface="PT Sans" panose="020B0503020203020204"/>
              </a:rPr>
              <a:t> </a:t>
            </a:r>
            <a:r>
              <a:rPr lang="en-US" sz="1700" dirty="0" err="1">
                <a:solidFill>
                  <a:srgbClr val="000000"/>
                </a:solidFill>
                <a:latin typeface="PT Sans" panose="020B0503020203020204"/>
              </a:rPr>
              <a:t>empat</a:t>
            </a:r>
            <a:r>
              <a:rPr lang="en-US" sz="1700" dirty="0">
                <a:solidFill>
                  <a:srgbClr val="000000"/>
                </a:solidFill>
                <a:latin typeface="PT Sans" panose="020B0503020203020204"/>
              </a:rPr>
              <a:t> </a:t>
            </a:r>
            <a:r>
              <a:rPr lang="en-US" sz="1700" dirty="0" err="1">
                <a:solidFill>
                  <a:srgbClr val="000000"/>
                </a:solidFill>
                <a:latin typeface="PT Sans" panose="020B0503020203020204"/>
              </a:rPr>
              <a:t>macam</a:t>
            </a:r>
            <a:r>
              <a:rPr lang="en-US" sz="1700" dirty="0">
                <a:solidFill>
                  <a:srgbClr val="000000"/>
                </a:solidFill>
                <a:latin typeface="PT Sans" panose="020B0503020203020204"/>
              </a:rPr>
              <a:t>, </a:t>
            </a:r>
            <a:r>
              <a:rPr lang="en-US" sz="1700" dirty="0" err="1">
                <a:solidFill>
                  <a:srgbClr val="000000"/>
                </a:solidFill>
                <a:latin typeface="PT Sans" panose="020B0503020203020204"/>
              </a:rPr>
              <a:t>yaitu</a:t>
            </a:r>
            <a:r>
              <a:rPr lang="en-US" sz="1700" dirty="0">
                <a:solidFill>
                  <a:srgbClr val="000000"/>
                </a:solidFill>
                <a:latin typeface="PT Sans" panose="020B0503020203020204"/>
              </a:rPr>
              <a:t> </a:t>
            </a:r>
            <a:r>
              <a:rPr lang="en-US" sz="1700" dirty="0" err="1">
                <a:solidFill>
                  <a:srgbClr val="000000"/>
                </a:solidFill>
                <a:latin typeface="PT Sans" panose="020B0503020203020204"/>
              </a:rPr>
              <a:t>sebagai</a:t>
            </a:r>
            <a:r>
              <a:rPr lang="id-ID" sz="1700" dirty="0">
                <a:solidFill>
                  <a:srgbClr val="000000"/>
                </a:solidFill>
                <a:latin typeface="PT Sans" panose="020B0503020203020204"/>
              </a:rPr>
              <a:t> </a:t>
            </a:r>
            <a:r>
              <a:rPr lang="en-US" sz="1700" dirty="0" err="1">
                <a:solidFill>
                  <a:srgbClr val="000000"/>
                </a:solidFill>
                <a:latin typeface="PT Sans" panose="020B0503020203020204"/>
              </a:rPr>
              <a:t>berikut</a:t>
            </a:r>
            <a:r>
              <a:rPr lang="en-US" sz="1700" dirty="0">
                <a:solidFill>
                  <a:srgbClr val="000000"/>
                </a:solidFill>
                <a:latin typeface="PT Sans" panose="020B0503020203020204"/>
              </a:rPr>
              <a:t>.</a:t>
            </a:r>
            <a:endParaRPr kumimoji="0" lang="en-US" sz="1700" b="0" i="0" u="none" strike="noStrike" kern="0" cap="none" spc="0" normalizeH="0" baseline="0" noProof="0" dirty="0">
              <a:ln>
                <a:noFill/>
              </a:ln>
              <a:solidFill>
                <a:srgbClr val="000000"/>
              </a:solidFill>
              <a:effectLst/>
              <a:uLnTx/>
              <a:uFillTx/>
              <a:latin typeface="PT Sans" panose="020B0503020203020204"/>
              <a:cs typeface="Arial"/>
              <a:sym typeface="Arial"/>
            </a:endParaRPr>
          </a:p>
        </p:txBody>
      </p:sp>
      <p:pic>
        <p:nvPicPr>
          <p:cNvPr id="23" name="Picture 22">
            <a:extLst>
              <a:ext uri="{FF2B5EF4-FFF2-40B4-BE49-F238E27FC236}">
                <a16:creationId xmlns:a16="http://schemas.microsoft.com/office/drawing/2014/main" id="{FBD125B1-430C-E937-993C-45CD0A0B9518}"/>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4631439"/>
            <a:ext cx="9144000" cy="512063"/>
          </a:xfrm>
          <a:prstGeom prst="rect">
            <a:avLst/>
          </a:prstGeom>
        </p:spPr>
      </p:pic>
    </p:spTree>
    <p:extLst>
      <p:ext uri="{BB962C8B-B14F-4D97-AF65-F5344CB8AC3E}">
        <p14:creationId xmlns:p14="http://schemas.microsoft.com/office/powerpoint/2010/main" val="40877997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2"/>
                                        </p:tgtEl>
                                        <p:attrNameLst>
                                          <p:attrName>style.visibility</p:attrName>
                                        </p:attrNameLst>
                                      </p:cBhvr>
                                      <p:to>
                                        <p:strVal val="visible"/>
                                      </p:to>
                                    </p:set>
                                    <p:animEffect transition="in" filter="fade">
                                      <p:cBhvr>
                                        <p:cTn id="15" dur="500"/>
                                        <p:tgtEl>
                                          <p:spTgt spid="22"/>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31"/>
                                        </p:tgtEl>
                                        <p:attrNameLst>
                                          <p:attrName>style.visibility</p:attrName>
                                        </p:attrNameLst>
                                      </p:cBhvr>
                                      <p:to>
                                        <p:strVal val="visible"/>
                                      </p:to>
                                    </p:set>
                                    <p:animEffect transition="in" filter="fade">
                                      <p:cBhvr>
                                        <p:cTn id="19" dur="500"/>
                                        <p:tgtEl>
                                          <p:spTgt spid="31"/>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34"/>
                                        </p:tgtEl>
                                        <p:attrNameLst>
                                          <p:attrName>style.visibility</p:attrName>
                                        </p:attrNameLst>
                                      </p:cBhvr>
                                      <p:to>
                                        <p:strVal val="visible"/>
                                      </p:to>
                                    </p:set>
                                    <p:animEffect transition="in" filter="fade">
                                      <p:cBhvr>
                                        <p:cTn id="23" dur="500"/>
                                        <p:tgtEl>
                                          <p:spTgt spid="34"/>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32"/>
                                        </p:tgtEl>
                                        <p:attrNameLst>
                                          <p:attrName>style.visibility</p:attrName>
                                        </p:attrNameLst>
                                      </p:cBhvr>
                                      <p:to>
                                        <p:strVal val="visible"/>
                                      </p:to>
                                    </p:set>
                                    <p:animEffect transition="in" filter="fade">
                                      <p:cBhvr>
                                        <p:cTn id="27" dur="500"/>
                                        <p:tgtEl>
                                          <p:spTgt spid="32"/>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33"/>
                                        </p:tgtEl>
                                        <p:attrNameLst>
                                          <p:attrName>style.visibility</p:attrName>
                                        </p:attrNameLst>
                                      </p:cBhvr>
                                      <p:to>
                                        <p:strVal val="visible"/>
                                      </p:to>
                                    </p:set>
                                    <p:animEffect transition="in" filter="fade">
                                      <p:cBhvr>
                                        <p:cTn id="31"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2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575;p46">
            <a:extLst>
              <a:ext uri="{FF2B5EF4-FFF2-40B4-BE49-F238E27FC236}">
                <a16:creationId xmlns:a16="http://schemas.microsoft.com/office/drawing/2014/main" id="{6103A4F6-8E26-0E9B-2474-F0D6EA4925A5}"/>
              </a:ext>
            </a:extLst>
          </p:cNvPr>
          <p:cNvSpPr/>
          <p:nvPr/>
        </p:nvSpPr>
        <p:spPr>
          <a:xfrm>
            <a:off x="421043" y="647514"/>
            <a:ext cx="598553" cy="598553"/>
          </a:xfrm>
          <a:prstGeom prst="rect">
            <a:avLst/>
          </a:prstGeom>
          <a:solidFill>
            <a:schemeClr val="accent2"/>
          </a:solid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US" sz="2900" b="1" kern="0" dirty="0">
                <a:solidFill>
                  <a:srgbClr val="043A5B"/>
                </a:solidFill>
                <a:latin typeface="PT Sans" panose="020B0503020203020204" pitchFamily="34" charset="0"/>
                <a:ea typeface="Archivo"/>
                <a:cs typeface="Archivo"/>
                <a:sym typeface="Archivo"/>
              </a:rPr>
              <a:t>4</a:t>
            </a:r>
            <a:endParaRPr kumimoji="0" sz="2900" b="1" i="0" u="none" strike="noStrike" kern="0" cap="none" spc="0" normalizeH="0" baseline="0" noProof="0" dirty="0">
              <a:ln>
                <a:noFill/>
              </a:ln>
              <a:solidFill>
                <a:srgbClr val="043A5B"/>
              </a:solidFill>
              <a:effectLst/>
              <a:uLnTx/>
              <a:uFillTx/>
              <a:latin typeface="PT Sans" panose="020B0503020203020204" pitchFamily="34" charset="0"/>
              <a:ea typeface="Archivo"/>
              <a:cs typeface="Archivo"/>
              <a:sym typeface="Archivo"/>
            </a:endParaRPr>
          </a:p>
        </p:txBody>
      </p:sp>
      <p:sp>
        <p:nvSpPr>
          <p:cNvPr id="3" name="Google Shape;583;p46">
            <a:extLst>
              <a:ext uri="{FF2B5EF4-FFF2-40B4-BE49-F238E27FC236}">
                <a16:creationId xmlns:a16="http://schemas.microsoft.com/office/drawing/2014/main" id="{51C48753-6B57-F77F-531E-D78D4DAACADC}"/>
              </a:ext>
            </a:extLst>
          </p:cNvPr>
          <p:cNvSpPr txBox="1"/>
          <p:nvPr/>
        </p:nvSpPr>
        <p:spPr>
          <a:xfrm>
            <a:off x="1161762" y="681187"/>
            <a:ext cx="3466682" cy="531206"/>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id-ID" sz="2400" b="1"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Pencemaran </a:t>
            </a:r>
            <a:r>
              <a:rPr kumimoji="0" lang="en-US" sz="2400" b="1"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Suara</a:t>
            </a:r>
            <a:endParaRPr kumimoji="0" sz="2400" b="1" i="0" u="none" strike="noStrike" kern="0" cap="none" spc="0" normalizeH="0" baseline="0" noProof="0" dirty="0">
              <a:ln>
                <a:noFill/>
              </a:ln>
              <a:solidFill>
                <a:srgbClr val="000000"/>
              </a:solidFill>
              <a:effectLst/>
              <a:uLnTx/>
              <a:uFillTx/>
              <a:latin typeface="PT Sans" panose="020B0503020203020204" pitchFamily="34" charset="0"/>
              <a:ea typeface="Archivo"/>
              <a:cs typeface="Archivo"/>
              <a:sym typeface="Archivo"/>
            </a:endParaRPr>
          </a:p>
        </p:txBody>
      </p:sp>
      <p:sp>
        <p:nvSpPr>
          <p:cNvPr id="4" name="Rectangle 3"/>
          <p:cNvSpPr/>
          <p:nvPr/>
        </p:nvSpPr>
        <p:spPr>
          <a:xfrm>
            <a:off x="1161762" y="1212393"/>
            <a:ext cx="7169438" cy="1200329"/>
          </a:xfrm>
          <a:prstGeom prst="rect">
            <a:avLst/>
          </a:prstGeom>
        </p:spPr>
        <p:txBody>
          <a:bodyPr wrap="square">
            <a:spAutoFit/>
          </a:bodyPr>
          <a:lstStyle/>
          <a:p>
            <a:pPr algn="just"/>
            <a:r>
              <a:rPr lang="id-ID" dirty="0">
                <a:solidFill>
                  <a:srgbClr val="000000"/>
                </a:solidFill>
                <a:latin typeface="PT Sans" panose="020B0503020203020204"/>
              </a:rPr>
              <a:t>Untuk menentukan tingkat kebisingan, digunakan alat</a:t>
            </a:r>
            <a:r>
              <a:rPr lang="en-US" dirty="0">
                <a:solidFill>
                  <a:srgbClr val="000000"/>
                </a:solidFill>
                <a:latin typeface="PT Sans" panose="020B0503020203020204"/>
              </a:rPr>
              <a:t> </a:t>
            </a:r>
            <a:r>
              <a:rPr lang="id-ID" dirty="0">
                <a:solidFill>
                  <a:srgbClr val="000000"/>
                </a:solidFill>
                <a:latin typeface="PT Sans" panose="020B0503020203020204"/>
              </a:rPr>
              <a:t>SLM (sound level meter). Ukuran kebisingan dinyatakan dalam</a:t>
            </a:r>
            <a:r>
              <a:rPr lang="en-US" dirty="0">
                <a:solidFill>
                  <a:srgbClr val="000000"/>
                </a:solidFill>
                <a:latin typeface="PT Sans" panose="020B0503020203020204"/>
              </a:rPr>
              <a:t> </a:t>
            </a:r>
            <a:r>
              <a:rPr lang="id-ID" dirty="0">
                <a:solidFill>
                  <a:srgbClr val="000000"/>
                </a:solidFill>
                <a:latin typeface="PT Sans" panose="020B0503020203020204"/>
              </a:rPr>
              <a:t>satuan desibel (dB). Rata-rata seseorang mampu mendengar</a:t>
            </a:r>
            <a:r>
              <a:rPr lang="en-US" dirty="0">
                <a:solidFill>
                  <a:srgbClr val="000000"/>
                </a:solidFill>
                <a:latin typeface="PT Sans" panose="020B0503020203020204"/>
              </a:rPr>
              <a:t> </a:t>
            </a:r>
            <a:r>
              <a:rPr lang="id-ID" dirty="0">
                <a:solidFill>
                  <a:srgbClr val="000000"/>
                </a:solidFill>
                <a:latin typeface="PT Sans" panose="020B0503020203020204"/>
              </a:rPr>
              <a:t>suara dengan frekuensi 20–20.000 Hz. Kebisingan adalah</a:t>
            </a:r>
            <a:r>
              <a:rPr lang="en-US" dirty="0">
                <a:solidFill>
                  <a:srgbClr val="000000"/>
                </a:solidFill>
                <a:latin typeface="PT Sans" panose="020B0503020203020204"/>
              </a:rPr>
              <a:t> </a:t>
            </a:r>
            <a:r>
              <a:rPr lang="id-ID" dirty="0">
                <a:solidFill>
                  <a:srgbClr val="000000"/>
                </a:solidFill>
                <a:latin typeface="PT Sans" panose="020B0503020203020204"/>
              </a:rPr>
              <a:t>suara dengan frekuensi di atas 80 dB.</a:t>
            </a:r>
          </a:p>
        </p:txBody>
      </p:sp>
      <p:sp>
        <p:nvSpPr>
          <p:cNvPr id="5" name="Rectangle 4"/>
          <p:cNvSpPr/>
          <p:nvPr/>
        </p:nvSpPr>
        <p:spPr>
          <a:xfrm>
            <a:off x="1161762" y="2574158"/>
            <a:ext cx="7169438" cy="1477328"/>
          </a:xfrm>
          <a:prstGeom prst="rect">
            <a:avLst/>
          </a:prstGeom>
        </p:spPr>
        <p:txBody>
          <a:bodyPr wrap="square">
            <a:spAutoFit/>
          </a:bodyPr>
          <a:lstStyle/>
          <a:p>
            <a:pPr algn="just"/>
            <a:r>
              <a:rPr lang="id-ID" dirty="0">
                <a:solidFill>
                  <a:srgbClr val="000000"/>
                </a:solidFill>
                <a:latin typeface="PT Sans" panose="020B0503020203020204"/>
              </a:rPr>
              <a:t>Kebisingan dapat menyebabkan gangguan kesehatan.</a:t>
            </a:r>
          </a:p>
          <a:p>
            <a:pPr algn="just"/>
            <a:r>
              <a:rPr lang="id-ID" dirty="0">
                <a:solidFill>
                  <a:srgbClr val="000000"/>
                </a:solidFill>
                <a:latin typeface="PT Sans" panose="020B0503020203020204"/>
              </a:rPr>
              <a:t>Tingkat gangguan tergantung pada tingkat kenyaringan suara (tingkat kebisingan) dan lamanya telinga mendengar kebisingan. Kebisingan juga menyebabkan gangguan psikologis, seperti kesulitan berkonsentrasi, dan gangguan fisiologis, seperti sakit kepala.</a:t>
            </a:r>
          </a:p>
        </p:txBody>
      </p:sp>
      <p:pic>
        <p:nvPicPr>
          <p:cNvPr id="6" name="Picture 5">
            <a:extLst>
              <a:ext uri="{FF2B5EF4-FFF2-40B4-BE49-F238E27FC236}">
                <a16:creationId xmlns:a16="http://schemas.microsoft.com/office/drawing/2014/main" id="{FBD125B1-430C-E937-993C-45CD0A0B9518}"/>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4631439"/>
            <a:ext cx="9144000" cy="512063"/>
          </a:xfrm>
          <a:prstGeom prst="rect">
            <a:avLst/>
          </a:prstGeom>
        </p:spPr>
      </p:pic>
    </p:spTree>
    <p:extLst>
      <p:ext uri="{BB962C8B-B14F-4D97-AF65-F5344CB8AC3E}">
        <p14:creationId xmlns:p14="http://schemas.microsoft.com/office/powerpoint/2010/main" val="13445121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325"/>
        <p:cNvGrpSpPr/>
        <p:nvPr/>
      </p:nvGrpSpPr>
      <p:grpSpPr>
        <a:xfrm>
          <a:off x="0" y="0"/>
          <a:ext cx="0" cy="0"/>
          <a:chOff x="0" y="0"/>
          <a:chExt cx="0" cy="0"/>
        </a:xfrm>
      </p:grpSpPr>
      <p:sp>
        <p:nvSpPr>
          <p:cNvPr id="326" name="Google Shape;326;p35"/>
          <p:cNvSpPr/>
          <p:nvPr/>
        </p:nvSpPr>
        <p:spPr>
          <a:xfrm>
            <a:off x="1237900" y="1160925"/>
            <a:ext cx="3180000" cy="3180000"/>
          </a:xfrm>
          <a:prstGeom prst="rect">
            <a:avLst/>
          </a:prstGeom>
          <a:solidFill>
            <a:schemeClr val="accen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PT Sans" panose="020B0503020203020204" pitchFamily="34" charset="0"/>
              <a:cs typeface="Arial"/>
              <a:sym typeface="Arial"/>
            </a:endParaRPr>
          </a:p>
        </p:txBody>
      </p:sp>
      <p:sp>
        <p:nvSpPr>
          <p:cNvPr id="328" name="Google Shape;328;p35"/>
          <p:cNvSpPr txBox="1">
            <a:spLocks noGrp="1"/>
          </p:cNvSpPr>
          <p:nvPr>
            <p:ph type="title"/>
          </p:nvPr>
        </p:nvSpPr>
        <p:spPr>
          <a:xfrm>
            <a:off x="4716540" y="1804667"/>
            <a:ext cx="3569503" cy="2083800"/>
          </a:xfrm>
          <a:prstGeom prst="rect">
            <a:avLst/>
          </a:prstGeom>
        </p:spPr>
        <p:txBody>
          <a:bodyPr spcFirstLastPara="1" wrap="square" lIns="91425" tIns="91425" rIns="91425" bIns="91425" anchor="ctr" anchorCtr="0">
            <a:noAutofit/>
          </a:bodyPr>
          <a:lstStyle/>
          <a:p>
            <a:r>
              <a:rPr lang="fi-FI" sz="3600" b="1" dirty="0">
                <a:solidFill>
                  <a:srgbClr val="000000"/>
                </a:solidFill>
                <a:latin typeface="PT Sans" panose="020B0503020203020204" pitchFamily="34" charset="0"/>
                <a:cs typeface="Calibri" panose="020F0502020204030204" pitchFamily="34" charset="0"/>
              </a:rPr>
              <a:t>Akumulasi Bahan Pencemar dalam Rantai</a:t>
            </a:r>
            <a:br>
              <a:rPr lang="fi-FI" sz="3600" b="1" dirty="0">
                <a:solidFill>
                  <a:srgbClr val="000000"/>
                </a:solidFill>
                <a:latin typeface="PT Sans" panose="020B0503020203020204" pitchFamily="34" charset="0"/>
                <a:cs typeface="Calibri" panose="020F0502020204030204" pitchFamily="34" charset="0"/>
              </a:rPr>
            </a:br>
            <a:r>
              <a:rPr lang="fi-FI" sz="3600" b="1" dirty="0">
                <a:solidFill>
                  <a:srgbClr val="000000"/>
                </a:solidFill>
                <a:latin typeface="PT Sans" panose="020B0503020203020204" pitchFamily="34" charset="0"/>
                <a:cs typeface="Calibri" panose="020F0502020204030204" pitchFamily="34" charset="0"/>
              </a:rPr>
              <a:t>Makanan</a:t>
            </a:r>
            <a:endParaRPr lang="en-US" sz="3600" b="1" dirty="0">
              <a:solidFill>
                <a:srgbClr val="000000"/>
              </a:solidFill>
              <a:latin typeface="PT Sans" panose="020B0503020203020204" pitchFamily="34" charset="0"/>
              <a:cs typeface="Calibri" panose="020F0502020204030204" pitchFamily="34" charset="0"/>
            </a:endParaRPr>
          </a:p>
        </p:txBody>
      </p:sp>
      <p:sp>
        <p:nvSpPr>
          <p:cNvPr id="329" name="Google Shape;329;p35"/>
          <p:cNvSpPr/>
          <p:nvPr/>
        </p:nvSpPr>
        <p:spPr>
          <a:xfrm>
            <a:off x="4887900" y="744242"/>
            <a:ext cx="761400" cy="761400"/>
          </a:xfrm>
          <a:prstGeom prst="rect">
            <a:avLst/>
          </a:prstGeom>
          <a:solidFill>
            <a:schemeClr val="accent1"/>
          </a:solid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4000" b="1" i="0" u="none" strike="noStrike" kern="0" cap="none" spc="0" normalizeH="0" baseline="0" noProof="0" dirty="0">
                <a:ln>
                  <a:noFill/>
                </a:ln>
                <a:solidFill>
                  <a:srgbClr val="000000"/>
                </a:solidFill>
                <a:effectLst/>
                <a:uLnTx/>
                <a:uFillTx/>
                <a:latin typeface="PT Sans" panose="020B0503020203020204" pitchFamily="34" charset="0"/>
                <a:ea typeface="Exo"/>
                <a:cs typeface="Exo"/>
                <a:sym typeface="Exo"/>
              </a:rPr>
              <a:t>C</a:t>
            </a:r>
            <a:endParaRPr kumimoji="0" sz="4000" b="1" i="0" u="none" strike="noStrike" kern="0" cap="none" spc="0" normalizeH="0" baseline="0" noProof="0" dirty="0">
              <a:ln>
                <a:noFill/>
              </a:ln>
              <a:solidFill>
                <a:srgbClr val="000000"/>
              </a:solidFill>
              <a:effectLst/>
              <a:uLnTx/>
              <a:uFillTx/>
              <a:latin typeface="PT Sans" panose="020B0503020203020204" pitchFamily="34" charset="0"/>
              <a:ea typeface="Exo"/>
              <a:cs typeface="Exo"/>
              <a:sym typeface="Exo"/>
            </a:endParaRPr>
          </a:p>
        </p:txBody>
      </p:sp>
      <p:pic>
        <p:nvPicPr>
          <p:cNvPr id="330" name="Google Shape;330;p35"/>
          <p:cNvPicPr preferRelativeResize="0"/>
          <p:nvPr/>
        </p:nvPicPr>
        <p:blipFill rotWithShape="1">
          <a:blip r:embed="rId3">
            <a:extLst>
              <a:ext uri="{28A0092B-C50C-407E-A947-70E740481C1C}">
                <a14:useLocalDpi xmlns:a14="http://schemas.microsoft.com/office/drawing/2010/main" val="0"/>
              </a:ext>
            </a:extLst>
          </a:blip>
          <a:srcRect r="40806"/>
          <a:stretch/>
        </p:blipFill>
        <p:spPr>
          <a:xfrm>
            <a:off x="1895160" y="1160925"/>
            <a:ext cx="1865480" cy="3180000"/>
          </a:xfrm>
          <a:prstGeom prst="rect">
            <a:avLst/>
          </a:prstGeom>
          <a:noFill/>
          <a:ln>
            <a:noFill/>
          </a:ln>
        </p:spPr>
      </p:pic>
    </p:spTree>
    <p:extLst>
      <p:ext uri="{BB962C8B-B14F-4D97-AF65-F5344CB8AC3E}">
        <p14:creationId xmlns:p14="http://schemas.microsoft.com/office/powerpoint/2010/main" val="39859718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329"/>
                                        </p:tgtEl>
                                        <p:attrNameLst>
                                          <p:attrName>style.visibility</p:attrName>
                                        </p:attrNameLst>
                                      </p:cBhvr>
                                      <p:to>
                                        <p:strVal val="visible"/>
                                      </p:to>
                                    </p:set>
                                    <p:anim calcmode="lin" valueType="num">
                                      <p:cBhvr additive="base">
                                        <p:cTn id="7" dur="500" fill="hold"/>
                                        <p:tgtEl>
                                          <p:spTgt spid="329"/>
                                        </p:tgtEl>
                                        <p:attrNameLst>
                                          <p:attrName>ppt_x</p:attrName>
                                        </p:attrNameLst>
                                      </p:cBhvr>
                                      <p:tavLst>
                                        <p:tav tm="0">
                                          <p:val>
                                            <p:strVal val="#ppt_x"/>
                                          </p:val>
                                        </p:tav>
                                        <p:tav tm="100000">
                                          <p:val>
                                            <p:strVal val="#ppt_x"/>
                                          </p:val>
                                        </p:tav>
                                      </p:tavLst>
                                    </p:anim>
                                    <p:anim calcmode="lin" valueType="num">
                                      <p:cBhvr additive="base">
                                        <p:cTn id="8" dur="500" fill="hold"/>
                                        <p:tgtEl>
                                          <p:spTgt spid="329"/>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326"/>
                                        </p:tgtEl>
                                        <p:attrNameLst>
                                          <p:attrName>style.visibility</p:attrName>
                                        </p:attrNameLst>
                                      </p:cBhvr>
                                      <p:to>
                                        <p:strVal val="visible"/>
                                      </p:to>
                                    </p:set>
                                    <p:animEffect transition="in" filter="fade">
                                      <p:cBhvr>
                                        <p:cTn id="12" dur="500"/>
                                        <p:tgtEl>
                                          <p:spTgt spid="326"/>
                                        </p:tgtEl>
                                      </p:cBhvr>
                                    </p:animEffect>
                                  </p:childTnLst>
                                </p:cTn>
                              </p:par>
                            </p:childTnLst>
                          </p:cTn>
                        </p:par>
                        <p:par>
                          <p:cTn id="13" fill="hold">
                            <p:stCondLst>
                              <p:cond delay="1000"/>
                            </p:stCondLst>
                            <p:childTnLst>
                              <p:par>
                                <p:cTn id="14" presetID="10" presetClass="entr" presetSubtype="0" fill="hold" nodeType="afterEffect">
                                  <p:stCondLst>
                                    <p:cond delay="0"/>
                                  </p:stCondLst>
                                  <p:childTnLst>
                                    <p:set>
                                      <p:cBhvr>
                                        <p:cTn id="15" dur="1" fill="hold">
                                          <p:stCondLst>
                                            <p:cond delay="0"/>
                                          </p:stCondLst>
                                        </p:cTn>
                                        <p:tgtEl>
                                          <p:spTgt spid="330"/>
                                        </p:tgtEl>
                                        <p:attrNameLst>
                                          <p:attrName>style.visibility</p:attrName>
                                        </p:attrNameLst>
                                      </p:cBhvr>
                                      <p:to>
                                        <p:strVal val="visible"/>
                                      </p:to>
                                    </p:set>
                                    <p:animEffect transition="in" filter="fade">
                                      <p:cBhvr>
                                        <p:cTn id="16" dur="500"/>
                                        <p:tgtEl>
                                          <p:spTgt spid="330"/>
                                        </p:tgtEl>
                                      </p:cBhvr>
                                    </p:animEffect>
                                  </p:childTnLst>
                                </p:cTn>
                              </p:par>
                            </p:childTnLst>
                          </p:cTn>
                        </p:par>
                        <p:par>
                          <p:cTn id="17" fill="hold">
                            <p:stCondLst>
                              <p:cond delay="1500"/>
                            </p:stCondLst>
                            <p:childTnLst>
                              <p:par>
                                <p:cTn id="18" presetID="10" presetClass="entr" presetSubtype="0" fill="hold" grpId="0" nodeType="afterEffect">
                                  <p:stCondLst>
                                    <p:cond delay="0"/>
                                  </p:stCondLst>
                                  <p:childTnLst>
                                    <p:set>
                                      <p:cBhvr>
                                        <p:cTn id="19" dur="1" fill="hold">
                                          <p:stCondLst>
                                            <p:cond delay="0"/>
                                          </p:stCondLst>
                                        </p:cTn>
                                        <p:tgtEl>
                                          <p:spTgt spid="328"/>
                                        </p:tgtEl>
                                        <p:attrNameLst>
                                          <p:attrName>style.visibility</p:attrName>
                                        </p:attrNameLst>
                                      </p:cBhvr>
                                      <p:to>
                                        <p:strVal val="visible"/>
                                      </p:to>
                                    </p:set>
                                    <p:animEffect transition="in" filter="fade">
                                      <p:cBhvr>
                                        <p:cTn id="20" dur="500"/>
                                        <p:tgtEl>
                                          <p:spTgt spid="3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6" grpId="0" animBg="1"/>
      <p:bldP spid="328" grpId="0"/>
      <p:bldP spid="329"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861462" y="1617585"/>
            <a:ext cx="5789595" cy="1200329"/>
          </a:xfrm>
          <a:prstGeom prst="rect">
            <a:avLst/>
          </a:prstGeom>
        </p:spPr>
        <p:txBody>
          <a:bodyPr wrap="square">
            <a:spAutoFit/>
          </a:bodyPr>
          <a:lstStyle/>
          <a:p>
            <a:r>
              <a:rPr lang="id-ID" dirty="0">
                <a:solidFill>
                  <a:srgbClr val="000000"/>
                </a:solidFill>
                <a:latin typeface="PT Sans" panose="020B0503020203020204"/>
              </a:rPr>
              <a:t>Bahan pencemar yang sulit atau tidak dapat terurai di lingkungan dapat masuk dalam tubuh organisme dan berpindah dari satu organisme ke organisme lain melalui rantai makanan atau jaring-jaring makanan. </a:t>
            </a:r>
          </a:p>
        </p:txBody>
      </p:sp>
      <p:sp>
        <p:nvSpPr>
          <p:cNvPr id="5" name="Rectangle 4"/>
          <p:cNvSpPr/>
          <p:nvPr/>
        </p:nvSpPr>
        <p:spPr>
          <a:xfrm>
            <a:off x="1663626" y="3089541"/>
            <a:ext cx="6535554" cy="923330"/>
          </a:xfrm>
          <a:prstGeom prst="rect">
            <a:avLst/>
          </a:prstGeom>
        </p:spPr>
        <p:txBody>
          <a:bodyPr wrap="square">
            <a:spAutoFit/>
          </a:bodyPr>
          <a:lstStyle/>
          <a:p>
            <a:pPr algn="r"/>
            <a:r>
              <a:rPr lang="id-ID" dirty="0">
                <a:solidFill>
                  <a:srgbClr val="000000"/>
                </a:solidFill>
                <a:latin typeface="PT Sans" panose="020B0503020203020204"/>
              </a:rPr>
              <a:t>Akumulasi terbanyak terdapat pada tingkatan trofik paling tinggi. Proses peningkatan akumulasi bahan pencemar pada tingkatan trofik melalui rantai makanan</a:t>
            </a:r>
            <a:r>
              <a:rPr lang="en-US" dirty="0">
                <a:solidFill>
                  <a:srgbClr val="000000"/>
                </a:solidFill>
                <a:latin typeface="PT Sans" panose="020B0503020203020204"/>
              </a:rPr>
              <a:t> </a:t>
            </a:r>
            <a:r>
              <a:rPr lang="id-ID" dirty="0">
                <a:solidFill>
                  <a:srgbClr val="000000"/>
                </a:solidFill>
                <a:latin typeface="PT Sans" panose="020B0503020203020204"/>
              </a:rPr>
              <a:t>disebut </a:t>
            </a:r>
            <a:r>
              <a:rPr lang="id-ID" b="1" dirty="0">
                <a:solidFill>
                  <a:srgbClr val="000000"/>
                </a:solidFill>
                <a:latin typeface="PT Sans" panose="020B0503020203020204"/>
              </a:rPr>
              <a:t>biomagnifikasi</a:t>
            </a:r>
            <a:r>
              <a:rPr lang="id-ID" dirty="0">
                <a:solidFill>
                  <a:srgbClr val="000000"/>
                </a:solidFill>
                <a:latin typeface="PT Sans" panose="020B0503020203020204"/>
              </a:rPr>
              <a:t>. </a:t>
            </a:r>
          </a:p>
        </p:txBody>
      </p:sp>
      <p:sp>
        <p:nvSpPr>
          <p:cNvPr id="6" name="Title 5"/>
          <p:cNvSpPr>
            <a:spLocks noGrp="1"/>
          </p:cNvSpPr>
          <p:nvPr>
            <p:ph type="title"/>
          </p:nvPr>
        </p:nvSpPr>
        <p:spPr>
          <a:xfrm>
            <a:off x="726225" y="441350"/>
            <a:ext cx="7691400" cy="915812"/>
          </a:xfrm>
        </p:spPr>
        <p:txBody>
          <a:bodyPr/>
          <a:lstStyle/>
          <a:p>
            <a:r>
              <a:rPr lang="fi-FI" b="1" dirty="0">
                <a:solidFill>
                  <a:srgbClr val="000000"/>
                </a:solidFill>
                <a:latin typeface="PT Sans" panose="020B0503020203020204"/>
                <a:cs typeface="Calibri" panose="020F0502020204030204" pitchFamily="34" charset="0"/>
              </a:rPr>
              <a:t>Akumulasi Bahan Pencemar dalam </a:t>
            </a:r>
            <a:br>
              <a:rPr lang="fi-FI" b="1" dirty="0">
                <a:solidFill>
                  <a:srgbClr val="000000"/>
                </a:solidFill>
                <a:latin typeface="PT Sans" panose="020B0503020203020204"/>
                <a:cs typeface="Calibri" panose="020F0502020204030204" pitchFamily="34" charset="0"/>
              </a:rPr>
            </a:br>
            <a:r>
              <a:rPr lang="fi-FI" b="1" dirty="0">
                <a:solidFill>
                  <a:srgbClr val="000000"/>
                </a:solidFill>
                <a:latin typeface="PT Sans" panose="020B0503020203020204"/>
                <a:cs typeface="Calibri" panose="020F0502020204030204" pitchFamily="34" charset="0"/>
              </a:rPr>
              <a:t>Rantai Makanan</a:t>
            </a:r>
            <a:endParaRPr lang="id-ID" dirty="0">
              <a:latin typeface="PT Sans" panose="020B0503020203020204"/>
            </a:endParaRPr>
          </a:p>
        </p:txBody>
      </p:sp>
      <p:pic>
        <p:nvPicPr>
          <p:cNvPr id="7" name="Picture 6">
            <a:extLst>
              <a:ext uri="{FF2B5EF4-FFF2-40B4-BE49-F238E27FC236}">
                <a16:creationId xmlns:a16="http://schemas.microsoft.com/office/drawing/2014/main" id="{FBD125B1-430C-E937-993C-45CD0A0B9518}"/>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4631439"/>
            <a:ext cx="9144000" cy="512063"/>
          </a:xfrm>
          <a:prstGeom prst="rect">
            <a:avLst/>
          </a:prstGeom>
        </p:spPr>
      </p:pic>
    </p:spTree>
    <p:extLst>
      <p:ext uri="{BB962C8B-B14F-4D97-AF65-F5344CB8AC3E}">
        <p14:creationId xmlns:p14="http://schemas.microsoft.com/office/powerpoint/2010/main" val="26100625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325"/>
        <p:cNvGrpSpPr/>
        <p:nvPr/>
      </p:nvGrpSpPr>
      <p:grpSpPr>
        <a:xfrm>
          <a:off x="0" y="0"/>
          <a:ext cx="0" cy="0"/>
          <a:chOff x="0" y="0"/>
          <a:chExt cx="0" cy="0"/>
        </a:xfrm>
      </p:grpSpPr>
      <p:sp>
        <p:nvSpPr>
          <p:cNvPr id="326" name="Google Shape;326;p35"/>
          <p:cNvSpPr/>
          <p:nvPr/>
        </p:nvSpPr>
        <p:spPr>
          <a:xfrm>
            <a:off x="1237900" y="1160925"/>
            <a:ext cx="3180000" cy="3180000"/>
          </a:xfrm>
          <a:prstGeom prst="rect">
            <a:avLst/>
          </a:prstGeom>
          <a:solidFill>
            <a:schemeClr val="accent2">
              <a:lumMod val="40000"/>
              <a:lumOff val="60000"/>
            </a:schemeClr>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PT Sans" panose="020B0503020203020204" pitchFamily="34" charset="0"/>
              <a:cs typeface="Arial"/>
              <a:sym typeface="Arial"/>
            </a:endParaRPr>
          </a:p>
        </p:txBody>
      </p:sp>
      <p:sp>
        <p:nvSpPr>
          <p:cNvPr id="328" name="Google Shape;328;p35"/>
          <p:cNvSpPr txBox="1">
            <a:spLocks noGrp="1"/>
          </p:cNvSpPr>
          <p:nvPr>
            <p:ph type="title"/>
          </p:nvPr>
        </p:nvSpPr>
        <p:spPr>
          <a:xfrm>
            <a:off x="4784275" y="2063984"/>
            <a:ext cx="3501600" cy="1015535"/>
          </a:xfrm>
          <a:prstGeom prst="rect">
            <a:avLst/>
          </a:prstGeom>
        </p:spPr>
        <p:txBody>
          <a:bodyPr spcFirstLastPara="1" wrap="square" lIns="91425" tIns="91425" rIns="91425" bIns="91425" anchor="ctr" anchorCtr="0">
            <a:noAutofit/>
          </a:bodyPr>
          <a:lstStyle/>
          <a:p>
            <a:r>
              <a:rPr lang="fi-FI" sz="3600" b="1" dirty="0">
                <a:solidFill>
                  <a:srgbClr val="000000"/>
                </a:solidFill>
                <a:latin typeface="PT Sans" panose="020B0503020203020204" pitchFamily="34" charset="0"/>
                <a:cs typeface="Calibri" panose="020F0502020204030204" pitchFamily="34" charset="0"/>
              </a:rPr>
              <a:t>Penanganan Limbah</a:t>
            </a:r>
            <a:endParaRPr lang="en-US" sz="3600" b="1" dirty="0">
              <a:solidFill>
                <a:srgbClr val="000000"/>
              </a:solidFill>
              <a:latin typeface="PT Sans" panose="020B0503020203020204" pitchFamily="34" charset="0"/>
              <a:cs typeface="Calibri" panose="020F0502020204030204" pitchFamily="34" charset="0"/>
            </a:endParaRPr>
          </a:p>
        </p:txBody>
      </p:sp>
      <p:sp>
        <p:nvSpPr>
          <p:cNvPr id="329" name="Google Shape;329;p35"/>
          <p:cNvSpPr/>
          <p:nvPr/>
        </p:nvSpPr>
        <p:spPr>
          <a:xfrm>
            <a:off x="4887900" y="744242"/>
            <a:ext cx="761400" cy="761400"/>
          </a:xfrm>
          <a:prstGeom prst="rect">
            <a:avLst/>
          </a:prstGeom>
          <a:solidFill>
            <a:schemeClr val="accent2">
              <a:lumMod val="40000"/>
              <a:lumOff val="60000"/>
            </a:schemeClr>
          </a:solid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4000" b="1" i="0" u="none" strike="noStrike" kern="0" cap="none" spc="0" normalizeH="0" baseline="0" noProof="0" dirty="0">
                <a:ln>
                  <a:noFill/>
                </a:ln>
                <a:solidFill>
                  <a:srgbClr val="000000"/>
                </a:solidFill>
                <a:effectLst/>
                <a:uLnTx/>
                <a:uFillTx/>
                <a:latin typeface="PT Sans" panose="020B0503020203020204" pitchFamily="34" charset="0"/>
                <a:ea typeface="Exo"/>
                <a:cs typeface="Exo"/>
                <a:sym typeface="Exo"/>
              </a:rPr>
              <a:t>D</a:t>
            </a:r>
            <a:endParaRPr kumimoji="0" sz="4000" b="1" i="0" u="none" strike="noStrike" kern="0" cap="none" spc="0" normalizeH="0" baseline="0" noProof="0" dirty="0">
              <a:ln>
                <a:noFill/>
              </a:ln>
              <a:solidFill>
                <a:srgbClr val="000000"/>
              </a:solidFill>
              <a:effectLst/>
              <a:uLnTx/>
              <a:uFillTx/>
              <a:latin typeface="PT Sans" panose="020B0503020203020204" pitchFamily="34" charset="0"/>
              <a:ea typeface="Exo"/>
              <a:cs typeface="Exo"/>
              <a:sym typeface="Exo"/>
            </a:endParaRPr>
          </a:p>
        </p:txBody>
      </p:sp>
      <p:pic>
        <p:nvPicPr>
          <p:cNvPr id="330" name="Google Shape;330;p35"/>
          <p:cNvPicPr preferRelativeResize="0"/>
          <p:nvPr/>
        </p:nvPicPr>
        <p:blipFill rotWithShape="1">
          <a:blip r:embed="rId3">
            <a:extLst>
              <a:ext uri="{28A0092B-C50C-407E-A947-70E740481C1C}">
                <a14:useLocalDpi xmlns:a14="http://schemas.microsoft.com/office/drawing/2010/main" val="0"/>
              </a:ext>
            </a:extLst>
          </a:blip>
          <a:srcRect l="9874" r="9874" b="7892"/>
          <a:stretch/>
        </p:blipFill>
        <p:spPr>
          <a:xfrm>
            <a:off x="971044" y="945251"/>
            <a:ext cx="3285057" cy="3252998"/>
          </a:xfrm>
          <a:prstGeom prst="rect">
            <a:avLst/>
          </a:prstGeom>
          <a:noFill/>
          <a:ln>
            <a:noFill/>
          </a:ln>
          <a:effectLst>
            <a:outerShdw blurRad="50800" dist="38100" dir="13500000" algn="br" rotWithShape="0">
              <a:prstClr val="black">
                <a:alpha val="40000"/>
              </a:prstClr>
            </a:outerShdw>
          </a:effectLst>
        </p:spPr>
      </p:pic>
    </p:spTree>
    <p:extLst>
      <p:ext uri="{BB962C8B-B14F-4D97-AF65-F5344CB8AC3E}">
        <p14:creationId xmlns:p14="http://schemas.microsoft.com/office/powerpoint/2010/main" val="30139210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329"/>
                                        </p:tgtEl>
                                        <p:attrNameLst>
                                          <p:attrName>style.visibility</p:attrName>
                                        </p:attrNameLst>
                                      </p:cBhvr>
                                      <p:to>
                                        <p:strVal val="visible"/>
                                      </p:to>
                                    </p:set>
                                    <p:anim calcmode="lin" valueType="num">
                                      <p:cBhvr additive="base">
                                        <p:cTn id="7" dur="500" fill="hold"/>
                                        <p:tgtEl>
                                          <p:spTgt spid="329"/>
                                        </p:tgtEl>
                                        <p:attrNameLst>
                                          <p:attrName>ppt_x</p:attrName>
                                        </p:attrNameLst>
                                      </p:cBhvr>
                                      <p:tavLst>
                                        <p:tav tm="0">
                                          <p:val>
                                            <p:strVal val="#ppt_x"/>
                                          </p:val>
                                        </p:tav>
                                        <p:tav tm="100000">
                                          <p:val>
                                            <p:strVal val="#ppt_x"/>
                                          </p:val>
                                        </p:tav>
                                      </p:tavLst>
                                    </p:anim>
                                    <p:anim calcmode="lin" valueType="num">
                                      <p:cBhvr additive="base">
                                        <p:cTn id="8" dur="500" fill="hold"/>
                                        <p:tgtEl>
                                          <p:spTgt spid="329"/>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326"/>
                                        </p:tgtEl>
                                        <p:attrNameLst>
                                          <p:attrName>style.visibility</p:attrName>
                                        </p:attrNameLst>
                                      </p:cBhvr>
                                      <p:to>
                                        <p:strVal val="visible"/>
                                      </p:to>
                                    </p:set>
                                    <p:animEffect transition="in" filter="fade">
                                      <p:cBhvr>
                                        <p:cTn id="12" dur="500"/>
                                        <p:tgtEl>
                                          <p:spTgt spid="326"/>
                                        </p:tgtEl>
                                      </p:cBhvr>
                                    </p:animEffect>
                                  </p:childTnLst>
                                </p:cTn>
                              </p:par>
                            </p:childTnLst>
                          </p:cTn>
                        </p:par>
                        <p:par>
                          <p:cTn id="13" fill="hold">
                            <p:stCondLst>
                              <p:cond delay="1000"/>
                            </p:stCondLst>
                            <p:childTnLst>
                              <p:par>
                                <p:cTn id="14" presetID="10" presetClass="entr" presetSubtype="0" fill="hold" nodeType="afterEffect">
                                  <p:stCondLst>
                                    <p:cond delay="0"/>
                                  </p:stCondLst>
                                  <p:childTnLst>
                                    <p:set>
                                      <p:cBhvr>
                                        <p:cTn id="15" dur="1" fill="hold">
                                          <p:stCondLst>
                                            <p:cond delay="0"/>
                                          </p:stCondLst>
                                        </p:cTn>
                                        <p:tgtEl>
                                          <p:spTgt spid="330"/>
                                        </p:tgtEl>
                                        <p:attrNameLst>
                                          <p:attrName>style.visibility</p:attrName>
                                        </p:attrNameLst>
                                      </p:cBhvr>
                                      <p:to>
                                        <p:strVal val="visible"/>
                                      </p:to>
                                    </p:set>
                                    <p:animEffect transition="in" filter="fade">
                                      <p:cBhvr>
                                        <p:cTn id="16" dur="500"/>
                                        <p:tgtEl>
                                          <p:spTgt spid="330"/>
                                        </p:tgtEl>
                                      </p:cBhvr>
                                    </p:animEffect>
                                  </p:childTnLst>
                                </p:cTn>
                              </p:par>
                            </p:childTnLst>
                          </p:cTn>
                        </p:par>
                        <p:par>
                          <p:cTn id="17" fill="hold">
                            <p:stCondLst>
                              <p:cond delay="1500"/>
                            </p:stCondLst>
                            <p:childTnLst>
                              <p:par>
                                <p:cTn id="18" presetID="10" presetClass="entr" presetSubtype="0" fill="hold" grpId="0" nodeType="afterEffect">
                                  <p:stCondLst>
                                    <p:cond delay="0"/>
                                  </p:stCondLst>
                                  <p:childTnLst>
                                    <p:set>
                                      <p:cBhvr>
                                        <p:cTn id="19" dur="1" fill="hold">
                                          <p:stCondLst>
                                            <p:cond delay="0"/>
                                          </p:stCondLst>
                                        </p:cTn>
                                        <p:tgtEl>
                                          <p:spTgt spid="328"/>
                                        </p:tgtEl>
                                        <p:attrNameLst>
                                          <p:attrName>style.visibility</p:attrName>
                                        </p:attrNameLst>
                                      </p:cBhvr>
                                      <p:to>
                                        <p:strVal val="visible"/>
                                      </p:to>
                                    </p:set>
                                    <p:animEffect transition="in" filter="fade">
                                      <p:cBhvr>
                                        <p:cTn id="20" dur="500"/>
                                        <p:tgtEl>
                                          <p:spTgt spid="3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6" grpId="0" animBg="1"/>
      <p:bldP spid="328" grpId="0"/>
      <p:bldP spid="329"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572"/>
        <p:cNvGrpSpPr/>
        <p:nvPr/>
      </p:nvGrpSpPr>
      <p:grpSpPr>
        <a:xfrm>
          <a:off x="0" y="0"/>
          <a:ext cx="0" cy="0"/>
          <a:chOff x="0" y="0"/>
          <a:chExt cx="0" cy="0"/>
        </a:xfrm>
      </p:grpSpPr>
      <p:sp>
        <p:nvSpPr>
          <p:cNvPr id="573" name="Google Shape;573;p46"/>
          <p:cNvSpPr txBox="1">
            <a:spLocks noGrp="1"/>
          </p:cNvSpPr>
          <p:nvPr>
            <p:ph type="title"/>
          </p:nvPr>
        </p:nvSpPr>
        <p:spPr>
          <a:xfrm>
            <a:off x="726225" y="441350"/>
            <a:ext cx="7691400" cy="572700"/>
          </a:xfrm>
          <a:prstGeom prst="rect">
            <a:avLst/>
          </a:prstGeom>
        </p:spPr>
        <p:txBody>
          <a:bodyPr spcFirstLastPara="1" wrap="square" lIns="91425" tIns="91425" rIns="91425" bIns="91425" anchor="t" anchorCtr="0">
            <a:noAutofit/>
          </a:bodyPr>
          <a:lstStyle/>
          <a:p>
            <a:pPr lvl="0">
              <a:buSzPts val="1100"/>
            </a:pPr>
            <a:r>
              <a:rPr lang="id-ID" b="1" dirty="0">
                <a:solidFill>
                  <a:srgbClr val="000000"/>
                </a:solidFill>
                <a:latin typeface="PT Sans"/>
              </a:rPr>
              <a:t>Penanganan Limbah</a:t>
            </a:r>
            <a:endParaRPr b="1" dirty="0">
              <a:solidFill>
                <a:srgbClr val="000000"/>
              </a:solidFill>
              <a:latin typeface="PT Sans"/>
            </a:endParaRPr>
          </a:p>
        </p:txBody>
      </p:sp>
      <p:sp>
        <p:nvSpPr>
          <p:cNvPr id="574" name="Google Shape;574;p46"/>
          <p:cNvSpPr/>
          <p:nvPr/>
        </p:nvSpPr>
        <p:spPr>
          <a:xfrm>
            <a:off x="3493888" y="1788369"/>
            <a:ext cx="1032000" cy="1032000"/>
          </a:xfrm>
          <a:prstGeom prst="rect">
            <a:avLst/>
          </a:prstGeom>
          <a:solidFill>
            <a:schemeClr val="accent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2900" b="1" dirty="0">
                <a:solidFill>
                  <a:schemeClr val="dk1"/>
                </a:solidFill>
                <a:latin typeface="PT Sans"/>
                <a:ea typeface="Archivo"/>
                <a:cs typeface="Archivo"/>
                <a:sym typeface="Archivo"/>
              </a:rPr>
              <a:t>1</a:t>
            </a:r>
            <a:endParaRPr sz="2900" b="1" dirty="0">
              <a:solidFill>
                <a:schemeClr val="dk1"/>
              </a:solidFill>
              <a:latin typeface="PT Sans"/>
              <a:ea typeface="Archivo"/>
              <a:cs typeface="Archivo"/>
              <a:sym typeface="Archivo"/>
            </a:endParaRPr>
          </a:p>
        </p:txBody>
      </p:sp>
      <p:sp>
        <p:nvSpPr>
          <p:cNvPr id="575" name="Google Shape;575;p46"/>
          <p:cNvSpPr/>
          <p:nvPr/>
        </p:nvSpPr>
        <p:spPr>
          <a:xfrm>
            <a:off x="4618113" y="1788369"/>
            <a:ext cx="1032000" cy="1032000"/>
          </a:xfrm>
          <a:prstGeom prst="rect">
            <a:avLst/>
          </a:prstGeom>
          <a:solidFill>
            <a:schemeClr val="accent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2900" b="1" dirty="0">
                <a:solidFill>
                  <a:schemeClr val="dk1"/>
                </a:solidFill>
                <a:latin typeface="PT Sans"/>
                <a:ea typeface="Archivo"/>
                <a:cs typeface="Archivo"/>
                <a:sym typeface="Archivo"/>
              </a:rPr>
              <a:t>4</a:t>
            </a:r>
            <a:endParaRPr sz="2900" b="1" dirty="0">
              <a:solidFill>
                <a:schemeClr val="dk1"/>
              </a:solidFill>
              <a:latin typeface="PT Sans"/>
              <a:ea typeface="Archivo"/>
              <a:cs typeface="Archivo"/>
              <a:sym typeface="Archivo"/>
            </a:endParaRPr>
          </a:p>
        </p:txBody>
      </p:sp>
      <p:sp>
        <p:nvSpPr>
          <p:cNvPr id="576" name="Google Shape;576;p46"/>
          <p:cNvSpPr/>
          <p:nvPr/>
        </p:nvSpPr>
        <p:spPr>
          <a:xfrm>
            <a:off x="3493888" y="2891263"/>
            <a:ext cx="1032000" cy="1032000"/>
          </a:xfrm>
          <a:prstGeom prst="rect">
            <a:avLst/>
          </a:prstGeom>
          <a:solidFill>
            <a:schemeClr val="accent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2900" b="1" dirty="0">
                <a:solidFill>
                  <a:schemeClr val="dk1"/>
                </a:solidFill>
                <a:latin typeface="PT Sans"/>
                <a:ea typeface="Archivo"/>
                <a:cs typeface="Archivo"/>
                <a:sym typeface="Archivo"/>
              </a:rPr>
              <a:t>2</a:t>
            </a:r>
            <a:endParaRPr sz="2900" b="1" dirty="0">
              <a:solidFill>
                <a:schemeClr val="dk1"/>
              </a:solidFill>
              <a:latin typeface="PT Sans"/>
              <a:ea typeface="Archivo"/>
              <a:cs typeface="Archivo"/>
              <a:sym typeface="Archivo"/>
            </a:endParaRPr>
          </a:p>
        </p:txBody>
      </p:sp>
      <p:sp>
        <p:nvSpPr>
          <p:cNvPr id="577" name="Google Shape;577;p46"/>
          <p:cNvSpPr/>
          <p:nvPr/>
        </p:nvSpPr>
        <p:spPr>
          <a:xfrm>
            <a:off x="4618113" y="2891263"/>
            <a:ext cx="1032000" cy="1032000"/>
          </a:xfrm>
          <a:prstGeom prst="rect">
            <a:avLst/>
          </a:prstGeom>
          <a:solidFill>
            <a:schemeClr val="accent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2900" b="1" dirty="0">
                <a:solidFill>
                  <a:schemeClr val="dk1"/>
                </a:solidFill>
                <a:latin typeface="PT Sans"/>
                <a:ea typeface="Archivo"/>
                <a:cs typeface="Archivo"/>
                <a:sym typeface="Archivo"/>
              </a:rPr>
              <a:t>3</a:t>
            </a:r>
            <a:endParaRPr sz="2900" b="1" dirty="0">
              <a:solidFill>
                <a:schemeClr val="dk1"/>
              </a:solidFill>
              <a:latin typeface="PT Sans"/>
              <a:ea typeface="Archivo"/>
              <a:cs typeface="Archivo"/>
              <a:sym typeface="Archivo"/>
            </a:endParaRPr>
          </a:p>
        </p:txBody>
      </p:sp>
      <p:sp>
        <p:nvSpPr>
          <p:cNvPr id="578" name="Google Shape;578;p46"/>
          <p:cNvSpPr txBox="1"/>
          <p:nvPr/>
        </p:nvSpPr>
        <p:spPr>
          <a:xfrm>
            <a:off x="933647" y="2025237"/>
            <a:ext cx="2342927" cy="558265"/>
          </a:xfrm>
          <a:prstGeom prst="rect">
            <a:avLst/>
          </a:prstGeom>
          <a:noFill/>
          <a:ln>
            <a:noFill/>
          </a:ln>
        </p:spPr>
        <p:txBody>
          <a:bodyPr spcFirstLastPara="1" wrap="square" lIns="91425" tIns="91425" rIns="91425" bIns="91425" anchor="ctr" anchorCtr="0">
            <a:noAutofit/>
          </a:bodyPr>
          <a:lstStyle/>
          <a:p>
            <a:pPr marL="0" lvl="0" indent="0" algn="r" rtl="0">
              <a:spcBef>
                <a:spcPts val="0"/>
              </a:spcBef>
              <a:spcAft>
                <a:spcPts val="0"/>
              </a:spcAft>
              <a:buNone/>
            </a:pPr>
            <a:r>
              <a:rPr lang="en" sz="1800" b="1" dirty="0">
                <a:solidFill>
                  <a:srgbClr val="000000"/>
                </a:solidFill>
                <a:latin typeface="PT Sans"/>
                <a:ea typeface="Archivo"/>
                <a:cs typeface="Archivo"/>
                <a:sym typeface="Archivo"/>
              </a:rPr>
              <a:t>Penanganan Limbah Cair</a:t>
            </a:r>
            <a:endParaRPr sz="1800" b="1" dirty="0">
              <a:solidFill>
                <a:srgbClr val="000000"/>
              </a:solidFill>
              <a:latin typeface="PT Sans"/>
              <a:ea typeface="Archivo"/>
              <a:cs typeface="Archivo"/>
              <a:sym typeface="Archivo"/>
            </a:endParaRPr>
          </a:p>
        </p:txBody>
      </p:sp>
      <p:sp>
        <p:nvSpPr>
          <p:cNvPr id="580" name="Google Shape;580;p46"/>
          <p:cNvSpPr txBox="1"/>
          <p:nvPr/>
        </p:nvSpPr>
        <p:spPr>
          <a:xfrm>
            <a:off x="1214074" y="2991920"/>
            <a:ext cx="2062500" cy="830686"/>
          </a:xfrm>
          <a:prstGeom prst="rect">
            <a:avLst/>
          </a:prstGeom>
          <a:noFill/>
          <a:ln>
            <a:noFill/>
          </a:ln>
        </p:spPr>
        <p:txBody>
          <a:bodyPr spcFirstLastPara="1" wrap="square" lIns="91425" tIns="91425" rIns="91425" bIns="91425" anchor="ctr" anchorCtr="0">
            <a:noAutofit/>
          </a:bodyPr>
          <a:lstStyle/>
          <a:p>
            <a:pPr lvl="0" algn="r"/>
            <a:r>
              <a:rPr lang="id-ID" b="1" dirty="0">
                <a:solidFill>
                  <a:srgbClr val="000000"/>
                </a:solidFill>
                <a:latin typeface="PT Sans"/>
                <a:ea typeface="Archivo"/>
                <a:cs typeface="Archivo"/>
                <a:sym typeface="Archivo"/>
              </a:rPr>
              <a:t>Penanganan Limbah </a:t>
            </a:r>
            <a:r>
              <a:rPr lang="en-US" b="1" dirty="0" err="1">
                <a:solidFill>
                  <a:srgbClr val="000000"/>
                </a:solidFill>
                <a:latin typeface="PT Sans"/>
                <a:ea typeface="Archivo"/>
                <a:cs typeface="Archivo"/>
                <a:sym typeface="Archivo"/>
              </a:rPr>
              <a:t>Padat</a:t>
            </a:r>
            <a:endParaRPr lang="id-ID" b="1" dirty="0">
              <a:solidFill>
                <a:srgbClr val="000000"/>
              </a:solidFill>
              <a:latin typeface="PT Sans"/>
              <a:ea typeface="Archivo"/>
              <a:cs typeface="Archivo"/>
              <a:sym typeface="Archivo"/>
            </a:endParaRPr>
          </a:p>
        </p:txBody>
      </p:sp>
      <p:sp>
        <p:nvSpPr>
          <p:cNvPr id="582" name="Google Shape;582;p46"/>
          <p:cNvSpPr txBox="1"/>
          <p:nvPr/>
        </p:nvSpPr>
        <p:spPr>
          <a:xfrm>
            <a:off x="5790426" y="1788369"/>
            <a:ext cx="2487305" cy="1032000"/>
          </a:xfrm>
          <a:prstGeom prst="rect">
            <a:avLst/>
          </a:prstGeom>
          <a:noFill/>
          <a:ln>
            <a:noFill/>
          </a:ln>
        </p:spPr>
        <p:txBody>
          <a:bodyPr spcFirstLastPara="1" wrap="square" lIns="91425" tIns="91425" rIns="91425" bIns="91425" anchor="ctr" anchorCtr="0">
            <a:noAutofit/>
          </a:bodyPr>
          <a:lstStyle/>
          <a:p>
            <a:pPr lvl="0"/>
            <a:r>
              <a:rPr lang="id-ID" b="1" dirty="0">
                <a:solidFill>
                  <a:srgbClr val="000000"/>
                </a:solidFill>
                <a:latin typeface="PT Sans"/>
                <a:ea typeface="Archivo"/>
                <a:cs typeface="Archivo"/>
                <a:sym typeface="Archivo"/>
              </a:rPr>
              <a:t>Penanganan Limbah Bahan Berbahaya dan</a:t>
            </a:r>
            <a:r>
              <a:rPr lang="en-US" b="1" dirty="0">
                <a:solidFill>
                  <a:srgbClr val="000000"/>
                </a:solidFill>
                <a:latin typeface="PT Sans"/>
                <a:ea typeface="Archivo"/>
                <a:cs typeface="Archivo"/>
                <a:sym typeface="Archivo"/>
              </a:rPr>
              <a:t> </a:t>
            </a:r>
            <a:r>
              <a:rPr lang="id-ID" b="1" dirty="0">
                <a:solidFill>
                  <a:srgbClr val="000000"/>
                </a:solidFill>
                <a:latin typeface="PT Sans"/>
                <a:ea typeface="Archivo"/>
                <a:cs typeface="Archivo"/>
                <a:sym typeface="Archivo"/>
              </a:rPr>
              <a:t>Beracun (B3)</a:t>
            </a:r>
          </a:p>
        </p:txBody>
      </p:sp>
      <p:sp>
        <p:nvSpPr>
          <p:cNvPr id="584" name="Google Shape;584;p46"/>
          <p:cNvSpPr txBox="1"/>
          <p:nvPr/>
        </p:nvSpPr>
        <p:spPr>
          <a:xfrm>
            <a:off x="5790427" y="3035234"/>
            <a:ext cx="2062500" cy="744058"/>
          </a:xfrm>
          <a:prstGeom prst="rect">
            <a:avLst/>
          </a:prstGeom>
          <a:noFill/>
          <a:ln>
            <a:noFill/>
          </a:ln>
        </p:spPr>
        <p:txBody>
          <a:bodyPr spcFirstLastPara="1" wrap="square" lIns="91425" tIns="91425" rIns="91425" bIns="91425" anchor="ctr" anchorCtr="0">
            <a:noAutofit/>
          </a:bodyPr>
          <a:lstStyle/>
          <a:p>
            <a:pPr lvl="0"/>
            <a:r>
              <a:rPr lang="id-ID" b="1" dirty="0">
                <a:solidFill>
                  <a:srgbClr val="000000"/>
                </a:solidFill>
                <a:latin typeface="PT Sans"/>
                <a:ea typeface="Archivo"/>
                <a:cs typeface="Archivo"/>
                <a:sym typeface="Archivo"/>
              </a:rPr>
              <a:t>Penanganan Limbah </a:t>
            </a:r>
            <a:r>
              <a:rPr lang="en-US" b="1" dirty="0">
                <a:solidFill>
                  <a:srgbClr val="000000"/>
                </a:solidFill>
                <a:latin typeface="PT Sans"/>
                <a:ea typeface="Archivo"/>
                <a:cs typeface="Archivo"/>
                <a:sym typeface="Archivo"/>
              </a:rPr>
              <a:t>Gas</a:t>
            </a:r>
            <a:endParaRPr lang="id-ID" b="1" dirty="0">
              <a:solidFill>
                <a:srgbClr val="000000"/>
              </a:solidFill>
              <a:latin typeface="PT Sans"/>
              <a:ea typeface="Archivo"/>
              <a:cs typeface="Archivo"/>
              <a:sym typeface="Archivo"/>
            </a:endParaRPr>
          </a:p>
        </p:txBody>
      </p:sp>
      <p:pic>
        <p:nvPicPr>
          <p:cNvPr id="11" name="Picture 10">
            <a:extLst>
              <a:ext uri="{FF2B5EF4-FFF2-40B4-BE49-F238E27FC236}">
                <a16:creationId xmlns:a16="http://schemas.microsoft.com/office/drawing/2014/main" id="{FBD125B1-430C-E937-993C-45CD0A0B951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4631439"/>
            <a:ext cx="9144000" cy="512063"/>
          </a:xfrm>
          <a:prstGeom prst="rect">
            <a:avLst/>
          </a:prstGeom>
        </p:spPr>
      </p:pic>
    </p:spTree>
    <p:extLst>
      <p:ext uri="{BB962C8B-B14F-4D97-AF65-F5344CB8AC3E}">
        <p14:creationId xmlns:p14="http://schemas.microsoft.com/office/powerpoint/2010/main" val="2968568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73"/>
                                        </p:tgtEl>
                                        <p:attrNameLst>
                                          <p:attrName>style.visibility</p:attrName>
                                        </p:attrNameLst>
                                      </p:cBhvr>
                                      <p:to>
                                        <p:strVal val="visible"/>
                                      </p:to>
                                    </p:set>
                                    <p:animEffect transition="in" filter="fade">
                                      <p:cBhvr>
                                        <p:cTn id="7" dur="500"/>
                                        <p:tgtEl>
                                          <p:spTgt spid="57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74"/>
                                        </p:tgtEl>
                                        <p:attrNameLst>
                                          <p:attrName>style.visibility</p:attrName>
                                        </p:attrNameLst>
                                      </p:cBhvr>
                                      <p:to>
                                        <p:strVal val="visible"/>
                                      </p:to>
                                    </p:set>
                                    <p:animEffect transition="in" filter="fade">
                                      <p:cBhvr>
                                        <p:cTn id="11" dur="500"/>
                                        <p:tgtEl>
                                          <p:spTgt spid="574"/>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578"/>
                                        </p:tgtEl>
                                        <p:attrNameLst>
                                          <p:attrName>style.visibility</p:attrName>
                                        </p:attrNameLst>
                                      </p:cBhvr>
                                      <p:to>
                                        <p:strVal val="visible"/>
                                      </p:to>
                                    </p:set>
                                    <p:animEffect transition="in" filter="fade">
                                      <p:cBhvr>
                                        <p:cTn id="15" dur="500"/>
                                        <p:tgtEl>
                                          <p:spTgt spid="578"/>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576"/>
                                        </p:tgtEl>
                                        <p:attrNameLst>
                                          <p:attrName>style.visibility</p:attrName>
                                        </p:attrNameLst>
                                      </p:cBhvr>
                                      <p:to>
                                        <p:strVal val="visible"/>
                                      </p:to>
                                    </p:set>
                                    <p:animEffect transition="in" filter="fade">
                                      <p:cBhvr>
                                        <p:cTn id="19" dur="500"/>
                                        <p:tgtEl>
                                          <p:spTgt spid="576"/>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580"/>
                                        </p:tgtEl>
                                        <p:attrNameLst>
                                          <p:attrName>style.visibility</p:attrName>
                                        </p:attrNameLst>
                                      </p:cBhvr>
                                      <p:to>
                                        <p:strVal val="visible"/>
                                      </p:to>
                                    </p:set>
                                    <p:animEffect transition="in" filter="fade">
                                      <p:cBhvr>
                                        <p:cTn id="23" dur="500"/>
                                        <p:tgtEl>
                                          <p:spTgt spid="580"/>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577"/>
                                        </p:tgtEl>
                                        <p:attrNameLst>
                                          <p:attrName>style.visibility</p:attrName>
                                        </p:attrNameLst>
                                      </p:cBhvr>
                                      <p:to>
                                        <p:strVal val="visible"/>
                                      </p:to>
                                    </p:set>
                                    <p:animEffect transition="in" filter="fade">
                                      <p:cBhvr>
                                        <p:cTn id="27" dur="500"/>
                                        <p:tgtEl>
                                          <p:spTgt spid="577"/>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584"/>
                                        </p:tgtEl>
                                        <p:attrNameLst>
                                          <p:attrName>style.visibility</p:attrName>
                                        </p:attrNameLst>
                                      </p:cBhvr>
                                      <p:to>
                                        <p:strVal val="visible"/>
                                      </p:to>
                                    </p:set>
                                    <p:animEffect transition="in" filter="fade">
                                      <p:cBhvr>
                                        <p:cTn id="31" dur="500"/>
                                        <p:tgtEl>
                                          <p:spTgt spid="584"/>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575"/>
                                        </p:tgtEl>
                                        <p:attrNameLst>
                                          <p:attrName>style.visibility</p:attrName>
                                        </p:attrNameLst>
                                      </p:cBhvr>
                                      <p:to>
                                        <p:strVal val="visible"/>
                                      </p:to>
                                    </p:set>
                                    <p:animEffect transition="in" filter="fade">
                                      <p:cBhvr>
                                        <p:cTn id="35" dur="500"/>
                                        <p:tgtEl>
                                          <p:spTgt spid="575"/>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582"/>
                                        </p:tgtEl>
                                        <p:attrNameLst>
                                          <p:attrName>style.visibility</p:attrName>
                                        </p:attrNameLst>
                                      </p:cBhvr>
                                      <p:to>
                                        <p:strVal val="visible"/>
                                      </p:to>
                                    </p:set>
                                    <p:animEffect transition="in" filter="fade">
                                      <p:cBhvr>
                                        <p:cTn id="39" dur="500"/>
                                        <p:tgtEl>
                                          <p:spTgt spid="5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3" grpId="0"/>
      <p:bldP spid="574" grpId="0" animBg="1"/>
      <p:bldP spid="575" grpId="0" animBg="1"/>
      <p:bldP spid="576" grpId="0" animBg="1"/>
      <p:bldP spid="577" grpId="0" animBg="1"/>
      <p:bldP spid="578" grpId="0"/>
      <p:bldP spid="580" grpId="0"/>
      <p:bldP spid="582" grpId="0"/>
      <p:bldP spid="584"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575;p46">
            <a:extLst>
              <a:ext uri="{FF2B5EF4-FFF2-40B4-BE49-F238E27FC236}">
                <a16:creationId xmlns:a16="http://schemas.microsoft.com/office/drawing/2014/main" id="{6103A4F6-8E26-0E9B-2474-F0D6EA4925A5}"/>
              </a:ext>
            </a:extLst>
          </p:cNvPr>
          <p:cNvSpPr/>
          <p:nvPr/>
        </p:nvSpPr>
        <p:spPr>
          <a:xfrm>
            <a:off x="421043" y="647514"/>
            <a:ext cx="598553" cy="598553"/>
          </a:xfrm>
          <a:prstGeom prst="rect">
            <a:avLst/>
          </a:prstGeom>
          <a:solidFill>
            <a:schemeClr val="accent2"/>
          </a:solid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id-ID" sz="2900" b="1" i="0" u="none" strike="noStrike" kern="0" cap="none" spc="0" normalizeH="0" baseline="0" noProof="0" dirty="0">
                <a:ln>
                  <a:noFill/>
                </a:ln>
                <a:solidFill>
                  <a:srgbClr val="043A5B"/>
                </a:solidFill>
                <a:effectLst/>
                <a:uLnTx/>
                <a:uFillTx/>
                <a:latin typeface="PT Sans" panose="020B0503020203020204" pitchFamily="34" charset="0"/>
                <a:ea typeface="Archivo"/>
                <a:cs typeface="Archivo"/>
                <a:sym typeface="Archivo"/>
              </a:rPr>
              <a:t>1</a:t>
            </a:r>
            <a:endParaRPr kumimoji="0" sz="2900" b="1" i="0" u="none" strike="noStrike" kern="0" cap="none" spc="0" normalizeH="0" baseline="0" noProof="0" dirty="0">
              <a:ln>
                <a:noFill/>
              </a:ln>
              <a:solidFill>
                <a:srgbClr val="043A5B"/>
              </a:solidFill>
              <a:effectLst/>
              <a:uLnTx/>
              <a:uFillTx/>
              <a:latin typeface="PT Sans" panose="020B0503020203020204" pitchFamily="34" charset="0"/>
              <a:ea typeface="Archivo"/>
              <a:cs typeface="Archivo"/>
              <a:sym typeface="Archivo"/>
            </a:endParaRPr>
          </a:p>
        </p:txBody>
      </p:sp>
      <p:sp>
        <p:nvSpPr>
          <p:cNvPr id="3" name="Google Shape;583;p46">
            <a:extLst>
              <a:ext uri="{FF2B5EF4-FFF2-40B4-BE49-F238E27FC236}">
                <a16:creationId xmlns:a16="http://schemas.microsoft.com/office/drawing/2014/main" id="{51C48753-6B57-F77F-531E-D78D4DAACADC}"/>
              </a:ext>
            </a:extLst>
          </p:cNvPr>
          <p:cNvSpPr txBox="1"/>
          <p:nvPr/>
        </p:nvSpPr>
        <p:spPr>
          <a:xfrm>
            <a:off x="1161762" y="681187"/>
            <a:ext cx="4584520" cy="531206"/>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2400" b="1"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Penanganan</a:t>
            </a:r>
            <a:r>
              <a:rPr kumimoji="0" lang="en-US" sz="2400" b="1"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 </a:t>
            </a:r>
            <a:r>
              <a:rPr kumimoji="0" lang="en-US" sz="2400" b="1"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Limbah</a:t>
            </a:r>
            <a:r>
              <a:rPr kumimoji="0" lang="en-US" sz="2400" b="1"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 </a:t>
            </a:r>
            <a:r>
              <a:rPr kumimoji="0" lang="en-US" sz="2400" b="1"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Cair</a:t>
            </a:r>
            <a:endParaRPr kumimoji="0" sz="2400" b="1" i="0" u="none" strike="noStrike" kern="0" cap="none" spc="0" normalizeH="0" baseline="0" noProof="0" dirty="0">
              <a:ln>
                <a:noFill/>
              </a:ln>
              <a:solidFill>
                <a:srgbClr val="000000"/>
              </a:solidFill>
              <a:effectLst/>
              <a:uLnTx/>
              <a:uFillTx/>
              <a:latin typeface="PT Sans" panose="020B0503020203020204" pitchFamily="34" charset="0"/>
              <a:ea typeface="Archivo"/>
              <a:cs typeface="Archivo"/>
              <a:sym typeface="Archivo"/>
            </a:endParaRPr>
          </a:p>
        </p:txBody>
      </p:sp>
      <p:sp>
        <p:nvSpPr>
          <p:cNvPr id="6" name="Rectangle 5"/>
          <p:cNvSpPr/>
          <p:nvPr/>
        </p:nvSpPr>
        <p:spPr>
          <a:xfrm>
            <a:off x="1161762" y="1331658"/>
            <a:ext cx="6977527" cy="923330"/>
          </a:xfrm>
          <a:prstGeom prst="rect">
            <a:avLst/>
          </a:prstGeom>
        </p:spPr>
        <p:txBody>
          <a:bodyPr wrap="square">
            <a:spAutoFit/>
          </a:bodyPr>
          <a:lstStyle/>
          <a:p>
            <a:pPr algn="just"/>
            <a:r>
              <a:rPr lang="id-ID" dirty="0">
                <a:solidFill>
                  <a:srgbClr val="000000"/>
                </a:solidFill>
                <a:latin typeface="PT Sans" panose="020B0503020203020204"/>
              </a:rPr>
              <a:t>Ada dua pendekatan yang dapat dilakukan dalam penanganan limbah cair dan penanggulangan pencemaran air, yaitu pendekatan non-teknis dan pendekatan teknis. </a:t>
            </a:r>
          </a:p>
        </p:txBody>
      </p:sp>
      <p:sp>
        <p:nvSpPr>
          <p:cNvPr id="7" name="Rectangle 6"/>
          <p:cNvSpPr/>
          <p:nvPr/>
        </p:nvSpPr>
        <p:spPr>
          <a:xfrm>
            <a:off x="1161762" y="2267504"/>
            <a:ext cx="6977527" cy="923330"/>
          </a:xfrm>
          <a:prstGeom prst="rect">
            <a:avLst/>
          </a:prstGeom>
        </p:spPr>
        <p:txBody>
          <a:bodyPr wrap="square">
            <a:spAutoFit/>
          </a:bodyPr>
          <a:lstStyle/>
          <a:p>
            <a:pPr algn="just"/>
            <a:r>
              <a:rPr lang="id-ID" b="1" dirty="0">
                <a:solidFill>
                  <a:srgbClr val="000000"/>
                </a:solidFill>
                <a:latin typeface="PT Sans" panose="020B0503020203020204"/>
              </a:rPr>
              <a:t>Pendekatan non-teknis </a:t>
            </a:r>
            <a:r>
              <a:rPr lang="id-ID" dirty="0">
                <a:solidFill>
                  <a:srgbClr val="000000"/>
                </a:solidFill>
                <a:latin typeface="PT Sans" panose="020B0503020203020204"/>
              </a:rPr>
              <a:t>dilakukan dengan penerbitan peraturan sebagai landasan hukum bagi pengelola badan air dan penghasil limbah, sosialisasi peraturan, dan penyuluhan pada masyarakat. </a:t>
            </a:r>
          </a:p>
        </p:txBody>
      </p:sp>
      <p:sp>
        <p:nvSpPr>
          <p:cNvPr id="8" name="Rectangle 7"/>
          <p:cNvSpPr/>
          <p:nvPr/>
        </p:nvSpPr>
        <p:spPr>
          <a:xfrm>
            <a:off x="1161762" y="3326537"/>
            <a:ext cx="6977527" cy="923330"/>
          </a:xfrm>
          <a:prstGeom prst="rect">
            <a:avLst/>
          </a:prstGeom>
        </p:spPr>
        <p:txBody>
          <a:bodyPr wrap="square">
            <a:spAutoFit/>
          </a:bodyPr>
          <a:lstStyle/>
          <a:p>
            <a:pPr algn="just"/>
            <a:r>
              <a:rPr lang="en-US" b="1" dirty="0">
                <a:solidFill>
                  <a:srgbClr val="000000"/>
                </a:solidFill>
                <a:latin typeface="PT Sans" panose="020B0503020203020204"/>
              </a:rPr>
              <a:t>P</a:t>
            </a:r>
            <a:r>
              <a:rPr lang="id-ID" b="1" dirty="0">
                <a:solidFill>
                  <a:srgbClr val="000000"/>
                </a:solidFill>
                <a:latin typeface="PT Sans" panose="020B0503020203020204"/>
              </a:rPr>
              <a:t>endekatan teknis </a:t>
            </a:r>
            <a:r>
              <a:rPr lang="id-ID" dirty="0">
                <a:solidFill>
                  <a:srgbClr val="000000"/>
                </a:solidFill>
                <a:latin typeface="PT Sans" panose="020B0503020203020204"/>
              </a:rPr>
              <a:t>dilakukan dengan penyediaan atau</a:t>
            </a:r>
            <a:r>
              <a:rPr lang="en-US" dirty="0">
                <a:solidFill>
                  <a:srgbClr val="000000"/>
                </a:solidFill>
                <a:latin typeface="PT Sans" panose="020B0503020203020204"/>
              </a:rPr>
              <a:t> </a:t>
            </a:r>
            <a:r>
              <a:rPr lang="id-ID" dirty="0">
                <a:solidFill>
                  <a:srgbClr val="000000"/>
                </a:solidFill>
                <a:latin typeface="PT Sans" panose="020B0503020203020204"/>
              </a:rPr>
              <a:t>pengadaan sarana dan prasarana penanganan limbah, </a:t>
            </a:r>
            <a:r>
              <a:rPr lang="id-ID" i="1" dirty="0">
                <a:solidFill>
                  <a:srgbClr val="000000"/>
                </a:solidFill>
                <a:latin typeface="PT Sans" panose="020B0503020203020204"/>
              </a:rPr>
              <a:t>monitoring</a:t>
            </a:r>
            <a:r>
              <a:rPr lang="id-ID" dirty="0">
                <a:solidFill>
                  <a:srgbClr val="000000"/>
                </a:solidFill>
                <a:latin typeface="PT Sans" panose="020B0503020203020204"/>
              </a:rPr>
              <a:t>, dan evaluasi. </a:t>
            </a:r>
          </a:p>
        </p:txBody>
      </p:sp>
      <p:pic>
        <p:nvPicPr>
          <p:cNvPr id="9" name="Picture 8">
            <a:extLst>
              <a:ext uri="{FF2B5EF4-FFF2-40B4-BE49-F238E27FC236}">
                <a16:creationId xmlns:a16="http://schemas.microsoft.com/office/drawing/2014/main" id="{FBD125B1-430C-E937-993C-45CD0A0B9518}"/>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4631439"/>
            <a:ext cx="9144000" cy="512063"/>
          </a:xfrm>
          <a:prstGeom prst="rect">
            <a:avLst/>
          </a:prstGeom>
        </p:spPr>
      </p:pic>
    </p:spTree>
    <p:extLst>
      <p:ext uri="{BB962C8B-B14F-4D97-AF65-F5344CB8AC3E}">
        <p14:creationId xmlns:p14="http://schemas.microsoft.com/office/powerpoint/2010/main" val="12147122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6" grpId="0"/>
      <p:bldP spid="7" grpId="0"/>
      <p:bldP spid="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334"/>
        <p:cNvGrpSpPr/>
        <p:nvPr/>
      </p:nvGrpSpPr>
      <p:grpSpPr>
        <a:xfrm>
          <a:off x="0" y="0"/>
          <a:ext cx="0" cy="0"/>
          <a:chOff x="0" y="0"/>
          <a:chExt cx="0" cy="0"/>
        </a:xfrm>
      </p:grpSpPr>
      <p:sp>
        <p:nvSpPr>
          <p:cNvPr id="336" name="Google Shape;336;p36"/>
          <p:cNvSpPr txBox="1">
            <a:spLocks noGrp="1"/>
          </p:cNvSpPr>
          <p:nvPr>
            <p:ph type="title"/>
          </p:nvPr>
        </p:nvSpPr>
        <p:spPr>
          <a:xfrm>
            <a:off x="726225" y="441350"/>
            <a:ext cx="7691400" cy="5727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id-ID" b="1" dirty="0">
                <a:solidFill>
                  <a:srgbClr val="000000"/>
                </a:solidFill>
                <a:latin typeface="PT Sans" panose="020B0503020203020204" pitchFamily="34" charset="0"/>
              </a:rPr>
              <a:t>Pendahuluan</a:t>
            </a:r>
            <a:endParaRPr b="1" dirty="0">
              <a:solidFill>
                <a:srgbClr val="000000"/>
              </a:solidFill>
              <a:latin typeface="PT Sans" panose="020B0503020203020204" pitchFamily="34" charset="0"/>
            </a:endParaRPr>
          </a:p>
        </p:txBody>
      </p:sp>
      <p:pic>
        <p:nvPicPr>
          <p:cNvPr id="3" name="Picture 2">
            <a:extLst>
              <a:ext uri="{FF2B5EF4-FFF2-40B4-BE49-F238E27FC236}">
                <a16:creationId xmlns:a16="http://schemas.microsoft.com/office/drawing/2014/main" id="{E73C943D-BAA9-DE8A-B379-3AC16EBDD6D7}"/>
              </a:ext>
            </a:extLst>
          </p:cNvPr>
          <p:cNvPicPr>
            <a:picLocks noChangeAspect="1"/>
          </p:cNvPicPr>
          <p:nvPr/>
        </p:nvPicPr>
        <p:blipFill>
          <a:blip r:embed="rId3" cstate="hqprint">
            <a:extLst>
              <a:ext uri="{28A0092B-C50C-407E-A947-70E740481C1C}">
                <a14:useLocalDpi xmlns:a14="http://schemas.microsoft.com/office/drawing/2010/main" val="0"/>
              </a:ext>
            </a:extLst>
          </a:blip>
          <a:srcRect/>
          <a:stretch/>
        </p:blipFill>
        <p:spPr>
          <a:xfrm>
            <a:off x="1133509" y="1172564"/>
            <a:ext cx="2726392" cy="1533595"/>
          </a:xfrm>
          <a:prstGeom prst="roundRect">
            <a:avLst/>
          </a:prstGeom>
          <a:effectLst>
            <a:outerShdw blurRad="50800" dist="38100" dir="13500000" algn="br" rotWithShape="0">
              <a:prstClr val="black">
                <a:alpha val="40000"/>
              </a:prstClr>
            </a:outerShdw>
          </a:effectLst>
        </p:spPr>
      </p:pic>
      <p:pic>
        <p:nvPicPr>
          <p:cNvPr id="5" name="Picture 4">
            <a:extLst>
              <a:ext uri="{FF2B5EF4-FFF2-40B4-BE49-F238E27FC236}">
                <a16:creationId xmlns:a16="http://schemas.microsoft.com/office/drawing/2014/main" id="{7F4C2616-8990-2A4C-A528-8F662F5A0D50}"/>
              </a:ext>
            </a:extLst>
          </p:cNvPr>
          <p:cNvPicPr>
            <a:picLocks noChangeAspect="1"/>
          </p:cNvPicPr>
          <p:nvPr/>
        </p:nvPicPr>
        <p:blipFill>
          <a:blip r:embed="rId4" cstate="hqprint">
            <a:extLst>
              <a:ext uri="{28A0092B-C50C-407E-A947-70E740481C1C}">
                <a14:useLocalDpi xmlns:a14="http://schemas.microsoft.com/office/drawing/2010/main" val="0"/>
              </a:ext>
            </a:extLst>
          </a:blip>
          <a:srcRect/>
          <a:stretch/>
        </p:blipFill>
        <p:spPr>
          <a:xfrm>
            <a:off x="1970118" y="2864673"/>
            <a:ext cx="2537145" cy="1684864"/>
          </a:xfrm>
          <a:prstGeom prst="roundRect">
            <a:avLst/>
          </a:prstGeom>
          <a:effectLst>
            <a:outerShdw blurRad="50800" dist="38100" dir="13500000" algn="br" rotWithShape="0">
              <a:prstClr val="black">
                <a:alpha val="40000"/>
              </a:prstClr>
            </a:outerShdw>
          </a:effectLst>
        </p:spPr>
      </p:pic>
      <p:sp>
        <p:nvSpPr>
          <p:cNvPr id="9" name="TextBox 8">
            <a:extLst>
              <a:ext uri="{FF2B5EF4-FFF2-40B4-BE49-F238E27FC236}">
                <a16:creationId xmlns:a16="http://schemas.microsoft.com/office/drawing/2014/main" id="{EE34A70E-9B90-B232-5789-3427E9B56B9A}"/>
              </a:ext>
            </a:extLst>
          </p:cNvPr>
          <p:cNvSpPr txBox="1"/>
          <p:nvPr/>
        </p:nvSpPr>
        <p:spPr>
          <a:xfrm>
            <a:off x="4571999" y="1376235"/>
            <a:ext cx="3892147" cy="1754326"/>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800" b="0"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Temukan</a:t>
            </a:r>
            <a:r>
              <a:rPr kumimoji="0" lang="en-US" sz="1800" b="0"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 dan </a:t>
            </a:r>
            <a:r>
              <a:rPr kumimoji="0" lang="en-US" sz="1800" b="0"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tuliskan</a:t>
            </a:r>
            <a:r>
              <a:rPr kumimoji="0" lang="en-US" sz="1800" b="0"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 </a:t>
            </a:r>
            <a:r>
              <a:rPr kumimoji="0" lang="en-US" sz="1800" b="0"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beberapa</a:t>
            </a:r>
            <a:r>
              <a:rPr kumimoji="0" lang="en-US" sz="1800" b="0"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 </a:t>
            </a:r>
            <a:r>
              <a:rPr kumimoji="0" lang="en-US" sz="1800" b="0"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pertanyaan</a:t>
            </a:r>
            <a:r>
              <a:rPr kumimoji="0" lang="en-US" sz="1800" b="0"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 </a:t>
            </a:r>
            <a:r>
              <a:rPr kumimoji="0" lang="en-US" sz="1800" b="0"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atau</a:t>
            </a:r>
            <a:r>
              <a:rPr kumimoji="0" lang="en-US" sz="1800" b="0"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 </a:t>
            </a:r>
            <a:r>
              <a:rPr kumimoji="0" lang="en-US" sz="1800" b="0"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permasalahan</a:t>
            </a:r>
            <a:r>
              <a:rPr kumimoji="0" lang="en-US" sz="1800" b="0"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 </a:t>
            </a:r>
            <a:r>
              <a:rPr kumimoji="0" lang="en-US" sz="1800" b="0"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terkait</a:t>
            </a:r>
            <a:r>
              <a:rPr kumimoji="0" lang="en-US" sz="1800" b="0"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 </a:t>
            </a:r>
            <a:r>
              <a:rPr kumimoji="0" lang="en-US" sz="1800" b="0"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dengan</a:t>
            </a:r>
            <a:r>
              <a:rPr kumimoji="0" lang="en-US" sz="1800" b="0"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 </a:t>
            </a:r>
            <a:r>
              <a:rPr kumimoji="0" lang="en-US" sz="1800" b="0"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perubahan</a:t>
            </a:r>
            <a:r>
              <a:rPr kumimoji="0" lang="en-US" sz="1800" b="0"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 </a:t>
            </a:r>
            <a:r>
              <a:rPr kumimoji="0" lang="en-US" sz="1800" b="0"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lingkungan</a:t>
            </a:r>
            <a:r>
              <a:rPr kumimoji="0" lang="en-US" sz="1800" b="0"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 </a:t>
            </a:r>
            <a:r>
              <a:rPr kumimoji="0" lang="en-US" sz="1800" b="0"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Selanjutnya</a:t>
            </a:r>
            <a:r>
              <a:rPr kumimoji="0" lang="en-US" sz="1800" b="0"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 </a:t>
            </a:r>
            <a:r>
              <a:rPr kumimoji="0" lang="en-US" sz="1800" b="0"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diskusikan</a:t>
            </a:r>
            <a:r>
              <a:rPr kumimoji="0" lang="en-US" sz="1800" b="0"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 </a:t>
            </a:r>
            <a:r>
              <a:rPr kumimoji="0" lang="en-US" sz="1800" b="0"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dengan</a:t>
            </a:r>
            <a:r>
              <a:rPr kumimoji="0" lang="en-US" sz="1800" b="0"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 </a:t>
            </a:r>
            <a:r>
              <a:rPr kumimoji="0" lang="en-US" sz="1800" b="0"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teman</a:t>
            </a:r>
            <a:r>
              <a:rPr kumimoji="0" lang="en-US" sz="1800" b="0"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 dan guru </a:t>
            </a:r>
            <a:r>
              <a:rPr kumimoji="0" lang="en-US" sz="1800" b="0"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untuk</a:t>
            </a:r>
            <a:r>
              <a:rPr kumimoji="0" lang="en-US" sz="1800" b="0"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 </a:t>
            </a:r>
            <a:r>
              <a:rPr kumimoji="0" lang="en-US" sz="1800" b="0"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memprediksi</a:t>
            </a:r>
            <a:r>
              <a:rPr kumimoji="0" lang="en-US" sz="1800" b="0"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 </a:t>
            </a:r>
            <a:r>
              <a:rPr kumimoji="0" lang="en-US" sz="1800" b="0"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jawabannya</a:t>
            </a:r>
            <a:r>
              <a:rPr kumimoji="0" lang="en-US" sz="1800" b="0"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 </a:t>
            </a:r>
          </a:p>
        </p:txBody>
      </p:sp>
      <p:pic>
        <p:nvPicPr>
          <p:cNvPr id="10" name="Picture 9">
            <a:extLst>
              <a:ext uri="{FF2B5EF4-FFF2-40B4-BE49-F238E27FC236}">
                <a16:creationId xmlns:a16="http://schemas.microsoft.com/office/drawing/2014/main" id="{FBD125B1-430C-E937-993C-45CD0A0B9518}"/>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0" y="4631439"/>
            <a:ext cx="9144000" cy="512063"/>
          </a:xfrm>
          <a:prstGeom prst="rect">
            <a:avLst/>
          </a:prstGeom>
        </p:spPr>
      </p:pic>
    </p:spTree>
    <p:extLst>
      <p:ext uri="{BB962C8B-B14F-4D97-AF65-F5344CB8AC3E}">
        <p14:creationId xmlns:p14="http://schemas.microsoft.com/office/powerpoint/2010/main" val="25628813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Google Shape;575;p46">
            <a:extLst>
              <a:ext uri="{FF2B5EF4-FFF2-40B4-BE49-F238E27FC236}">
                <a16:creationId xmlns:a16="http://schemas.microsoft.com/office/drawing/2014/main" id="{6103A4F6-8E26-0E9B-2474-F0D6EA4925A5}"/>
              </a:ext>
            </a:extLst>
          </p:cNvPr>
          <p:cNvSpPr/>
          <p:nvPr/>
        </p:nvSpPr>
        <p:spPr>
          <a:xfrm>
            <a:off x="421043" y="647514"/>
            <a:ext cx="598553" cy="598553"/>
          </a:xfrm>
          <a:prstGeom prst="rect">
            <a:avLst/>
          </a:prstGeom>
          <a:solidFill>
            <a:schemeClr val="accent2"/>
          </a:solid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id-ID" sz="2900" b="1" i="0" u="none" strike="noStrike" kern="0" cap="none" spc="0" normalizeH="0" baseline="0" noProof="0" dirty="0">
                <a:ln>
                  <a:noFill/>
                </a:ln>
                <a:solidFill>
                  <a:srgbClr val="043A5B"/>
                </a:solidFill>
                <a:effectLst/>
                <a:uLnTx/>
                <a:uFillTx/>
                <a:latin typeface="PT Sans" panose="020B0503020203020204" pitchFamily="34" charset="0"/>
                <a:ea typeface="Archivo"/>
                <a:cs typeface="Archivo"/>
                <a:sym typeface="Archivo"/>
              </a:rPr>
              <a:t>1</a:t>
            </a:r>
            <a:endParaRPr kumimoji="0" sz="2900" b="1" i="0" u="none" strike="noStrike" kern="0" cap="none" spc="0" normalizeH="0" baseline="0" noProof="0" dirty="0">
              <a:ln>
                <a:noFill/>
              </a:ln>
              <a:solidFill>
                <a:srgbClr val="043A5B"/>
              </a:solidFill>
              <a:effectLst/>
              <a:uLnTx/>
              <a:uFillTx/>
              <a:latin typeface="PT Sans" panose="020B0503020203020204" pitchFamily="34" charset="0"/>
              <a:ea typeface="Archivo"/>
              <a:cs typeface="Archivo"/>
              <a:sym typeface="Archivo"/>
            </a:endParaRPr>
          </a:p>
        </p:txBody>
      </p:sp>
      <p:sp>
        <p:nvSpPr>
          <p:cNvPr id="8" name="Google Shape;583;p46">
            <a:extLst>
              <a:ext uri="{FF2B5EF4-FFF2-40B4-BE49-F238E27FC236}">
                <a16:creationId xmlns:a16="http://schemas.microsoft.com/office/drawing/2014/main" id="{51C48753-6B57-F77F-531E-D78D4DAACADC}"/>
              </a:ext>
            </a:extLst>
          </p:cNvPr>
          <p:cNvSpPr txBox="1"/>
          <p:nvPr/>
        </p:nvSpPr>
        <p:spPr>
          <a:xfrm>
            <a:off x="1161762" y="681187"/>
            <a:ext cx="4584520" cy="531206"/>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2400" b="1"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Penanganan</a:t>
            </a:r>
            <a:r>
              <a:rPr kumimoji="0" lang="en-US" sz="2400" b="1"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 </a:t>
            </a:r>
            <a:r>
              <a:rPr kumimoji="0" lang="en-US" sz="2400" b="1"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Limbah</a:t>
            </a:r>
            <a:r>
              <a:rPr kumimoji="0" lang="en-US" sz="2400" b="1"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 </a:t>
            </a:r>
            <a:r>
              <a:rPr kumimoji="0" lang="en-US" sz="2400" b="1"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Cair</a:t>
            </a:r>
            <a:endParaRPr kumimoji="0" sz="2400" b="1" i="0" u="none" strike="noStrike" kern="0" cap="none" spc="0" normalizeH="0" baseline="0" noProof="0" dirty="0">
              <a:ln>
                <a:noFill/>
              </a:ln>
              <a:solidFill>
                <a:srgbClr val="000000"/>
              </a:solidFill>
              <a:effectLst/>
              <a:uLnTx/>
              <a:uFillTx/>
              <a:latin typeface="PT Sans" panose="020B0503020203020204" pitchFamily="34" charset="0"/>
              <a:ea typeface="Archivo"/>
              <a:cs typeface="Archivo"/>
              <a:sym typeface="Archivo"/>
            </a:endParaRPr>
          </a:p>
        </p:txBody>
      </p:sp>
      <p:sp>
        <p:nvSpPr>
          <p:cNvPr id="9" name="Rectangle 8"/>
          <p:cNvSpPr/>
          <p:nvPr/>
        </p:nvSpPr>
        <p:spPr>
          <a:xfrm>
            <a:off x="1161761" y="1331658"/>
            <a:ext cx="6819483" cy="400110"/>
          </a:xfrm>
          <a:prstGeom prst="rect">
            <a:avLst/>
          </a:prstGeom>
        </p:spPr>
        <p:txBody>
          <a:bodyPr wrap="square">
            <a:spAutoFit/>
          </a:bodyPr>
          <a:lstStyle/>
          <a:p>
            <a:pPr algn="ctr"/>
            <a:r>
              <a:rPr lang="pt-BR" sz="2000" b="1" dirty="0">
                <a:solidFill>
                  <a:srgbClr val="000000"/>
                </a:solidFill>
                <a:latin typeface="PT Sans" panose="020B0503020203020204"/>
              </a:rPr>
              <a:t>Sistem Penanganan Limbah Cair Domesti</a:t>
            </a:r>
            <a:r>
              <a:rPr lang="id-ID" sz="2000" b="1" dirty="0">
                <a:solidFill>
                  <a:srgbClr val="000000"/>
                </a:solidFill>
                <a:latin typeface="PT Sans" panose="020B0503020203020204"/>
              </a:rPr>
              <a:t>k</a:t>
            </a:r>
          </a:p>
        </p:txBody>
      </p:sp>
      <p:sp>
        <p:nvSpPr>
          <p:cNvPr id="10" name="Rectangle 9"/>
          <p:cNvSpPr/>
          <p:nvPr/>
        </p:nvSpPr>
        <p:spPr>
          <a:xfrm>
            <a:off x="1161763" y="1820255"/>
            <a:ext cx="6819482" cy="2385268"/>
          </a:xfrm>
          <a:prstGeom prst="rect">
            <a:avLst/>
          </a:prstGeom>
        </p:spPr>
        <p:txBody>
          <a:bodyPr wrap="square">
            <a:spAutoFit/>
          </a:bodyPr>
          <a:lstStyle/>
          <a:p>
            <a:pPr marL="342900" indent="-342900" algn="just">
              <a:spcAft>
                <a:spcPts val="300"/>
              </a:spcAft>
              <a:buFont typeface="+mj-lt"/>
              <a:buAutoNum type="arabicParenR"/>
            </a:pPr>
            <a:r>
              <a:rPr lang="pt-BR" b="1" dirty="0">
                <a:solidFill>
                  <a:srgbClr val="000000"/>
                </a:solidFill>
                <a:latin typeface="PT Sans" panose="020B0503020203020204"/>
              </a:rPr>
              <a:t>C</a:t>
            </a:r>
            <a:r>
              <a:rPr lang="id-ID" b="1" dirty="0">
                <a:solidFill>
                  <a:srgbClr val="000000"/>
                </a:solidFill>
                <a:latin typeface="PT Sans" panose="020B0503020203020204"/>
              </a:rPr>
              <a:t>ubluk</a:t>
            </a:r>
            <a:r>
              <a:rPr lang="id-ID" dirty="0">
                <a:solidFill>
                  <a:srgbClr val="000000"/>
                </a:solidFill>
                <a:latin typeface="PT Sans" panose="020B0503020203020204"/>
              </a:rPr>
              <a:t>, berupa lubang yang diberi dinding tidak kedap air di bagian atasnya dan dilengkapi dengan tutup.</a:t>
            </a:r>
          </a:p>
          <a:p>
            <a:pPr marL="342900" indent="-342900" algn="just">
              <a:spcAft>
                <a:spcPts val="300"/>
              </a:spcAft>
              <a:buFont typeface="+mj-lt"/>
              <a:buAutoNum type="arabicParenR"/>
            </a:pPr>
            <a:r>
              <a:rPr lang="id-ID" b="1" dirty="0">
                <a:solidFill>
                  <a:srgbClr val="000000"/>
                </a:solidFill>
                <a:latin typeface="PT Sans" panose="020B0503020203020204"/>
              </a:rPr>
              <a:t>Tangki septik konvensional</a:t>
            </a:r>
            <a:r>
              <a:rPr lang="id-ID" dirty="0">
                <a:solidFill>
                  <a:srgbClr val="000000"/>
                </a:solidFill>
                <a:latin typeface="PT Sans" panose="020B0503020203020204"/>
              </a:rPr>
              <a:t>, berupa bak kedap air yang dilengkapi dengan pipa ventilasi dan lubang kontrol.</a:t>
            </a:r>
          </a:p>
          <a:p>
            <a:pPr marL="342900" indent="-342900" algn="just">
              <a:spcAft>
                <a:spcPts val="300"/>
              </a:spcAft>
              <a:buFont typeface="+mj-lt"/>
              <a:buAutoNum type="arabicParenR"/>
            </a:pPr>
            <a:r>
              <a:rPr lang="id-ID" b="1" dirty="0">
                <a:solidFill>
                  <a:srgbClr val="000000"/>
                </a:solidFill>
                <a:latin typeface="PT Sans" panose="020B0503020203020204"/>
              </a:rPr>
              <a:t>Tangki septik biofilter </a:t>
            </a:r>
            <a:r>
              <a:rPr lang="id-ID" dirty="0">
                <a:solidFill>
                  <a:srgbClr val="000000"/>
                </a:solidFill>
                <a:latin typeface="PT Sans" panose="020B0503020203020204"/>
              </a:rPr>
              <a:t>(</a:t>
            </a:r>
            <a:r>
              <a:rPr lang="id-ID" i="1" dirty="0">
                <a:solidFill>
                  <a:srgbClr val="000000"/>
                </a:solidFill>
                <a:latin typeface="PT Sans" panose="020B0503020203020204"/>
              </a:rPr>
              <a:t>up-flow filter</a:t>
            </a:r>
            <a:r>
              <a:rPr lang="id-ID" dirty="0">
                <a:solidFill>
                  <a:srgbClr val="000000"/>
                </a:solidFill>
                <a:latin typeface="PT Sans" panose="020B0503020203020204"/>
              </a:rPr>
              <a:t>) terdiri atas bak pengendap, ruangan yang berisi media filter (batu pecah, batu apung, ijuk, dan kerikil), dan ruang resapan (berisi kerikil, pasir, dan ijuk).</a:t>
            </a:r>
          </a:p>
        </p:txBody>
      </p:sp>
      <p:pic>
        <p:nvPicPr>
          <p:cNvPr id="11" name="Picture 10">
            <a:extLst>
              <a:ext uri="{FF2B5EF4-FFF2-40B4-BE49-F238E27FC236}">
                <a16:creationId xmlns:a16="http://schemas.microsoft.com/office/drawing/2014/main" id="{FBD125B1-430C-E937-993C-45CD0A0B9518}"/>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4631439"/>
            <a:ext cx="9144000" cy="512063"/>
          </a:xfrm>
          <a:prstGeom prst="rect">
            <a:avLst/>
          </a:prstGeom>
        </p:spPr>
      </p:pic>
    </p:spTree>
    <p:extLst>
      <p:ext uri="{BB962C8B-B14F-4D97-AF65-F5344CB8AC3E}">
        <p14:creationId xmlns:p14="http://schemas.microsoft.com/office/powerpoint/2010/main" val="37760868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573;p46"/>
          <p:cNvSpPr txBox="1">
            <a:spLocks noGrp="1"/>
          </p:cNvSpPr>
          <p:nvPr>
            <p:ph type="title"/>
          </p:nvPr>
        </p:nvSpPr>
        <p:spPr>
          <a:xfrm>
            <a:off x="714033" y="295046"/>
            <a:ext cx="7691400" cy="619354"/>
          </a:xfrm>
          <a:prstGeom prst="rect">
            <a:avLst/>
          </a:prstGeom>
        </p:spPr>
        <p:txBody>
          <a:bodyPr spcFirstLastPara="1" wrap="square" lIns="91425" tIns="91425" rIns="91425" bIns="91425" anchor="t" anchorCtr="0">
            <a:noAutofit/>
          </a:bodyPr>
          <a:lstStyle/>
          <a:p>
            <a:pPr lvl="0">
              <a:buSzPts val="1100"/>
            </a:pPr>
            <a:r>
              <a:rPr lang="pt-BR" sz="2400" b="1" dirty="0">
                <a:solidFill>
                  <a:srgbClr val="000000"/>
                </a:solidFill>
                <a:latin typeface="PT Sans"/>
              </a:rPr>
              <a:t>Penanganan </a:t>
            </a:r>
            <a:r>
              <a:rPr lang="id-ID" sz="2400" b="1" dirty="0">
                <a:solidFill>
                  <a:srgbClr val="000000"/>
                </a:solidFill>
                <a:latin typeface="PT Sans"/>
              </a:rPr>
              <a:t>Limbah Cair </a:t>
            </a:r>
            <a:r>
              <a:rPr lang="pt-BR" sz="2400" b="1" dirty="0">
                <a:solidFill>
                  <a:srgbClr val="000000"/>
                </a:solidFill>
                <a:latin typeface="PT Sans"/>
              </a:rPr>
              <a:t>(LC) domestik</a:t>
            </a:r>
            <a:endParaRPr sz="2400" b="1" dirty="0">
              <a:solidFill>
                <a:srgbClr val="000000"/>
              </a:solidFill>
              <a:latin typeface="PT Sans"/>
            </a:endParaRPr>
          </a:p>
        </p:txBody>
      </p:sp>
      <p:sp>
        <p:nvSpPr>
          <p:cNvPr id="6" name="Rectangle 5"/>
          <p:cNvSpPr/>
          <p:nvPr/>
        </p:nvSpPr>
        <p:spPr>
          <a:xfrm>
            <a:off x="896913" y="1450848"/>
            <a:ext cx="1090383" cy="426720"/>
          </a:xfrm>
          <a:prstGeom prst="rect">
            <a:avLst/>
          </a:prstGeom>
          <a:solidFill>
            <a:schemeClr val="bg1"/>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200" dirty="0">
                <a:solidFill>
                  <a:srgbClr val="000000"/>
                </a:solidFill>
                <a:latin typeface="PT Sans" panose="020B0503020203020204"/>
              </a:rPr>
              <a:t>Limbah Cair (LC)</a:t>
            </a:r>
          </a:p>
        </p:txBody>
      </p:sp>
      <p:sp>
        <p:nvSpPr>
          <p:cNvPr id="7" name="Rectangle 6"/>
          <p:cNvSpPr/>
          <p:nvPr/>
        </p:nvSpPr>
        <p:spPr>
          <a:xfrm>
            <a:off x="2444496" y="938784"/>
            <a:ext cx="2164080" cy="585216"/>
          </a:xfrm>
          <a:prstGeom prst="rect">
            <a:avLst/>
          </a:prstGeom>
          <a:solidFill>
            <a:schemeClr val="bg1"/>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200" dirty="0">
                <a:solidFill>
                  <a:srgbClr val="000000"/>
                </a:solidFill>
                <a:latin typeface="PT Sans" panose="020B0503020203020204"/>
              </a:rPr>
              <a:t>LC yang tidak berbahaya dan dapat dimanfaatkan kembali</a:t>
            </a:r>
          </a:p>
        </p:txBody>
      </p:sp>
      <p:sp>
        <p:nvSpPr>
          <p:cNvPr id="8" name="Rectangle 7"/>
          <p:cNvSpPr/>
          <p:nvPr/>
        </p:nvSpPr>
        <p:spPr>
          <a:xfrm>
            <a:off x="2444496" y="1771498"/>
            <a:ext cx="1530096" cy="569366"/>
          </a:xfrm>
          <a:prstGeom prst="rect">
            <a:avLst/>
          </a:prstGeom>
          <a:solidFill>
            <a:schemeClr val="bg1"/>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200" dirty="0">
                <a:solidFill>
                  <a:srgbClr val="000000"/>
                </a:solidFill>
                <a:latin typeface="PT Sans" panose="020B0503020203020204"/>
              </a:rPr>
              <a:t>LC yang berbahaya</a:t>
            </a:r>
            <a:r>
              <a:rPr lang="id-ID" sz="1200" dirty="0">
                <a:solidFill>
                  <a:srgbClr val="000000"/>
                </a:solidFill>
                <a:latin typeface="PT Sans" panose="020B0503020203020204"/>
              </a:rPr>
              <a:t> </a:t>
            </a:r>
            <a:r>
              <a:rPr lang="de-DE" sz="1200" dirty="0">
                <a:solidFill>
                  <a:srgbClr val="000000"/>
                </a:solidFill>
                <a:latin typeface="PT Sans" panose="020B0503020203020204"/>
              </a:rPr>
              <a:t>(dari kakus)</a:t>
            </a:r>
            <a:endParaRPr lang="id-ID" sz="1200" dirty="0">
              <a:solidFill>
                <a:srgbClr val="000000"/>
              </a:solidFill>
              <a:latin typeface="PT Sans" panose="020B0503020203020204"/>
            </a:endParaRPr>
          </a:p>
        </p:txBody>
      </p:sp>
      <p:sp>
        <p:nvSpPr>
          <p:cNvPr id="9" name="Rectangle 8"/>
          <p:cNvSpPr/>
          <p:nvPr/>
        </p:nvSpPr>
        <p:spPr>
          <a:xfrm>
            <a:off x="4901108" y="897941"/>
            <a:ext cx="1121664" cy="304800"/>
          </a:xfrm>
          <a:prstGeom prst="rect">
            <a:avLst/>
          </a:prstGeom>
          <a:solidFill>
            <a:schemeClr val="bg1"/>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200" dirty="0">
                <a:solidFill>
                  <a:srgbClr val="000000"/>
                </a:solidFill>
                <a:latin typeface="PT Sans" panose="020B0503020203020204"/>
              </a:rPr>
              <a:t>Ditampung</a:t>
            </a:r>
          </a:p>
        </p:txBody>
      </p:sp>
      <p:sp>
        <p:nvSpPr>
          <p:cNvPr id="10" name="Rectangle 9"/>
          <p:cNvSpPr/>
          <p:nvPr/>
        </p:nvSpPr>
        <p:spPr>
          <a:xfrm>
            <a:off x="6547104" y="881787"/>
            <a:ext cx="1548384" cy="308762"/>
          </a:xfrm>
          <a:prstGeom prst="rect">
            <a:avLst/>
          </a:prstGeom>
          <a:solidFill>
            <a:schemeClr val="bg1"/>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200" dirty="0">
                <a:solidFill>
                  <a:srgbClr val="000000"/>
                </a:solidFill>
                <a:latin typeface="PT Sans" panose="020B0503020203020204"/>
              </a:rPr>
              <a:t>M</a:t>
            </a:r>
            <a:r>
              <a:rPr lang="id-ID" sz="1200" dirty="0">
                <a:solidFill>
                  <a:srgbClr val="000000"/>
                </a:solidFill>
                <a:latin typeface="PT Sans" panose="020B0503020203020204"/>
              </a:rPr>
              <a:t>enyiram tanaman</a:t>
            </a:r>
          </a:p>
        </p:txBody>
      </p:sp>
      <p:sp>
        <p:nvSpPr>
          <p:cNvPr id="11" name="Rectangle 10"/>
          <p:cNvSpPr/>
          <p:nvPr/>
        </p:nvSpPr>
        <p:spPr>
          <a:xfrm>
            <a:off x="6547104" y="1247242"/>
            <a:ext cx="1548384" cy="331622"/>
          </a:xfrm>
          <a:prstGeom prst="rect">
            <a:avLst/>
          </a:prstGeom>
          <a:solidFill>
            <a:schemeClr val="bg1"/>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200" dirty="0">
                <a:solidFill>
                  <a:srgbClr val="000000"/>
                </a:solidFill>
                <a:latin typeface="PT Sans" panose="020B0503020203020204"/>
              </a:rPr>
              <a:t>S</a:t>
            </a:r>
            <a:r>
              <a:rPr lang="id-ID" sz="1200" dirty="0">
                <a:solidFill>
                  <a:srgbClr val="000000"/>
                </a:solidFill>
                <a:latin typeface="PT Sans" panose="020B0503020203020204"/>
              </a:rPr>
              <a:t>umur resapan</a:t>
            </a:r>
          </a:p>
        </p:txBody>
      </p:sp>
      <p:sp>
        <p:nvSpPr>
          <p:cNvPr id="12" name="Rectangle 11"/>
          <p:cNvSpPr/>
          <p:nvPr/>
        </p:nvSpPr>
        <p:spPr>
          <a:xfrm>
            <a:off x="4901109" y="1844650"/>
            <a:ext cx="1121664" cy="419404"/>
          </a:xfrm>
          <a:prstGeom prst="rect">
            <a:avLst/>
          </a:prstGeom>
          <a:solidFill>
            <a:schemeClr val="bg1"/>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200" dirty="0">
                <a:solidFill>
                  <a:srgbClr val="000000"/>
                </a:solidFill>
                <a:latin typeface="PT Sans" panose="020B0503020203020204"/>
              </a:rPr>
              <a:t>Tangki septik konvensional</a:t>
            </a:r>
          </a:p>
        </p:txBody>
      </p:sp>
      <p:sp>
        <p:nvSpPr>
          <p:cNvPr id="13" name="Rectangle 12"/>
          <p:cNvSpPr/>
          <p:nvPr/>
        </p:nvSpPr>
        <p:spPr>
          <a:xfrm>
            <a:off x="4901108" y="2340864"/>
            <a:ext cx="1121664" cy="483413"/>
          </a:xfrm>
          <a:prstGeom prst="rect">
            <a:avLst/>
          </a:prstGeom>
          <a:solidFill>
            <a:schemeClr val="bg1"/>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200" dirty="0">
                <a:solidFill>
                  <a:srgbClr val="000000"/>
                </a:solidFill>
                <a:latin typeface="PT Sans" panose="020B0503020203020204"/>
              </a:rPr>
              <a:t>Tangki septik biofilter</a:t>
            </a:r>
          </a:p>
        </p:txBody>
      </p:sp>
      <p:sp>
        <p:nvSpPr>
          <p:cNvPr id="14" name="Rectangle 13"/>
          <p:cNvSpPr/>
          <p:nvPr/>
        </p:nvSpPr>
        <p:spPr>
          <a:xfrm>
            <a:off x="2212847" y="3023616"/>
            <a:ext cx="2164080" cy="613256"/>
          </a:xfrm>
          <a:prstGeom prst="rect">
            <a:avLst/>
          </a:prstGeom>
          <a:solidFill>
            <a:schemeClr val="bg1"/>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200" dirty="0">
                <a:solidFill>
                  <a:srgbClr val="000000"/>
                </a:solidFill>
                <a:latin typeface="PT Sans" panose="020B0503020203020204"/>
              </a:rPr>
              <a:t>Ditampung di kolam yang diberi tanaman air (misalnya, eceng gondok)</a:t>
            </a:r>
          </a:p>
        </p:txBody>
      </p:sp>
      <p:sp>
        <p:nvSpPr>
          <p:cNvPr id="16" name="Rectangle 15"/>
          <p:cNvSpPr/>
          <p:nvPr/>
        </p:nvSpPr>
        <p:spPr>
          <a:xfrm>
            <a:off x="4693843" y="3041904"/>
            <a:ext cx="1389963" cy="569366"/>
          </a:xfrm>
          <a:prstGeom prst="rect">
            <a:avLst/>
          </a:prstGeom>
          <a:solidFill>
            <a:schemeClr val="bg1"/>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200" dirty="0">
                <a:solidFill>
                  <a:srgbClr val="000000"/>
                </a:solidFill>
                <a:latin typeface="PT Sans" panose="020B0503020203020204"/>
              </a:rPr>
              <a:t>Ditampung (untuk memelihara ikan)</a:t>
            </a:r>
          </a:p>
        </p:txBody>
      </p:sp>
      <p:sp>
        <p:nvSpPr>
          <p:cNvPr id="17" name="Rectangle 16"/>
          <p:cNvSpPr/>
          <p:nvPr/>
        </p:nvSpPr>
        <p:spPr>
          <a:xfrm>
            <a:off x="6547104" y="3040075"/>
            <a:ext cx="1389963" cy="569366"/>
          </a:xfrm>
          <a:prstGeom prst="rect">
            <a:avLst/>
          </a:prstGeom>
          <a:solidFill>
            <a:schemeClr val="bg1"/>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200" dirty="0">
                <a:solidFill>
                  <a:srgbClr val="000000"/>
                </a:solidFill>
                <a:latin typeface="PT Sans" panose="020B0503020203020204"/>
              </a:rPr>
              <a:t>Menyiram tanaman</a:t>
            </a:r>
          </a:p>
        </p:txBody>
      </p:sp>
      <p:sp>
        <p:nvSpPr>
          <p:cNvPr id="18" name="Rectangle 17"/>
          <p:cNvSpPr/>
          <p:nvPr/>
        </p:nvSpPr>
        <p:spPr>
          <a:xfrm>
            <a:off x="2599905" y="3877665"/>
            <a:ext cx="1389963" cy="569366"/>
          </a:xfrm>
          <a:prstGeom prst="rect">
            <a:avLst/>
          </a:prstGeom>
          <a:solidFill>
            <a:schemeClr val="bg1"/>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200" dirty="0">
                <a:solidFill>
                  <a:srgbClr val="000000"/>
                </a:solidFill>
                <a:latin typeface="PT Sans" panose="020B0503020203020204"/>
              </a:rPr>
              <a:t>Panen eceng</a:t>
            </a:r>
          </a:p>
          <a:p>
            <a:pPr algn="ctr"/>
            <a:r>
              <a:rPr lang="id-ID" sz="1200" dirty="0">
                <a:solidFill>
                  <a:srgbClr val="000000"/>
                </a:solidFill>
                <a:latin typeface="PT Sans" panose="020B0503020203020204"/>
              </a:rPr>
              <a:t>gondok sebagai bahan baku</a:t>
            </a:r>
          </a:p>
        </p:txBody>
      </p:sp>
      <p:sp>
        <p:nvSpPr>
          <p:cNvPr id="19" name="Rectangle 18"/>
          <p:cNvSpPr/>
          <p:nvPr/>
        </p:nvSpPr>
        <p:spPr>
          <a:xfrm>
            <a:off x="4693842" y="3877665"/>
            <a:ext cx="1389963" cy="569366"/>
          </a:xfrm>
          <a:prstGeom prst="rect">
            <a:avLst/>
          </a:prstGeom>
          <a:solidFill>
            <a:schemeClr val="bg1"/>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200" dirty="0">
                <a:solidFill>
                  <a:srgbClr val="000000"/>
                </a:solidFill>
                <a:latin typeface="PT Sans" panose="020B0503020203020204"/>
              </a:rPr>
              <a:t>Produksi kerajinan tangan</a:t>
            </a:r>
          </a:p>
        </p:txBody>
      </p:sp>
      <p:cxnSp>
        <p:nvCxnSpPr>
          <p:cNvPr id="25" name="Straight Connector 24"/>
          <p:cNvCxnSpPr/>
          <p:nvPr/>
        </p:nvCxnSpPr>
        <p:spPr>
          <a:xfrm flipH="1">
            <a:off x="1442103" y="1877568"/>
            <a:ext cx="1" cy="1452676"/>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flipV="1">
            <a:off x="1984761" y="1664208"/>
            <a:ext cx="228086" cy="6096"/>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flipH="1">
            <a:off x="3209544" y="2323490"/>
            <a:ext cx="2" cy="280416"/>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5" name="Straight Arrow Connector 34"/>
          <p:cNvCxnSpPr>
            <a:endCxn id="14" idx="1"/>
          </p:cNvCxnSpPr>
          <p:nvPr/>
        </p:nvCxnSpPr>
        <p:spPr>
          <a:xfrm flipV="1">
            <a:off x="1442103" y="3330244"/>
            <a:ext cx="770744" cy="6706"/>
          </a:xfrm>
          <a:prstGeom prst="straightConnector1">
            <a:avLst/>
          </a:prstGeom>
          <a:ln w="19050">
            <a:tailEnd type="triangle"/>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a:off x="2220269" y="1251509"/>
            <a:ext cx="681" cy="804672"/>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9" name="Straight Arrow Connector 38"/>
          <p:cNvCxnSpPr>
            <a:endCxn id="8" idx="1"/>
          </p:cNvCxnSpPr>
          <p:nvPr/>
        </p:nvCxnSpPr>
        <p:spPr>
          <a:xfrm>
            <a:off x="2210842" y="2056181"/>
            <a:ext cx="233654" cy="0"/>
          </a:xfrm>
          <a:prstGeom prst="straightConnector1">
            <a:avLst/>
          </a:prstGeom>
          <a:ln w="19050">
            <a:tailEnd type="triangle"/>
          </a:ln>
        </p:spPr>
        <p:style>
          <a:lnRef idx="1">
            <a:schemeClr val="accent1"/>
          </a:lnRef>
          <a:fillRef idx="0">
            <a:schemeClr val="accent1"/>
          </a:fillRef>
          <a:effectRef idx="0">
            <a:schemeClr val="accent1"/>
          </a:effectRef>
          <a:fontRef idx="minor">
            <a:schemeClr val="tx1"/>
          </a:fontRef>
        </p:style>
      </p:cxnSp>
      <p:cxnSp>
        <p:nvCxnSpPr>
          <p:cNvPr id="43" name="Straight Arrow Connector 42"/>
          <p:cNvCxnSpPr/>
          <p:nvPr/>
        </p:nvCxnSpPr>
        <p:spPr>
          <a:xfrm>
            <a:off x="2210842" y="1265530"/>
            <a:ext cx="233654" cy="0"/>
          </a:xfrm>
          <a:prstGeom prst="straightConnector1">
            <a:avLst/>
          </a:prstGeom>
          <a:ln w="19050">
            <a:tailEnd type="triangle"/>
          </a:ln>
        </p:spPr>
        <p:style>
          <a:lnRef idx="1">
            <a:schemeClr val="accent1"/>
          </a:lnRef>
          <a:fillRef idx="0">
            <a:schemeClr val="accent1"/>
          </a:fillRef>
          <a:effectRef idx="0">
            <a:schemeClr val="accent1"/>
          </a:effectRef>
          <a:fontRef idx="minor">
            <a:schemeClr val="tx1"/>
          </a:fontRef>
        </p:style>
      </p:cxnSp>
      <p:cxnSp>
        <p:nvCxnSpPr>
          <p:cNvPr id="44" name="Straight Arrow Connector 43"/>
          <p:cNvCxnSpPr>
            <a:endCxn id="13" idx="1"/>
          </p:cNvCxnSpPr>
          <p:nvPr/>
        </p:nvCxnSpPr>
        <p:spPr>
          <a:xfrm flipV="1">
            <a:off x="3203848" y="2582571"/>
            <a:ext cx="1697260" cy="3353"/>
          </a:xfrm>
          <a:prstGeom prst="straightConnector1">
            <a:avLst/>
          </a:prstGeom>
          <a:ln w="19050">
            <a:tailEnd type="triangle"/>
          </a:ln>
        </p:spPr>
        <p:style>
          <a:lnRef idx="1">
            <a:schemeClr val="accent1"/>
          </a:lnRef>
          <a:fillRef idx="0">
            <a:schemeClr val="accent1"/>
          </a:fillRef>
          <a:effectRef idx="0">
            <a:schemeClr val="accent1"/>
          </a:effectRef>
          <a:fontRef idx="minor">
            <a:schemeClr val="tx1"/>
          </a:fontRef>
        </p:style>
      </p:cxnSp>
      <p:cxnSp>
        <p:nvCxnSpPr>
          <p:cNvPr id="46" name="Straight Arrow Connector 45"/>
          <p:cNvCxnSpPr>
            <a:endCxn id="9" idx="1"/>
          </p:cNvCxnSpPr>
          <p:nvPr/>
        </p:nvCxnSpPr>
        <p:spPr>
          <a:xfrm flipV="1">
            <a:off x="4608576" y="1050341"/>
            <a:ext cx="292532" cy="12801"/>
          </a:xfrm>
          <a:prstGeom prst="straightConnector1">
            <a:avLst/>
          </a:prstGeom>
          <a:ln w="19050">
            <a:tailEnd type="triangle"/>
          </a:ln>
        </p:spPr>
        <p:style>
          <a:lnRef idx="1">
            <a:schemeClr val="accent1"/>
          </a:lnRef>
          <a:fillRef idx="0">
            <a:schemeClr val="accent1"/>
          </a:fillRef>
          <a:effectRef idx="0">
            <a:schemeClr val="accent1"/>
          </a:effectRef>
          <a:fontRef idx="minor">
            <a:schemeClr val="tx1"/>
          </a:fontRef>
        </p:style>
      </p:cxnSp>
      <p:cxnSp>
        <p:nvCxnSpPr>
          <p:cNvPr id="48" name="Straight Arrow Connector 47"/>
          <p:cNvCxnSpPr>
            <a:stCxn id="9" idx="3"/>
            <a:endCxn id="10" idx="1"/>
          </p:cNvCxnSpPr>
          <p:nvPr/>
        </p:nvCxnSpPr>
        <p:spPr>
          <a:xfrm flipV="1">
            <a:off x="6022772" y="1036168"/>
            <a:ext cx="524332" cy="14173"/>
          </a:xfrm>
          <a:prstGeom prst="straightConnector1">
            <a:avLst/>
          </a:prstGeom>
          <a:ln w="19050">
            <a:tailEnd type="triangle"/>
          </a:ln>
        </p:spPr>
        <p:style>
          <a:lnRef idx="1">
            <a:schemeClr val="accent1"/>
          </a:lnRef>
          <a:fillRef idx="0">
            <a:schemeClr val="accent1"/>
          </a:fillRef>
          <a:effectRef idx="0">
            <a:schemeClr val="accent1"/>
          </a:effectRef>
          <a:fontRef idx="minor">
            <a:schemeClr val="tx1"/>
          </a:fontRef>
        </p:style>
      </p:cxnSp>
      <p:cxnSp>
        <p:nvCxnSpPr>
          <p:cNvPr id="50" name="Straight Arrow Connector 49"/>
          <p:cNvCxnSpPr>
            <a:endCxn id="11" idx="1"/>
          </p:cNvCxnSpPr>
          <p:nvPr/>
        </p:nvCxnSpPr>
        <p:spPr>
          <a:xfrm flipV="1">
            <a:off x="4608576" y="1413053"/>
            <a:ext cx="1938528" cy="14784"/>
          </a:xfrm>
          <a:prstGeom prst="straightConnector1">
            <a:avLst/>
          </a:prstGeom>
          <a:ln w="19050">
            <a:tailEnd type="triangle"/>
          </a:ln>
        </p:spPr>
        <p:style>
          <a:lnRef idx="1">
            <a:schemeClr val="accent1"/>
          </a:lnRef>
          <a:fillRef idx="0">
            <a:schemeClr val="accent1"/>
          </a:fillRef>
          <a:effectRef idx="0">
            <a:schemeClr val="accent1"/>
          </a:effectRef>
          <a:fontRef idx="minor">
            <a:schemeClr val="tx1"/>
          </a:fontRef>
        </p:style>
      </p:cxnSp>
      <p:cxnSp>
        <p:nvCxnSpPr>
          <p:cNvPr id="55" name="Straight Arrow Connector 54"/>
          <p:cNvCxnSpPr>
            <a:stCxn id="8" idx="3"/>
            <a:endCxn id="12" idx="1"/>
          </p:cNvCxnSpPr>
          <p:nvPr/>
        </p:nvCxnSpPr>
        <p:spPr>
          <a:xfrm flipV="1">
            <a:off x="3974592" y="2054352"/>
            <a:ext cx="926517" cy="1829"/>
          </a:xfrm>
          <a:prstGeom prst="straightConnector1">
            <a:avLst/>
          </a:prstGeom>
          <a:ln w="19050">
            <a:tailEnd type="triangle"/>
          </a:ln>
        </p:spPr>
        <p:style>
          <a:lnRef idx="1">
            <a:schemeClr val="accent1"/>
          </a:lnRef>
          <a:fillRef idx="0">
            <a:schemeClr val="accent1"/>
          </a:fillRef>
          <a:effectRef idx="0">
            <a:schemeClr val="accent1"/>
          </a:effectRef>
          <a:fontRef idx="minor">
            <a:schemeClr val="tx1"/>
          </a:fontRef>
        </p:style>
      </p:cxnSp>
      <p:cxnSp>
        <p:nvCxnSpPr>
          <p:cNvPr id="58" name="Straight Arrow Connector 57"/>
          <p:cNvCxnSpPr>
            <a:stCxn id="14" idx="3"/>
            <a:endCxn id="16" idx="1"/>
          </p:cNvCxnSpPr>
          <p:nvPr/>
        </p:nvCxnSpPr>
        <p:spPr>
          <a:xfrm flipV="1">
            <a:off x="4376927" y="3326587"/>
            <a:ext cx="316916" cy="3657"/>
          </a:xfrm>
          <a:prstGeom prst="straightConnector1">
            <a:avLst/>
          </a:prstGeom>
          <a:ln w="19050">
            <a:tailEnd type="triangle"/>
          </a:ln>
        </p:spPr>
        <p:style>
          <a:lnRef idx="1">
            <a:schemeClr val="accent1"/>
          </a:lnRef>
          <a:fillRef idx="0">
            <a:schemeClr val="accent1"/>
          </a:fillRef>
          <a:effectRef idx="0">
            <a:schemeClr val="accent1"/>
          </a:effectRef>
          <a:fontRef idx="minor">
            <a:schemeClr val="tx1"/>
          </a:fontRef>
        </p:style>
      </p:cxnSp>
      <p:cxnSp>
        <p:nvCxnSpPr>
          <p:cNvPr id="61" name="Straight Arrow Connector 60"/>
          <p:cNvCxnSpPr>
            <a:endCxn id="19" idx="1"/>
          </p:cNvCxnSpPr>
          <p:nvPr/>
        </p:nvCxnSpPr>
        <p:spPr>
          <a:xfrm flipV="1">
            <a:off x="3974592" y="4162348"/>
            <a:ext cx="719250" cy="11887"/>
          </a:xfrm>
          <a:prstGeom prst="straightConnector1">
            <a:avLst/>
          </a:prstGeom>
          <a:ln w="19050">
            <a:tailEnd type="triangle"/>
          </a:ln>
        </p:spPr>
        <p:style>
          <a:lnRef idx="1">
            <a:schemeClr val="accent1"/>
          </a:lnRef>
          <a:fillRef idx="0">
            <a:schemeClr val="accent1"/>
          </a:fillRef>
          <a:effectRef idx="0">
            <a:schemeClr val="accent1"/>
          </a:effectRef>
          <a:fontRef idx="minor">
            <a:schemeClr val="tx1"/>
          </a:fontRef>
        </p:style>
      </p:cxnSp>
      <p:cxnSp>
        <p:nvCxnSpPr>
          <p:cNvPr id="63" name="Straight Arrow Connector 62"/>
          <p:cNvCxnSpPr>
            <a:endCxn id="17" idx="1"/>
          </p:cNvCxnSpPr>
          <p:nvPr/>
        </p:nvCxnSpPr>
        <p:spPr>
          <a:xfrm flipV="1">
            <a:off x="6087179" y="3324758"/>
            <a:ext cx="459925" cy="3353"/>
          </a:xfrm>
          <a:prstGeom prst="straightConnector1">
            <a:avLst/>
          </a:prstGeom>
          <a:ln w="19050">
            <a:tailEnd type="triangle"/>
          </a:ln>
        </p:spPr>
        <p:style>
          <a:lnRef idx="1">
            <a:schemeClr val="accent1"/>
          </a:lnRef>
          <a:fillRef idx="0">
            <a:schemeClr val="accent1"/>
          </a:fillRef>
          <a:effectRef idx="0">
            <a:schemeClr val="accent1"/>
          </a:effectRef>
          <a:fontRef idx="minor">
            <a:schemeClr val="tx1"/>
          </a:fontRef>
        </p:style>
      </p:cxnSp>
      <p:cxnSp>
        <p:nvCxnSpPr>
          <p:cNvPr id="65" name="Straight Arrow Connector 64"/>
          <p:cNvCxnSpPr>
            <a:stCxn id="14" idx="2"/>
            <a:endCxn id="18" idx="0"/>
          </p:cNvCxnSpPr>
          <p:nvPr/>
        </p:nvCxnSpPr>
        <p:spPr>
          <a:xfrm>
            <a:off x="3294887" y="3636872"/>
            <a:ext cx="0" cy="240793"/>
          </a:xfrm>
          <a:prstGeom prst="straightConnector1">
            <a:avLst/>
          </a:prstGeom>
          <a:ln w="19050">
            <a:tailEnd type="triangle"/>
          </a:ln>
        </p:spPr>
        <p:style>
          <a:lnRef idx="1">
            <a:schemeClr val="accent1"/>
          </a:lnRef>
          <a:fillRef idx="0">
            <a:schemeClr val="accent1"/>
          </a:fillRef>
          <a:effectRef idx="0">
            <a:schemeClr val="accent1"/>
          </a:effectRef>
          <a:fontRef idx="minor">
            <a:schemeClr val="tx1"/>
          </a:fontRef>
        </p:style>
      </p:cxnSp>
      <p:cxnSp>
        <p:nvCxnSpPr>
          <p:cNvPr id="68" name="Straight Connector 67"/>
          <p:cNvCxnSpPr/>
          <p:nvPr/>
        </p:nvCxnSpPr>
        <p:spPr>
          <a:xfrm flipV="1">
            <a:off x="6022772" y="1999642"/>
            <a:ext cx="1298524" cy="6096"/>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72" name="Straight Arrow Connector 71"/>
          <p:cNvCxnSpPr>
            <a:endCxn id="11" idx="2"/>
          </p:cNvCxnSpPr>
          <p:nvPr/>
        </p:nvCxnSpPr>
        <p:spPr>
          <a:xfrm flipV="1">
            <a:off x="7321296" y="1578864"/>
            <a:ext cx="0" cy="420778"/>
          </a:xfrm>
          <a:prstGeom prst="straightConnector1">
            <a:avLst/>
          </a:prstGeom>
          <a:ln w="19050">
            <a:tailEnd type="triangle"/>
          </a:ln>
        </p:spPr>
        <p:style>
          <a:lnRef idx="1">
            <a:schemeClr val="accent1"/>
          </a:lnRef>
          <a:fillRef idx="0">
            <a:schemeClr val="accent1"/>
          </a:fillRef>
          <a:effectRef idx="0">
            <a:schemeClr val="accent1"/>
          </a:effectRef>
          <a:fontRef idx="minor">
            <a:schemeClr val="tx1"/>
          </a:fontRef>
        </p:style>
      </p:cxnSp>
      <p:pic>
        <p:nvPicPr>
          <p:cNvPr id="74" name="Picture 73">
            <a:extLst>
              <a:ext uri="{FF2B5EF4-FFF2-40B4-BE49-F238E27FC236}">
                <a16:creationId xmlns:a16="http://schemas.microsoft.com/office/drawing/2014/main" id="{FBD125B1-430C-E937-993C-45CD0A0B9518}"/>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4631439"/>
            <a:ext cx="9144000" cy="512063"/>
          </a:xfrm>
          <a:prstGeom prst="rect">
            <a:avLst/>
          </a:prstGeom>
        </p:spPr>
      </p:pic>
    </p:spTree>
    <p:extLst>
      <p:ext uri="{BB962C8B-B14F-4D97-AF65-F5344CB8AC3E}">
        <p14:creationId xmlns:p14="http://schemas.microsoft.com/office/powerpoint/2010/main" val="34327482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250"/>
                                        <p:tgtEl>
                                          <p:spTgt spid="6"/>
                                        </p:tgtEl>
                                      </p:cBhvr>
                                    </p:animEffect>
                                  </p:childTnLst>
                                </p:cTn>
                              </p:par>
                            </p:childTnLst>
                          </p:cTn>
                        </p:par>
                        <p:par>
                          <p:cTn id="12" fill="hold">
                            <p:stCondLst>
                              <p:cond delay="750"/>
                            </p:stCondLst>
                            <p:childTnLst>
                              <p:par>
                                <p:cTn id="13" presetID="10" presetClass="entr" presetSubtype="0"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fade">
                                      <p:cBhvr>
                                        <p:cTn id="15" dur="250"/>
                                        <p:tgtEl>
                                          <p:spTgt spid="26"/>
                                        </p:tgtEl>
                                      </p:cBhvr>
                                    </p:animEffect>
                                  </p:childTnLst>
                                </p:cTn>
                              </p:par>
                            </p:childTnLst>
                          </p:cTn>
                        </p:par>
                        <p:par>
                          <p:cTn id="16" fill="hold">
                            <p:stCondLst>
                              <p:cond delay="1000"/>
                            </p:stCondLst>
                            <p:childTnLst>
                              <p:par>
                                <p:cTn id="17" presetID="10" presetClass="entr" presetSubtype="0" fill="hold" nodeType="afterEffect">
                                  <p:stCondLst>
                                    <p:cond delay="0"/>
                                  </p:stCondLst>
                                  <p:childTnLst>
                                    <p:set>
                                      <p:cBhvr>
                                        <p:cTn id="18" dur="1" fill="hold">
                                          <p:stCondLst>
                                            <p:cond delay="0"/>
                                          </p:stCondLst>
                                        </p:cTn>
                                        <p:tgtEl>
                                          <p:spTgt spid="36"/>
                                        </p:tgtEl>
                                        <p:attrNameLst>
                                          <p:attrName>style.visibility</p:attrName>
                                        </p:attrNameLst>
                                      </p:cBhvr>
                                      <p:to>
                                        <p:strVal val="visible"/>
                                      </p:to>
                                    </p:set>
                                    <p:animEffect transition="in" filter="fade">
                                      <p:cBhvr>
                                        <p:cTn id="19" dur="250"/>
                                        <p:tgtEl>
                                          <p:spTgt spid="36"/>
                                        </p:tgtEl>
                                      </p:cBhvr>
                                    </p:animEffect>
                                  </p:childTnLst>
                                </p:cTn>
                              </p:par>
                            </p:childTnLst>
                          </p:cTn>
                        </p:par>
                        <p:par>
                          <p:cTn id="20" fill="hold">
                            <p:stCondLst>
                              <p:cond delay="1250"/>
                            </p:stCondLst>
                            <p:childTnLst>
                              <p:par>
                                <p:cTn id="21" presetID="10" presetClass="entr" presetSubtype="0" fill="hold" nodeType="afterEffect">
                                  <p:stCondLst>
                                    <p:cond delay="0"/>
                                  </p:stCondLst>
                                  <p:childTnLst>
                                    <p:set>
                                      <p:cBhvr>
                                        <p:cTn id="22" dur="1" fill="hold">
                                          <p:stCondLst>
                                            <p:cond delay="0"/>
                                          </p:stCondLst>
                                        </p:cTn>
                                        <p:tgtEl>
                                          <p:spTgt spid="43"/>
                                        </p:tgtEl>
                                        <p:attrNameLst>
                                          <p:attrName>style.visibility</p:attrName>
                                        </p:attrNameLst>
                                      </p:cBhvr>
                                      <p:to>
                                        <p:strVal val="visible"/>
                                      </p:to>
                                    </p:set>
                                    <p:animEffect transition="in" filter="fade">
                                      <p:cBhvr>
                                        <p:cTn id="23" dur="250"/>
                                        <p:tgtEl>
                                          <p:spTgt spid="43"/>
                                        </p:tgtEl>
                                      </p:cBhvr>
                                    </p:animEffect>
                                  </p:childTnLst>
                                </p:cTn>
                              </p:par>
                            </p:childTnLst>
                          </p:cTn>
                        </p:par>
                        <p:par>
                          <p:cTn id="24" fill="hold">
                            <p:stCondLst>
                              <p:cond delay="1500"/>
                            </p:stCondLst>
                            <p:childTnLst>
                              <p:par>
                                <p:cTn id="25" presetID="10" presetClass="entr" presetSubtype="0" fill="hold" nodeType="afterEffect">
                                  <p:stCondLst>
                                    <p:cond delay="0"/>
                                  </p:stCondLst>
                                  <p:childTnLst>
                                    <p:set>
                                      <p:cBhvr>
                                        <p:cTn id="26" dur="1" fill="hold">
                                          <p:stCondLst>
                                            <p:cond delay="0"/>
                                          </p:stCondLst>
                                        </p:cTn>
                                        <p:tgtEl>
                                          <p:spTgt spid="39"/>
                                        </p:tgtEl>
                                        <p:attrNameLst>
                                          <p:attrName>style.visibility</p:attrName>
                                        </p:attrNameLst>
                                      </p:cBhvr>
                                      <p:to>
                                        <p:strVal val="visible"/>
                                      </p:to>
                                    </p:set>
                                    <p:animEffect transition="in" filter="fade">
                                      <p:cBhvr>
                                        <p:cTn id="27" dur="250"/>
                                        <p:tgtEl>
                                          <p:spTgt spid="39"/>
                                        </p:tgtEl>
                                      </p:cBhvr>
                                    </p:animEffect>
                                  </p:childTnLst>
                                </p:cTn>
                              </p:par>
                            </p:childTnLst>
                          </p:cTn>
                        </p:par>
                        <p:par>
                          <p:cTn id="28" fill="hold">
                            <p:stCondLst>
                              <p:cond delay="1750"/>
                            </p:stCondLst>
                            <p:childTnLst>
                              <p:par>
                                <p:cTn id="29" presetID="10" presetClass="entr" presetSubtype="0" fill="hold" grpId="0" nodeType="after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fade">
                                      <p:cBhvr>
                                        <p:cTn id="31" dur="250"/>
                                        <p:tgtEl>
                                          <p:spTgt spid="7"/>
                                        </p:tgtEl>
                                      </p:cBhvr>
                                    </p:animEffect>
                                  </p:childTnLst>
                                </p:cTn>
                              </p:par>
                            </p:childTnLst>
                          </p:cTn>
                        </p:par>
                        <p:par>
                          <p:cTn id="32" fill="hold">
                            <p:stCondLst>
                              <p:cond delay="2000"/>
                            </p:stCondLst>
                            <p:childTnLst>
                              <p:par>
                                <p:cTn id="33" presetID="10" presetClass="entr" presetSubtype="0" fill="hold" grpId="0" nodeType="after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fade">
                                      <p:cBhvr>
                                        <p:cTn id="35" dur="250"/>
                                        <p:tgtEl>
                                          <p:spTgt spid="8"/>
                                        </p:tgtEl>
                                      </p:cBhvr>
                                    </p:animEffect>
                                  </p:childTnLst>
                                </p:cTn>
                              </p:par>
                            </p:childTnLst>
                          </p:cTn>
                        </p:par>
                        <p:par>
                          <p:cTn id="36" fill="hold">
                            <p:stCondLst>
                              <p:cond delay="2250"/>
                            </p:stCondLst>
                            <p:childTnLst>
                              <p:par>
                                <p:cTn id="37" presetID="10" presetClass="entr" presetSubtype="0" fill="hold" nodeType="afterEffect">
                                  <p:stCondLst>
                                    <p:cond delay="0"/>
                                  </p:stCondLst>
                                  <p:childTnLst>
                                    <p:set>
                                      <p:cBhvr>
                                        <p:cTn id="38" dur="1" fill="hold">
                                          <p:stCondLst>
                                            <p:cond delay="0"/>
                                          </p:stCondLst>
                                        </p:cTn>
                                        <p:tgtEl>
                                          <p:spTgt spid="46"/>
                                        </p:tgtEl>
                                        <p:attrNameLst>
                                          <p:attrName>style.visibility</p:attrName>
                                        </p:attrNameLst>
                                      </p:cBhvr>
                                      <p:to>
                                        <p:strVal val="visible"/>
                                      </p:to>
                                    </p:set>
                                    <p:animEffect transition="in" filter="fade">
                                      <p:cBhvr>
                                        <p:cTn id="39" dur="250"/>
                                        <p:tgtEl>
                                          <p:spTgt spid="46"/>
                                        </p:tgtEl>
                                      </p:cBhvr>
                                    </p:animEffect>
                                  </p:childTnLst>
                                </p:cTn>
                              </p:par>
                            </p:childTnLst>
                          </p:cTn>
                        </p:par>
                        <p:par>
                          <p:cTn id="40" fill="hold">
                            <p:stCondLst>
                              <p:cond delay="2500"/>
                            </p:stCondLst>
                            <p:childTnLst>
                              <p:par>
                                <p:cTn id="41" presetID="10" presetClass="entr" presetSubtype="0" fill="hold" grpId="0" nodeType="afterEffect">
                                  <p:stCondLst>
                                    <p:cond delay="0"/>
                                  </p:stCondLst>
                                  <p:childTnLst>
                                    <p:set>
                                      <p:cBhvr>
                                        <p:cTn id="42" dur="1" fill="hold">
                                          <p:stCondLst>
                                            <p:cond delay="0"/>
                                          </p:stCondLst>
                                        </p:cTn>
                                        <p:tgtEl>
                                          <p:spTgt spid="9"/>
                                        </p:tgtEl>
                                        <p:attrNameLst>
                                          <p:attrName>style.visibility</p:attrName>
                                        </p:attrNameLst>
                                      </p:cBhvr>
                                      <p:to>
                                        <p:strVal val="visible"/>
                                      </p:to>
                                    </p:set>
                                    <p:animEffect transition="in" filter="fade">
                                      <p:cBhvr>
                                        <p:cTn id="43" dur="250"/>
                                        <p:tgtEl>
                                          <p:spTgt spid="9"/>
                                        </p:tgtEl>
                                      </p:cBhvr>
                                    </p:animEffect>
                                  </p:childTnLst>
                                </p:cTn>
                              </p:par>
                            </p:childTnLst>
                          </p:cTn>
                        </p:par>
                        <p:par>
                          <p:cTn id="44" fill="hold">
                            <p:stCondLst>
                              <p:cond delay="2750"/>
                            </p:stCondLst>
                            <p:childTnLst>
                              <p:par>
                                <p:cTn id="45" presetID="10" presetClass="entr" presetSubtype="0" fill="hold" nodeType="afterEffect">
                                  <p:stCondLst>
                                    <p:cond delay="0"/>
                                  </p:stCondLst>
                                  <p:childTnLst>
                                    <p:set>
                                      <p:cBhvr>
                                        <p:cTn id="46" dur="1" fill="hold">
                                          <p:stCondLst>
                                            <p:cond delay="0"/>
                                          </p:stCondLst>
                                        </p:cTn>
                                        <p:tgtEl>
                                          <p:spTgt spid="48"/>
                                        </p:tgtEl>
                                        <p:attrNameLst>
                                          <p:attrName>style.visibility</p:attrName>
                                        </p:attrNameLst>
                                      </p:cBhvr>
                                      <p:to>
                                        <p:strVal val="visible"/>
                                      </p:to>
                                    </p:set>
                                    <p:animEffect transition="in" filter="fade">
                                      <p:cBhvr>
                                        <p:cTn id="47" dur="250"/>
                                        <p:tgtEl>
                                          <p:spTgt spid="48"/>
                                        </p:tgtEl>
                                      </p:cBhvr>
                                    </p:animEffect>
                                  </p:childTnLst>
                                </p:cTn>
                              </p:par>
                            </p:childTnLst>
                          </p:cTn>
                        </p:par>
                        <p:par>
                          <p:cTn id="48" fill="hold">
                            <p:stCondLst>
                              <p:cond delay="3000"/>
                            </p:stCondLst>
                            <p:childTnLst>
                              <p:par>
                                <p:cTn id="49" presetID="10" presetClass="entr" presetSubtype="0" fill="hold" grpId="0" nodeType="afterEffect">
                                  <p:stCondLst>
                                    <p:cond delay="0"/>
                                  </p:stCondLst>
                                  <p:childTnLst>
                                    <p:set>
                                      <p:cBhvr>
                                        <p:cTn id="50" dur="1" fill="hold">
                                          <p:stCondLst>
                                            <p:cond delay="0"/>
                                          </p:stCondLst>
                                        </p:cTn>
                                        <p:tgtEl>
                                          <p:spTgt spid="10"/>
                                        </p:tgtEl>
                                        <p:attrNameLst>
                                          <p:attrName>style.visibility</p:attrName>
                                        </p:attrNameLst>
                                      </p:cBhvr>
                                      <p:to>
                                        <p:strVal val="visible"/>
                                      </p:to>
                                    </p:set>
                                    <p:animEffect transition="in" filter="fade">
                                      <p:cBhvr>
                                        <p:cTn id="51" dur="250"/>
                                        <p:tgtEl>
                                          <p:spTgt spid="10"/>
                                        </p:tgtEl>
                                      </p:cBhvr>
                                    </p:animEffect>
                                  </p:childTnLst>
                                </p:cTn>
                              </p:par>
                            </p:childTnLst>
                          </p:cTn>
                        </p:par>
                        <p:par>
                          <p:cTn id="52" fill="hold">
                            <p:stCondLst>
                              <p:cond delay="3250"/>
                            </p:stCondLst>
                            <p:childTnLst>
                              <p:par>
                                <p:cTn id="53" presetID="10" presetClass="entr" presetSubtype="0" fill="hold" nodeType="afterEffect">
                                  <p:stCondLst>
                                    <p:cond delay="0"/>
                                  </p:stCondLst>
                                  <p:childTnLst>
                                    <p:set>
                                      <p:cBhvr>
                                        <p:cTn id="54" dur="1" fill="hold">
                                          <p:stCondLst>
                                            <p:cond delay="0"/>
                                          </p:stCondLst>
                                        </p:cTn>
                                        <p:tgtEl>
                                          <p:spTgt spid="50"/>
                                        </p:tgtEl>
                                        <p:attrNameLst>
                                          <p:attrName>style.visibility</p:attrName>
                                        </p:attrNameLst>
                                      </p:cBhvr>
                                      <p:to>
                                        <p:strVal val="visible"/>
                                      </p:to>
                                    </p:set>
                                    <p:animEffect transition="in" filter="fade">
                                      <p:cBhvr>
                                        <p:cTn id="55" dur="250"/>
                                        <p:tgtEl>
                                          <p:spTgt spid="50"/>
                                        </p:tgtEl>
                                      </p:cBhvr>
                                    </p:animEffect>
                                  </p:childTnLst>
                                </p:cTn>
                              </p:par>
                            </p:childTnLst>
                          </p:cTn>
                        </p:par>
                        <p:par>
                          <p:cTn id="56" fill="hold">
                            <p:stCondLst>
                              <p:cond delay="3500"/>
                            </p:stCondLst>
                            <p:childTnLst>
                              <p:par>
                                <p:cTn id="57" presetID="10" presetClass="entr" presetSubtype="0" fill="hold" grpId="0" nodeType="afterEffect">
                                  <p:stCondLst>
                                    <p:cond delay="0"/>
                                  </p:stCondLst>
                                  <p:childTnLst>
                                    <p:set>
                                      <p:cBhvr>
                                        <p:cTn id="58" dur="1" fill="hold">
                                          <p:stCondLst>
                                            <p:cond delay="0"/>
                                          </p:stCondLst>
                                        </p:cTn>
                                        <p:tgtEl>
                                          <p:spTgt spid="11"/>
                                        </p:tgtEl>
                                        <p:attrNameLst>
                                          <p:attrName>style.visibility</p:attrName>
                                        </p:attrNameLst>
                                      </p:cBhvr>
                                      <p:to>
                                        <p:strVal val="visible"/>
                                      </p:to>
                                    </p:set>
                                    <p:animEffect transition="in" filter="fade">
                                      <p:cBhvr>
                                        <p:cTn id="59" dur="250"/>
                                        <p:tgtEl>
                                          <p:spTgt spid="11"/>
                                        </p:tgtEl>
                                      </p:cBhvr>
                                    </p:animEffect>
                                  </p:childTnLst>
                                </p:cTn>
                              </p:par>
                            </p:childTnLst>
                          </p:cTn>
                        </p:par>
                        <p:par>
                          <p:cTn id="60" fill="hold">
                            <p:stCondLst>
                              <p:cond delay="3750"/>
                            </p:stCondLst>
                            <p:childTnLst>
                              <p:par>
                                <p:cTn id="61" presetID="10" presetClass="entr" presetSubtype="0" fill="hold" nodeType="afterEffect">
                                  <p:stCondLst>
                                    <p:cond delay="0"/>
                                  </p:stCondLst>
                                  <p:childTnLst>
                                    <p:set>
                                      <p:cBhvr>
                                        <p:cTn id="62" dur="1" fill="hold">
                                          <p:stCondLst>
                                            <p:cond delay="0"/>
                                          </p:stCondLst>
                                        </p:cTn>
                                        <p:tgtEl>
                                          <p:spTgt spid="55"/>
                                        </p:tgtEl>
                                        <p:attrNameLst>
                                          <p:attrName>style.visibility</p:attrName>
                                        </p:attrNameLst>
                                      </p:cBhvr>
                                      <p:to>
                                        <p:strVal val="visible"/>
                                      </p:to>
                                    </p:set>
                                    <p:animEffect transition="in" filter="fade">
                                      <p:cBhvr>
                                        <p:cTn id="63" dur="250"/>
                                        <p:tgtEl>
                                          <p:spTgt spid="55"/>
                                        </p:tgtEl>
                                      </p:cBhvr>
                                    </p:animEffect>
                                  </p:childTnLst>
                                </p:cTn>
                              </p:par>
                            </p:childTnLst>
                          </p:cTn>
                        </p:par>
                        <p:par>
                          <p:cTn id="64" fill="hold">
                            <p:stCondLst>
                              <p:cond delay="4000"/>
                            </p:stCondLst>
                            <p:childTnLst>
                              <p:par>
                                <p:cTn id="65" presetID="10" presetClass="entr" presetSubtype="0" fill="hold" grpId="0" nodeType="afterEffect">
                                  <p:stCondLst>
                                    <p:cond delay="0"/>
                                  </p:stCondLst>
                                  <p:childTnLst>
                                    <p:set>
                                      <p:cBhvr>
                                        <p:cTn id="66" dur="1" fill="hold">
                                          <p:stCondLst>
                                            <p:cond delay="0"/>
                                          </p:stCondLst>
                                        </p:cTn>
                                        <p:tgtEl>
                                          <p:spTgt spid="12"/>
                                        </p:tgtEl>
                                        <p:attrNameLst>
                                          <p:attrName>style.visibility</p:attrName>
                                        </p:attrNameLst>
                                      </p:cBhvr>
                                      <p:to>
                                        <p:strVal val="visible"/>
                                      </p:to>
                                    </p:set>
                                    <p:animEffect transition="in" filter="fade">
                                      <p:cBhvr>
                                        <p:cTn id="67" dur="250"/>
                                        <p:tgtEl>
                                          <p:spTgt spid="12"/>
                                        </p:tgtEl>
                                      </p:cBhvr>
                                    </p:animEffect>
                                  </p:childTnLst>
                                </p:cTn>
                              </p:par>
                            </p:childTnLst>
                          </p:cTn>
                        </p:par>
                        <p:par>
                          <p:cTn id="68" fill="hold">
                            <p:stCondLst>
                              <p:cond delay="4250"/>
                            </p:stCondLst>
                            <p:childTnLst>
                              <p:par>
                                <p:cTn id="69" presetID="10" presetClass="entr" presetSubtype="0" fill="hold" nodeType="afterEffect">
                                  <p:stCondLst>
                                    <p:cond delay="0"/>
                                  </p:stCondLst>
                                  <p:childTnLst>
                                    <p:set>
                                      <p:cBhvr>
                                        <p:cTn id="70" dur="1" fill="hold">
                                          <p:stCondLst>
                                            <p:cond delay="0"/>
                                          </p:stCondLst>
                                        </p:cTn>
                                        <p:tgtEl>
                                          <p:spTgt spid="68"/>
                                        </p:tgtEl>
                                        <p:attrNameLst>
                                          <p:attrName>style.visibility</p:attrName>
                                        </p:attrNameLst>
                                      </p:cBhvr>
                                      <p:to>
                                        <p:strVal val="visible"/>
                                      </p:to>
                                    </p:set>
                                    <p:animEffect transition="in" filter="fade">
                                      <p:cBhvr>
                                        <p:cTn id="71" dur="250"/>
                                        <p:tgtEl>
                                          <p:spTgt spid="68"/>
                                        </p:tgtEl>
                                      </p:cBhvr>
                                    </p:animEffect>
                                  </p:childTnLst>
                                </p:cTn>
                              </p:par>
                            </p:childTnLst>
                          </p:cTn>
                        </p:par>
                        <p:par>
                          <p:cTn id="72" fill="hold">
                            <p:stCondLst>
                              <p:cond delay="4500"/>
                            </p:stCondLst>
                            <p:childTnLst>
                              <p:par>
                                <p:cTn id="73" presetID="10" presetClass="entr" presetSubtype="0" fill="hold" nodeType="afterEffect">
                                  <p:stCondLst>
                                    <p:cond delay="0"/>
                                  </p:stCondLst>
                                  <p:childTnLst>
                                    <p:set>
                                      <p:cBhvr>
                                        <p:cTn id="74" dur="1" fill="hold">
                                          <p:stCondLst>
                                            <p:cond delay="0"/>
                                          </p:stCondLst>
                                        </p:cTn>
                                        <p:tgtEl>
                                          <p:spTgt spid="72"/>
                                        </p:tgtEl>
                                        <p:attrNameLst>
                                          <p:attrName>style.visibility</p:attrName>
                                        </p:attrNameLst>
                                      </p:cBhvr>
                                      <p:to>
                                        <p:strVal val="visible"/>
                                      </p:to>
                                    </p:set>
                                    <p:animEffect transition="in" filter="fade">
                                      <p:cBhvr>
                                        <p:cTn id="75" dur="250"/>
                                        <p:tgtEl>
                                          <p:spTgt spid="72"/>
                                        </p:tgtEl>
                                      </p:cBhvr>
                                    </p:animEffect>
                                  </p:childTnLst>
                                </p:cTn>
                              </p:par>
                            </p:childTnLst>
                          </p:cTn>
                        </p:par>
                        <p:par>
                          <p:cTn id="76" fill="hold">
                            <p:stCondLst>
                              <p:cond delay="4750"/>
                            </p:stCondLst>
                            <p:childTnLst>
                              <p:par>
                                <p:cTn id="77" presetID="10" presetClass="entr" presetSubtype="0" fill="hold" nodeType="afterEffect">
                                  <p:stCondLst>
                                    <p:cond delay="0"/>
                                  </p:stCondLst>
                                  <p:childTnLst>
                                    <p:set>
                                      <p:cBhvr>
                                        <p:cTn id="78" dur="1" fill="hold">
                                          <p:stCondLst>
                                            <p:cond delay="0"/>
                                          </p:stCondLst>
                                        </p:cTn>
                                        <p:tgtEl>
                                          <p:spTgt spid="32"/>
                                        </p:tgtEl>
                                        <p:attrNameLst>
                                          <p:attrName>style.visibility</p:attrName>
                                        </p:attrNameLst>
                                      </p:cBhvr>
                                      <p:to>
                                        <p:strVal val="visible"/>
                                      </p:to>
                                    </p:set>
                                    <p:animEffect transition="in" filter="fade">
                                      <p:cBhvr>
                                        <p:cTn id="79" dur="250"/>
                                        <p:tgtEl>
                                          <p:spTgt spid="32"/>
                                        </p:tgtEl>
                                      </p:cBhvr>
                                    </p:animEffect>
                                  </p:childTnLst>
                                </p:cTn>
                              </p:par>
                            </p:childTnLst>
                          </p:cTn>
                        </p:par>
                        <p:par>
                          <p:cTn id="80" fill="hold">
                            <p:stCondLst>
                              <p:cond delay="5000"/>
                            </p:stCondLst>
                            <p:childTnLst>
                              <p:par>
                                <p:cTn id="81" presetID="10" presetClass="entr" presetSubtype="0" fill="hold" nodeType="afterEffect">
                                  <p:stCondLst>
                                    <p:cond delay="0"/>
                                  </p:stCondLst>
                                  <p:childTnLst>
                                    <p:set>
                                      <p:cBhvr>
                                        <p:cTn id="82" dur="1" fill="hold">
                                          <p:stCondLst>
                                            <p:cond delay="0"/>
                                          </p:stCondLst>
                                        </p:cTn>
                                        <p:tgtEl>
                                          <p:spTgt spid="44"/>
                                        </p:tgtEl>
                                        <p:attrNameLst>
                                          <p:attrName>style.visibility</p:attrName>
                                        </p:attrNameLst>
                                      </p:cBhvr>
                                      <p:to>
                                        <p:strVal val="visible"/>
                                      </p:to>
                                    </p:set>
                                    <p:animEffect transition="in" filter="fade">
                                      <p:cBhvr>
                                        <p:cTn id="83" dur="250"/>
                                        <p:tgtEl>
                                          <p:spTgt spid="44"/>
                                        </p:tgtEl>
                                      </p:cBhvr>
                                    </p:animEffect>
                                  </p:childTnLst>
                                </p:cTn>
                              </p:par>
                            </p:childTnLst>
                          </p:cTn>
                        </p:par>
                        <p:par>
                          <p:cTn id="84" fill="hold">
                            <p:stCondLst>
                              <p:cond delay="5250"/>
                            </p:stCondLst>
                            <p:childTnLst>
                              <p:par>
                                <p:cTn id="85" presetID="10" presetClass="entr" presetSubtype="0" fill="hold" grpId="0" nodeType="afterEffect">
                                  <p:stCondLst>
                                    <p:cond delay="0"/>
                                  </p:stCondLst>
                                  <p:childTnLst>
                                    <p:set>
                                      <p:cBhvr>
                                        <p:cTn id="86" dur="1" fill="hold">
                                          <p:stCondLst>
                                            <p:cond delay="0"/>
                                          </p:stCondLst>
                                        </p:cTn>
                                        <p:tgtEl>
                                          <p:spTgt spid="13"/>
                                        </p:tgtEl>
                                        <p:attrNameLst>
                                          <p:attrName>style.visibility</p:attrName>
                                        </p:attrNameLst>
                                      </p:cBhvr>
                                      <p:to>
                                        <p:strVal val="visible"/>
                                      </p:to>
                                    </p:set>
                                    <p:animEffect transition="in" filter="fade">
                                      <p:cBhvr>
                                        <p:cTn id="87" dur="250"/>
                                        <p:tgtEl>
                                          <p:spTgt spid="13"/>
                                        </p:tgtEl>
                                      </p:cBhvr>
                                    </p:animEffect>
                                  </p:childTnLst>
                                </p:cTn>
                              </p:par>
                            </p:childTnLst>
                          </p:cTn>
                        </p:par>
                        <p:par>
                          <p:cTn id="88" fill="hold">
                            <p:stCondLst>
                              <p:cond delay="5500"/>
                            </p:stCondLst>
                            <p:childTnLst>
                              <p:par>
                                <p:cTn id="89" presetID="10" presetClass="entr" presetSubtype="0" fill="hold" nodeType="afterEffect">
                                  <p:stCondLst>
                                    <p:cond delay="0"/>
                                  </p:stCondLst>
                                  <p:childTnLst>
                                    <p:set>
                                      <p:cBhvr>
                                        <p:cTn id="90" dur="1" fill="hold">
                                          <p:stCondLst>
                                            <p:cond delay="0"/>
                                          </p:stCondLst>
                                        </p:cTn>
                                        <p:tgtEl>
                                          <p:spTgt spid="25"/>
                                        </p:tgtEl>
                                        <p:attrNameLst>
                                          <p:attrName>style.visibility</p:attrName>
                                        </p:attrNameLst>
                                      </p:cBhvr>
                                      <p:to>
                                        <p:strVal val="visible"/>
                                      </p:to>
                                    </p:set>
                                    <p:animEffect transition="in" filter="fade">
                                      <p:cBhvr>
                                        <p:cTn id="91" dur="250"/>
                                        <p:tgtEl>
                                          <p:spTgt spid="25"/>
                                        </p:tgtEl>
                                      </p:cBhvr>
                                    </p:animEffect>
                                  </p:childTnLst>
                                </p:cTn>
                              </p:par>
                            </p:childTnLst>
                          </p:cTn>
                        </p:par>
                        <p:par>
                          <p:cTn id="92" fill="hold">
                            <p:stCondLst>
                              <p:cond delay="5750"/>
                            </p:stCondLst>
                            <p:childTnLst>
                              <p:par>
                                <p:cTn id="93" presetID="10" presetClass="entr" presetSubtype="0" fill="hold" nodeType="afterEffect">
                                  <p:stCondLst>
                                    <p:cond delay="0"/>
                                  </p:stCondLst>
                                  <p:childTnLst>
                                    <p:set>
                                      <p:cBhvr>
                                        <p:cTn id="94" dur="1" fill="hold">
                                          <p:stCondLst>
                                            <p:cond delay="0"/>
                                          </p:stCondLst>
                                        </p:cTn>
                                        <p:tgtEl>
                                          <p:spTgt spid="35"/>
                                        </p:tgtEl>
                                        <p:attrNameLst>
                                          <p:attrName>style.visibility</p:attrName>
                                        </p:attrNameLst>
                                      </p:cBhvr>
                                      <p:to>
                                        <p:strVal val="visible"/>
                                      </p:to>
                                    </p:set>
                                    <p:animEffect transition="in" filter="fade">
                                      <p:cBhvr>
                                        <p:cTn id="95" dur="250"/>
                                        <p:tgtEl>
                                          <p:spTgt spid="35"/>
                                        </p:tgtEl>
                                      </p:cBhvr>
                                    </p:animEffect>
                                  </p:childTnLst>
                                </p:cTn>
                              </p:par>
                            </p:childTnLst>
                          </p:cTn>
                        </p:par>
                        <p:par>
                          <p:cTn id="96" fill="hold">
                            <p:stCondLst>
                              <p:cond delay="6000"/>
                            </p:stCondLst>
                            <p:childTnLst>
                              <p:par>
                                <p:cTn id="97" presetID="10" presetClass="entr" presetSubtype="0" fill="hold" grpId="0" nodeType="afterEffect">
                                  <p:stCondLst>
                                    <p:cond delay="0"/>
                                  </p:stCondLst>
                                  <p:childTnLst>
                                    <p:set>
                                      <p:cBhvr>
                                        <p:cTn id="98" dur="1" fill="hold">
                                          <p:stCondLst>
                                            <p:cond delay="0"/>
                                          </p:stCondLst>
                                        </p:cTn>
                                        <p:tgtEl>
                                          <p:spTgt spid="14"/>
                                        </p:tgtEl>
                                        <p:attrNameLst>
                                          <p:attrName>style.visibility</p:attrName>
                                        </p:attrNameLst>
                                      </p:cBhvr>
                                      <p:to>
                                        <p:strVal val="visible"/>
                                      </p:to>
                                    </p:set>
                                    <p:animEffect transition="in" filter="fade">
                                      <p:cBhvr>
                                        <p:cTn id="99" dur="250"/>
                                        <p:tgtEl>
                                          <p:spTgt spid="14"/>
                                        </p:tgtEl>
                                      </p:cBhvr>
                                    </p:animEffect>
                                  </p:childTnLst>
                                </p:cTn>
                              </p:par>
                            </p:childTnLst>
                          </p:cTn>
                        </p:par>
                        <p:par>
                          <p:cTn id="100" fill="hold">
                            <p:stCondLst>
                              <p:cond delay="6250"/>
                            </p:stCondLst>
                            <p:childTnLst>
                              <p:par>
                                <p:cTn id="101" presetID="10" presetClass="entr" presetSubtype="0" fill="hold" nodeType="afterEffect">
                                  <p:stCondLst>
                                    <p:cond delay="0"/>
                                  </p:stCondLst>
                                  <p:childTnLst>
                                    <p:set>
                                      <p:cBhvr>
                                        <p:cTn id="102" dur="1" fill="hold">
                                          <p:stCondLst>
                                            <p:cond delay="0"/>
                                          </p:stCondLst>
                                        </p:cTn>
                                        <p:tgtEl>
                                          <p:spTgt spid="58"/>
                                        </p:tgtEl>
                                        <p:attrNameLst>
                                          <p:attrName>style.visibility</p:attrName>
                                        </p:attrNameLst>
                                      </p:cBhvr>
                                      <p:to>
                                        <p:strVal val="visible"/>
                                      </p:to>
                                    </p:set>
                                    <p:animEffect transition="in" filter="fade">
                                      <p:cBhvr>
                                        <p:cTn id="103" dur="250"/>
                                        <p:tgtEl>
                                          <p:spTgt spid="58"/>
                                        </p:tgtEl>
                                      </p:cBhvr>
                                    </p:animEffect>
                                  </p:childTnLst>
                                </p:cTn>
                              </p:par>
                            </p:childTnLst>
                          </p:cTn>
                        </p:par>
                        <p:par>
                          <p:cTn id="104" fill="hold">
                            <p:stCondLst>
                              <p:cond delay="6500"/>
                            </p:stCondLst>
                            <p:childTnLst>
                              <p:par>
                                <p:cTn id="105" presetID="10" presetClass="entr" presetSubtype="0" fill="hold" grpId="0" nodeType="afterEffect">
                                  <p:stCondLst>
                                    <p:cond delay="0"/>
                                  </p:stCondLst>
                                  <p:childTnLst>
                                    <p:set>
                                      <p:cBhvr>
                                        <p:cTn id="106" dur="1" fill="hold">
                                          <p:stCondLst>
                                            <p:cond delay="0"/>
                                          </p:stCondLst>
                                        </p:cTn>
                                        <p:tgtEl>
                                          <p:spTgt spid="16"/>
                                        </p:tgtEl>
                                        <p:attrNameLst>
                                          <p:attrName>style.visibility</p:attrName>
                                        </p:attrNameLst>
                                      </p:cBhvr>
                                      <p:to>
                                        <p:strVal val="visible"/>
                                      </p:to>
                                    </p:set>
                                    <p:animEffect transition="in" filter="fade">
                                      <p:cBhvr>
                                        <p:cTn id="107" dur="250"/>
                                        <p:tgtEl>
                                          <p:spTgt spid="16"/>
                                        </p:tgtEl>
                                      </p:cBhvr>
                                    </p:animEffect>
                                  </p:childTnLst>
                                </p:cTn>
                              </p:par>
                            </p:childTnLst>
                          </p:cTn>
                        </p:par>
                        <p:par>
                          <p:cTn id="108" fill="hold">
                            <p:stCondLst>
                              <p:cond delay="6750"/>
                            </p:stCondLst>
                            <p:childTnLst>
                              <p:par>
                                <p:cTn id="109" presetID="10" presetClass="entr" presetSubtype="0" fill="hold" nodeType="afterEffect">
                                  <p:stCondLst>
                                    <p:cond delay="0"/>
                                  </p:stCondLst>
                                  <p:childTnLst>
                                    <p:set>
                                      <p:cBhvr>
                                        <p:cTn id="110" dur="1" fill="hold">
                                          <p:stCondLst>
                                            <p:cond delay="0"/>
                                          </p:stCondLst>
                                        </p:cTn>
                                        <p:tgtEl>
                                          <p:spTgt spid="63"/>
                                        </p:tgtEl>
                                        <p:attrNameLst>
                                          <p:attrName>style.visibility</p:attrName>
                                        </p:attrNameLst>
                                      </p:cBhvr>
                                      <p:to>
                                        <p:strVal val="visible"/>
                                      </p:to>
                                    </p:set>
                                    <p:animEffect transition="in" filter="fade">
                                      <p:cBhvr>
                                        <p:cTn id="111" dur="250"/>
                                        <p:tgtEl>
                                          <p:spTgt spid="63"/>
                                        </p:tgtEl>
                                      </p:cBhvr>
                                    </p:animEffect>
                                  </p:childTnLst>
                                </p:cTn>
                              </p:par>
                            </p:childTnLst>
                          </p:cTn>
                        </p:par>
                        <p:par>
                          <p:cTn id="112" fill="hold">
                            <p:stCondLst>
                              <p:cond delay="7000"/>
                            </p:stCondLst>
                            <p:childTnLst>
                              <p:par>
                                <p:cTn id="113" presetID="10" presetClass="entr" presetSubtype="0" fill="hold" grpId="0" nodeType="afterEffect">
                                  <p:stCondLst>
                                    <p:cond delay="0"/>
                                  </p:stCondLst>
                                  <p:childTnLst>
                                    <p:set>
                                      <p:cBhvr>
                                        <p:cTn id="114" dur="1" fill="hold">
                                          <p:stCondLst>
                                            <p:cond delay="0"/>
                                          </p:stCondLst>
                                        </p:cTn>
                                        <p:tgtEl>
                                          <p:spTgt spid="17"/>
                                        </p:tgtEl>
                                        <p:attrNameLst>
                                          <p:attrName>style.visibility</p:attrName>
                                        </p:attrNameLst>
                                      </p:cBhvr>
                                      <p:to>
                                        <p:strVal val="visible"/>
                                      </p:to>
                                    </p:set>
                                    <p:animEffect transition="in" filter="fade">
                                      <p:cBhvr>
                                        <p:cTn id="115" dur="250"/>
                                        <p:tgtEl>
                                          <p:spTgt spid="17"/>
                                        </p:tgtEl>
                                      </p:cBhvr>
                                    </p:animEffect>
                                  </p:childTnLst>
                                </p:cTn>
                              </p:par>
                            </p:childTnLst>
                          </p:cTn>
                        </p:par>
                        <p:par>
                          <p:cTn id="116" fill="hold">
                            <p:stCondLst>
                              <p:cond delay="7250"/>
                            </p:stCondLst>
                            <p:childTnLst>
                              <p:par>
                                <p:cTn id="117" presetID="10" presetClass="entr" presetSubtype="0" fill="hold" nodeType="afterEffect">
                                  <p:stCondLst>
                                    <p:cond delay="0"/>
                                  </p:stCondLst>
                                  <p:childTnLst>
                                    <p:set>
                                      <p:cBhvr>
                                        <p:cTn id="118" dur="1" fill="hold">
                                          <p:stCondLst>
                                            <p:cond delay="0"/>
                                          </p:stCondLst>
                                        </p:cTn>
                                        <p:tgtEl>
                                          <p:spTgt spid="65"/>
                                        </p:tgtEl>
                                        <p:attrNameLst>
                                          <p:attrName>style.visibility</p:attrName>
                                        </p:attrNameLst>
                                      </p:cBhvr>
                                      <p:to>
                                        <p:strVal val="visible"/>
                                      </p:to>
                                    </p:set>
                                    <p:animEffect transition="in" filter="fade">
                                      <p:cBhvr>
                                        <p:cTn id="119" dur="250"/>
                                        <p:tgtEl>
                                          <p:spTgt spid="65"/>
                                        </p:tgtEl>
                                      </p:cBhvr>
                                    </p:animEffect>
                                  </p:childTnLst>
                                </p:cTn>
                              </p:par>
                            </p:childTnLst>
                          </p:cTn>
                        </p:par>
                        <p:par>
                          <p:cTn id="120" fill="hold">
                            <p:stCondLst>
                              <p:cond delay="7500"/>
                            </p:stCondLst>
                            <p:childTnLst>
                              <p:par>
                                <p:cTn id="121" presetID="10" presetClass="entr" presetSubtype="0" fill="hold" grpId="0" nodeType="afterEffect">
                                  <p:stCondLst>
                                    <p:cond delay="0"/>
                                  </p:stCondLst>
                                  <p:childTnLst>
                                    <p:set>
                                      <p:cBhvr>
                                        <p:cTn id="122" dur="1" fill="hold">
                                          <p:stCondLst>
                                            <p:cond delay="0"/>
                                          </p:stCondLst>
                                        </p:cTn>
                                        <p:tgtEl>
                                          <p:spTgt spid="18"/>
                                        </p:tgtEl>
                                        <p:attrNameLst>
                                          <p:attrName>style.visibility</p:attrName>
                                        </p:attrNameLst>
                                      </p:cBhvr>
                                      <p:to>
                                        <p:strVal val="visible"/>
                                      </p:to>
                                    </p:set>
                                    <p:animEffect transition="in" filter="fade">
                                      <p:cBhvr>
                                        <p:cTn id="123" dur="250"/>
                                        <p:tgtEl>
                                          <p:spTgt spid="18"/>
                                        </p:tgtEl>
                                      </p:cBhvr>
                                    </p:animEffect>
                                  </p:childTnLst>
                                </p:cTn>
                              </p:par>
                            </p:childTnLst>
                          </p:cTn>
                        </p:par>
                        <p:par>
                          <p:cTn id="124" fill="hold">
                            <p:stCondLst>
                              <p:cond delay="7750"/>
                            </p:stCondLst>
                            <p:childTnLst>
                              <p:par>
                                <p:cTn id="125" presetID="10" presetClass="entr" presetSubtype="0" fill="hold" nodeType="afterEffect">
                                  <p:stCondLst>
                                    <p:cond delay="0"/>
                                  </p:stCondLst>
                                  <p:childTnLst>
                                    <p:set>
                                      <p:cBhvr>
                                        <p:cTn id="126" dur="1" fill="hold">
                                          <p:stCondLst>
                                            <p:cond delay="0"/>
                                          </p:stCondLst>
                                        </p:cTn>
                                        <p:tgtEl>
                                          <p:spTgt spid="61"/>
                                        </p:tgtEl>
                                        <p:attrNameLst>
                                          <p:attrName>style.visibility</p:attrName>
                                        </p:attrNameLst>
                                      </p:cBhvr>
                                      <p:to>
                                        <p:strVal val="visible"/>
                                      </p:to>
                                    </p:set>
                                    <p:animEffect transition="in" filter="fade">
                                      <p:cBhvr>
                                        <p:cTn id="127" dur="250"/>
                                        <p:tgtEl>
                                          <p:spTgt spid="61"/>
                                        </p:tgtEl>
                                      </p:cBhvr>
                                    </p:animEffect>
                                  </p:childTnLst>
                                </p:cTn>
                              </p:par>
                            </p:childTnLst>
                          </p:cTn>
                        </p:par>
                        <p:par>
                          <p:cTn id="128" fill="hold">
                            <p:stCondLst>
                              <p:cond delay="8000"/>
                            </p:stCondLst>
                            <p:childTnLst>
                              <p:par>
                                <p:cTn id="129" presetID="10" presetClass="entr" presetSubtype="0" fill="hold" grpId="0" nodeType="afterEffect">
                                  <p:stCondLst>
                                    <p:cond delay="0"/>
                                  </p:stCondLst>
                                  <p:childTnLst>
                                    <p:set>
                                      <p:cBhvr>
                                        <p:cTn id="130" dur="1" fill="hold">
                                          <p:stCondLst>
                                            <p:cond delay="0"/>
                                          </p:stCondLst>
                                        </p:cTn>
                                        <p:tgtEl>
                                          <p:spTgt spid="19"/>
                                        </p:tgtEl>
                                        <p:attrNameLst>
                                          <p:attrName>style.visibility</p:attrName>
                                        </p:attrNameLst>
                                      </p:cBhvr>
                                      <p:to>
                                        <p:strVal val="visible"/>
                                      </p:to>
                                    </p:set>
                                    <p:animEffect transition="in" filter="fade">
                                      <p:cBhvr>
                                        <p:cTn id="131" dur="25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animBg="1"/>
      <p:bldP spid="7" grpId="0" animBg="1"/>
      <p:bldP spid="8" grpId="0" animBg="1"/>
      <p:bldP spid="9" grpId="0" animBg="1"/>
      <p:bldP spid="10" grpId="0" animBg="1"/>
      <p:bldP spid="11" grpId="0" animBg="1"/>
      <p:bldP spid="12" grpId="0" animBg="1"/>
      <p:bldP spid="13" grpId="0" animBg="1"/>
      <p:bldP spid="14" grpId="0" animBg="1"/>
      <p:bldP spid="16" grpId="0" animBg="1"/>
      <p:bldP spid="17" grpId="0" animBg="1"/>
      <p:bldP spid="18" grpId="0" animBg="1"/>
      <p:bldP spid="19"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Google Shape;575;p46">
            <a:extLst>
              <a:ext uri="{FF2B5EF4-FFF2-40B4-BE49-F238E27FC236}">
                <a16:creationId xmlns:a16="http://schemas.microsoft.com/office/drawing/2014/main" id="{6103A4F6-8E26-0E9B-2474-F0D6EA4925A5}"/>
              </a:ext>
            </a:extLst>
          </p:cNvPr>
          <p:cNvSpPr/>
          <p:nvPr/>
        </p:nvSpPr>
        <p:spPr>
          <a:xfrm>
            <a:off x="421043" y="647514"/>
            <a:ext cx="598553" cy="598553"/>
          </a:xfrm>
          <a:prstGeom prst="rect">
            <a:avLst/>
          </a:prstGeom>
          <a:solidFill>
            <a:schemeClr val="accent2"/>
          </a:solid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id-ID" sz="2900" b="1" i="0" u="none" strike="noStrike" kern="0" cap="none" spc="0" normalizeH="0" baseline="0" noProof="0" dirty="0">
                <a:ln>
                  <a:noFill/>
                </a:ln>
                <a:solidFill>
                  <a:srgbClr val="043A5B"/>
                </a:solidFill>
                <a:effectLst/>
                <a:uLnTx/>
                <a:uFillTx/>
                <a:latin typeface="PT Sans" panose="020B0503020203020204" pitchFamily="34" charset="0"/>
                <a:ea typeface="Archivo"/>
                <a:cs typeface="Archivo"/>
                <a:sym typeface="Archivo"/>
              </a:rPr>
              <a:t>1</a:t>
            </a:r>
            <a:endParaRPr kumimoji="0" sz="2900" b="1" i="0" u="none" strike="noStrike" kern="0" cap="none" spc="0" normalizeH="0" baseline="0" noProof="0" dirty="0">
              <a:ln>
                <a:noFill/>
              </a:ln>
              <a:solidFill>
                <a:srgbClr val="043A5B"/>
              </a:solidFill>
              <a:effectLst/>
              <a:uLnTx/>
              <a:uFillTx/>
              <a:latin typeface="PT Sans" panose="020B0503020203020204" pitchFamily="34" charset="0"/>
              <a:ea typeface="Archivo"/>
              <a:cs typeface="Archivo"/>
              <a:sym typeface="Archivo"/>
            </a:endParaRPr>
          </a:p>
        </p:txBody>
      </p:sp>
      <p:sp>
        <p:nvSpPr>
          <p:cNvPr id="8" name="Google Shape;583;p46">
            <a:extLst>
              <a:ext uri="{FF2B5EF4-FFF2-40B4-BE49-F238E27FC236}">
                <a16:creationId xmlns:a16="http://schemas.microsoft.com/office/drawing/2014/main" id="{51C48753-6B57-F77F-531E-D78D4DAACADC}"/>
              </a:ext>
            </a:extLst>
          </p:cNvPr>
          <p:cNvSpPr txBox="1"/>
          <p:nvPr/>
        </p:nvSpPr>
        <p:spPr>
          <a:xfrm>
            <a:off x="1161762" y="681187"/>
            <a:ext cx="4584520" cy="531206"/>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2400" b="1"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Penanganan</a:t>
            </a:r>
            <a:r>
              <a:rPr kumimoji="0" lang="en-US" sz="2400" b="1"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 </a:t>
            </a:r>
            <a:r>
              <a:rPr kumimoji="0" lang="en-US" sz="2400" b="1"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Limbah</a:t>
            </a:r>
            <a:r>
              <a:rPr kumimoji="0" lang="en-US" sz="2400" b="1"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 </a:t>
            </a:r>
            <a:r>
              <a:rPr kumimoji="0" lang="en-US" sz="2400" b="1"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Cair</a:t>
            </a:r>
            <a:endParaRPr kumimoji="0" sz="2400" b="1" i="0" u="none" strike="noStrike" kern="0" cap="none" spc="0" normalizeH="0" baseline="0" noProof="0" dirty="0">
              <a:ln>
                <a:noFill/>
              </a:ln>
              <a:solidFill>
                <a:srgbClr val="000000"/>
              </a:solidFill>
              <a:effectLst/>
              <a:uLnTx/>
              <a:uFillTx/>
              <a:latin typeface="PT Sans" panose="020B0503020203020204" pitchFamily="34" charset="0"/>
              <a:ea typeface="Archivo"/>
              <a:cs typeface="Archivo"/>
              <a:sym typeface="Archivo"/>
            </a:endParaRPr>
          </a:p>
        </p:txBody>
      </p:sp>
      <p:sp>
        <p:nvSpPr>
          <p:cNvPr id="9" name="Rectangle 8"/>
          <p:cNvSpPr/>
          <p:nvPr/>
        </p:nvSpPr>
        <p:spPr>
          <a:xfrm>
            <a:off x="1161761" y="1331658"/>
            <a:ext cx="6819483" cy="400110"/>
          </a:xfrm>
          <a:prstGeom prst="rect">
            <a:avLst/>
          </a:prstGeom>
        </p:spPr>
        <p:txBody>
          <a:bodyPr wrap="square">
            <a:spAutoFit/>
          </a:bodyPr>
          <a:lstStyle/>
          <a:p>
            <a:pPr algn="ctr"/>
            <a:r>
              <a:rPr lang="pt-BR" sz="2000" b="1" dirty="0">
                <a:solidFill>
                  <a:srgbClr val="000000"/>
                </a:solidFill>
                <a:latin typeface="PT Sans" panose="020B0503020203020204"/>
              </a:rPr>
              <a:t>Sistem Penanganan Limbah Cair Domesti</a:t>
            </a:r>
            <a:r>
              <a:rPr lang="id-ID" sz="2000" b="1" dirty="0">
                <a:solidFill>
                  <a:srgbClr val="000000"/>
                </a:solidFill>
                <a:latin typeface="PT Sans" panose="020B0503020203020204"/>
              </a:rPr>
              <a:t>k</a:t>
            </a:r>
          </a:p>
        </p:txBody>
      </p:sp>
      <p:sp>
        <p:nvSpPr>
          <p:cNvPr id="10" name="Rectangle 9"/>
          <p:cNvSpPr/>
          <p:nvPr/>
        </p:nvSpPr>
        <p:spPr>
          <a:xfrm>
            <a:off x="1161762" y="1894412"/>
            <a:ext cx="6819482" cy="369332"/>
          </a:xfrm>
          <a:prstGeom prst="rect">
            <a:avLst/>
          </a:prstGeom>
        </p:spPr>
        <p:txBody>
          <a:bodyPr wrap="square">
            <a:spAutoFit/>
          </a:bodyPr>
          <a:lstStyle/>
          <a:p>
            <a:pPr marL="354013" indent="-354013" algn="just">
              <a:spcAft>
                <a:spcPts val="300"/>
              </a:spcAft>
              <a:tabLst>
                <a:tab pos="354013" algn="l"/>
              </a:tabLst>
            </a:pPr>
            <a:r>
              <a:rPr lang="id-ID" b="1" dirty="0">
                <a:solidFill>
                  <a:srgbClr val="000000"/>
                </a:solidFill>
                <a:latin typeface="PT Sans" panose="020B0503020203020204"/>
              </a:rPr>
              <a:t>4)	Instalasi pengolahan limbah cair domestik (IPLCD)</a:t>
            </a:r>
            <a:endParaRPr lang="id-ID" dirty="0">
              <a:solidFill>
                <a:srgbClr val="000000"/>
              </a:solidFill>
              <a:latin typeface="PT Sans" panose="020B0503020203020204"/>
            </a:endParaRPr>
          </a:p>
        </p:txBody>
      </p:sp>
      <p:sp>
        <p:nvSpPr>
          <p:cNvPr id="6" name="Rectangle 5"/>
          <p:cNvSpPr/>
          <p:nvPr/>
        </p:nvSpPr>
        <p:spPr>
          <a:xfrm>
            <a:off x="944400" y="2882357"/>
            <a:ext cx="828217" cy="426720"/>
          </a:xfrm>
          <a:prstGeom prst="rect">
            <a:avLst/>
          </a:prstGeom>
          <a:solidFill>
            <a:schemeClr val="bg1"/>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200" dirty="0">
                <a:solidFill>
                  <a:srgbClr val="000000"/>
                </a:solidFill>
                <a:latin typeface="PT Sans" panose="020B0503020203020204"/>
              </a:rPr>
              <a:t>Saringan kasar</a:t>
            </a:r>
          </a:p>
        </p:txBody>
      </p:sp>
      <p:sp>
        <p:nvSpPr>
          <p:cNvPr id="11" name="Rectangle 10"/>
          <p:cNvSpPr/>
          <p:nvPr/>
        </p:nvSpPr>
        <p:spPr>
          <a:xfrm>
            <a:off x="2154658" y="2866470"/>
            <a:ext cx="1448842" cy="469835"/>
          </a:xfrm>
          <a:prstGeom prst="rect">
            <a:avLst/>
          </a:prstGeom>
          <a:solidFill>
            <a:schemeClr val="bg1"/>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200" dirty="0">
                <a:solidFill>
                  <a:srgbClr val="000000"/>
                </a:solidFill>
                <a:latin typeface="PT Sans" panose="020B0503020203020204"/>
              </a:rPr>
              <a:t>Bak pengendapan pertama</a:t>
            </a:r>
          </a:p>
        </p:txBody>
      </p:sp>
      <p:sp>
        <p:nvSpPr>
          <p:cNvPr id="12" name="Rectangle 11"/>
          <p:cNvSpPr/>
          <p:nvPr/>
        </p:nvSpPr>
        <p:spPr>
          <a:xfrm>
            <a:off x="2114031" y="3641286"/>
            <a:ext cx="1530096" cy="276453"/>
          </a:xfrm>
          <a:prstGeom prst="rect">
            <a:avLst/>
          </a:prstGeom>
          <a:solidFill>
            <a:schemeClr val="bg1"/>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200" dirty="0">
                <a:solidFill>
                  <a:srgbClr val="000000"/>
                </a:solidFill>
                <a:latin typeface="PT Sans" panose="020B0503020203020204"/>
              </a:rPr>
              <a:t>P</a:t>
            </a:r>
            <a:r>
              <a:rPr lang="id-ID" sz="1200" dirty="0">
                <a:solidFill>
                  <a:srgbClr val="000000"/>
                </a:solidFill>
                <a:latin typeface="PT Sans" panose="020B0503020203020204"/>
              </a:rPr>
              <a:t>emakaian lumpur</a:t>
            </a:r>
          </a:p>
        </p:txBody>
      </p:sp>
      <p:sp>
        <p:nvSpPr>
          <p:cNvPr id="13" name="Rectangle 12"/>
          <p:cNvSpPr/>
          <p:nvPr/>
        </p:nvSpPr>
        <p:spPr>
          <a:xfrm>
            <a:off x="3859319" y="2941750"/>
            <a:ext cx="1121664" cy="304800"/>
          </a:xfrm>
          <a:prstGeom prst="rect">
            <a:avLst/>
          </a:prstGeom>
          <a:solidFill>
            <a:schemeClr val="bg1"/>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200" dirty="0">
                <a:solidFill>
                  <a:srgbClr val="000000"/>
                </a:solidFill>
                <a:latin typeface="PT Sans" panose="020B0503020203020204"/>
              </a:rPr>
              <a:t>Bak aerasi</a:t>
            </a:r>
          </a:p>
        </p:txBody>
      </p:sp>
      <p:sp>
        <p:nvSpPr>
          <p:cNvPr id="14" name="Rectangle 13"/>
          <p:cNvSpPr/>
          <p:nvPr/>
        </p:nvSpPr>
        <p:spPr>
          <a:xfrm>
            <a:off x="5236802" y="2910262"/>
            <a:ext cx="1548384" cy="374431"/>
          </a:xfrm>
          <a:prstGeom prst="rect">
            <a:avLst/>
          </a:prstGeom>
          <a:solidFill>
            <a:schemeClr val="bg1"/>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200" dirty="0">
                <a:solidFill>
                  <a:srgbClr val="000000"/>
                </a:solidFill>
                <a:latin typeface="PT Sans" panose="020B0503020203020204"/>
              </a:rPr>
              <a:t>B</a:t>
            </a:r>
            <a:r>
              <a:rPr lang="id-ID" sz="1200" dirty="0">
                <a:solidFill>
                  <a:srgbClr val="000000"/>
                </a:solidFill>
                <a:latin typeface="PT Sans" panose="020B0503020203020204"/>
              </a:rPr>
              <a:t>ak pengendapan kedua</a:t>
            </a:r>
          </a:p>
        </p:txBody>
      </p:sp>
      <p:sp>
        <p:nvSpPr>
          <p:cNvPr id="15" name="Rectangle 14"/>
          <p:cNvSpPr/>
          <p:nvPr/>
        </p:nvSpPr>
        <p:spPr>
          <a:xfrm>
            <a:off x="7316702" y="2888678"/>
            <a:ext cx="992516" cy="425417"/>
          </a:xfrm>
          <a:prstGeom prst="rect">
            <a:avLst/>
          </a:prstGeom>
          <a:solidFill>
            <a:schemeClr val="bg1"/>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200" dirty="0">
                <a:solidFill>
                  <a:srgbClr val="000000"/>
                </a:solidFill>
                <a:latin typeface="PT Sans" panose="020B0503020203020204"/>
              </a:rPr>
              <a:t>B</a:t>
            </a:r>
            <a:r>
              <a:rPr lang="id-ID" sz="1200" dirty="0">
                <a:solidFill>
                  <a:srgbClr val="000000"/>
                </a:solidFill>
                <a:latin typeface="PT Sans" panose="020B0503020203020204"/>
              </a:rPr>
              <a:t>adan air penerima</a:t>
            </a:r>
          </a:p>
        </p:txBody>
      </p:sp>
      <p:sp>
        <p:nvSpPr>
          <p:cNvPr id="16" name="Rectangle 15"/>
          <p:cNvSpPr/>
          <p:nvPr/>
        </p:nvSpPr>
        <p:spPr>
          <a:xfrm>
            <a:off x="2318247" y="4116318"/>
            <a:ext cx="1121664" cy="419404"/>
          </a:xfrm>
          <a:prstGeom prst="rect">
            <a:avLst/>
          </a:prstGeom>
          <a:solidFill>
            <a:schemeClr val="bg1"/>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200" dirty="0">
                <a:solidFill>
                  <a:srgbClr val="000000"/>
                </a:solidFill>
                <a:latin typeface="PT Sans" panose="020B0503020203020204"/>
              </a:rPr>
              <a:t>Stabilisasi lumpur</a:t>
            </a:r>
          </a:p>
        </p:txBody>
      </p:sp>
      <p:sp>
        <p:nvSpPr>
          <p:cNvPr id="17" name="Rectangle 16"/>
          <p:cNvSpPr/>
          <p:nvPr/>
        </p:nvSpPr>
        <p:spPr>
          <a:xfrm>
            <a:off x="4133850" y="4172701"/>
            <a:ext cx="1575855" cy="301764"/>
          </a:xfrm>
          <a:prstGeom prst="rect">
            <a:avLst/>
          </a:prstGeom>
          <a:solidFill>
            <a:schemeClr val="bg1"/>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200" dirty="0">
                <a:solidFill>
                  <a:srgbClr val="000000"/>
                </a:solidFill>
                <a:latin typeface="PT Sans" panose="020B0503020203020204"/>
              </a:rPr>
              <a:t>Pengering lumpur</a:t>
            </a:r>
          </a:p>
        </p:txBody>
      </p:sp>
      <p:cxnSp>
        <p:nvCxnSpPr>
          <p:cNvPr id="22" name="Straight Arrow Connector 21"/>
          <p:cNvCxnSpPr>
            <a:stCxn id="6" idx="3"/>
            <a:endCxn id="11" idx="1"/>
          </p:cNvCxnSpPr>
          <p:nvPr/>
        </p:nvCxnSpPr>
        <p:spPr>
          <a:xfrm>
            <a:off x="1772617" y="3095717"/>
            <a:ext cx="382041" cy="5671"/>
          </a:xfrm>
          <a:prstGeom prst="straightConnector1">
            <a:avLst/>
          </a:prstGeom>
          <a:ln w="19050">
            <a:tailEnd type="triangle"/>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a:stCxn id="16" idx="3"/>
            <a:endCxn id="17" idx="1"/>
          </p:cNvCxnSpPr>
          <p:nvPr/>
        </p:nvCxnSpPr>
        <p:spPr>
          <a:xfrm flipV="1">
            <a:off x="3439911" y="4323583"/>
            <a:ext cx="693939" cy="2437"/>
          </a:xfrm>
          <a:prstGeom prst="straightConnector1">
            <a:avLst/>
          </a:prstGeom>
          <a:ln w="19050">
            <a:tailEnd type="triangle"/>
          </a:ln>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a:stCxn id="11" idx="3"/>
            <a:endCxn id="13" idx="1"/>
          </p:cNvCxnSpPr>
          <p:nvPr/>
        </p:nvCxnSpPr>
        <p:spPr>
          <a:xfrm flipV="1">
            <a:off x="3603500" y="3094150"/>
            <a:ext cx="255819" cy="7238"/>
          </a:xfrm>
          <a:prstGeom prst="straightConnector1">
            <a:avLst/>
          </a:prstGeom>
          <a:ln w="19050">
            <a:tailEnd type="triangle"/>
          </a:ln>
        </p:spPr>
        <p:style>
          <a:lnRef idx="1">
            <a:schemeClr val="accent1"/>
          </a:lnRef>
          <a:fillRef idx="0">
            <a:schemeClr val="accent1"/>
          </a:fillRef>
          <a:effectRef idx="0">
            <a:schemeClr val="accent1"/>
          </a:effectRef>
          <a:fontRef idx="minor">
            <a:schemeClr val="tx1"/>
          </a:fontRef>
        </p:style>
      </p:cxnSp>
      <p:cxnSp>
        <p:nvCxnSpPr>
          <p:cNvPr id="25" name="Straight Arrow Connector 24"/>
          <p:cNvCxnSpPr>
            <a:stCxn id="13" idx="3"/>
            <a:endCxn id="14" idx="1"/>
          </p:cNvCxnSpPr>
          <p:nvPr/>
        </p:nvCxnSpPr>
        <p:spPr>
          <a:xfrm>
            <a:off x="4980983" y="3094150"/>
            <a:ext cx="255819" cy="3328"/>
          </a:xfrm>
          <a:prstGeom prst="straightConnector1">
            <a:avLst/>
          </a:prstGeom>
          <a:ln w="19050">
            <a:tailEnd type="triangle"/>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flipV="1">
            <a:off x="2879079" y="3498335"/>
            <a:ext cx="3131915" cy="8897"/>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29" name="Straight Arrow Connector 28"/>
          <p:cNvCxnSpPr>
            <a:endCxn id="14" idx="2"/>
          </p:cNvCxnSpPr>
          <p:nvPr/>
        </p:nvCxnSpPr>
        <p:spPr>
          <a:xfrm flipV="1">
            <a:off x="6010994" y="3284693"/>
            <a:ext cx="0" cy="210861"/>
          </a:xfrm>
          <a:prstGeom prst="straightConnector1">
            <a:avLst/>
          </a:prstGeom>
          <a:ln w="19050">
            <a:tailEnd type="triangle"/>
          </a:ln>
        </p:spPr>
        <p:style>
          <a:lnRef idx="1">
            <a:schemeClr val="accent1"/>
          </a:lnRef>
          <a:fillRef idx="0">
            <a:schemeClr val="accent1"/>
          </a:fillRef>
          <a:effectRef idx="0">
            <a:schemeClr val="accent1"/>
          </a:effectRef>
          <a:fontRef idx="minor">
            <a:schemeClr val="tx1"/>
          </a:fontRef>
        </p:style>
      </p:cxnSp>
      <p:cxnSp>
        <p:nvCxnSpPr>
          <p:cNvPr id="32" name="Straight Arrow Connector 31"/>
          <p:cNvCxnSpPr>
            <a:stCxn id="11" idx="2"/>
            <a:endCxn id="12" idx="0"/>
          </p:cNvCxnSpPr>
          <p:nvPr/>
        </p:nvCxnSpPr>
        <p:spPr>
          <a:xfrm>
            <a:off x="2879079" y="3336305"/>
            <a:ext cx="0" cy="304981"/>
          </a:xfrm>
          <a:prstGeom prst="straightConnector1">
            <a:avLst/>
          </a:prstGeom>
          <a:ln w="19050">
            <a:tailEnd type="triangle"/>
          </a:ln>
        </p:spPr>
        <p:style>
          <a:lnRef idx="1">
            <a:schemeClr val="accent1"/>
          </a:lnRef>
          <a:fillRef idx="0">
            <a:schemeClr val="accent1"/>
          </a:fillRef>
          <a:effectRef idx="0">
            <a:schemeClr val="accent1"/>
          </a:effectRef>
          <a:fontRef idx="minor">
            <a:schemeClr val="tx1"/>
          </a:fontRef>
        </p:style>
      </p:cxnSp>
      <p:cxnSp>
        <p:nvCxnSpPr>
          <p:cNvPr id="36" name="Straight Arrow Connector 35"/>
          <p:cNvCxnSpPr>
            <a:stCxn id="12" idx="2"/>
            <a:endCxn id="16" idx="0"/>
          </p:cNvCxnSpPr>
          <p:nvPr/>
        </p:nvCxnSpPr>
        <p:spPr>
          <a:xfrm>
            <a:off x="2879079" y="3917739"/>
            <a:ext cx="0" cy="198579"/>
          </a:xfrm>
          <a:prstGeom prst="straightConnector1">
            <a:avLst/>
          </a:prstGeom>
          <a:ln w="19050">
            <a:tailEnd type="triangle"/>
          </a:ln>
        </p:spPr>
        <p:style>
          <a:lnRef idx="1">
            <a:schemeClr val="accent1"/>
          </a:lnRef>
          <a:fillRef idx="0">
            <a:schemeClr val="accent1"/>
          </a:fillRef>
          <a:effectRef idx="0">
            <a:schemeClr val="accent1"/>
          </a:effectRef>
          <a:fontRef idx="minor">
            <a:schemeClr val="tx1"/>
          </a:fontRef>
        </p:style>
      </p:cxnSp>
      <p:cxnSp>
        <p:nvCxnSpPr>
          <p:cNvPr id="59" name="Straight Arrow Connector 58"/>
          <p:cNvCxnSpPr>
            <a:stCxn id="14" idx="3"/>
            <a:endCxn id="15" idx="1"/>
          </p:cNvCxnSpPr>
          <p:nvPr/>
        </p:nvCxnSpPr>
        <p:spPr>
          <a:xfrm>
            <a:off x="6785186" y="3097478"/>
            <a:ext cx="531516" cy="3909"/>
          </a:xfrm>
          <a:prstGeom prst="straightConnector1">
            <a:avLst/>
          </a:prstGeom>
          <a:ln w="19050">
            <a:tailEnd type="triangle"/>
          </a:ln>
        </p:spPr>
        <p:style>
          <a:lnRef idx="1">
            <a:schemeClr val="accent1"/>
          </a:lnRef>
          <a:fillRef idx="0">
            <a:schemeClr val="accent1"/>
          </a:fillRef>
          <a:effectRef idx="0">
            <a:schemeClr val="accent1"/>
          </a:effectRef>
          <a:fontRef idx="minor">
            <a:schemeClr val="tx1"/>
          </a:fontRef>
        </p:style>
      </p:cxnSp>
      <p:sp>
        <p:nvSpPr>
          <p:cNvPr id="62" name="Rectangle 61"/>
          <p:cNvSpPr/>
          <p:nvPr/>
        </p:nvSpPr>
        <p:spPr>
          <a:xfrm>
            <a:off x="6490112" y="2432059"/>
            <a:ext cx="1121664" cy="304800"/>
          </a:xfrm>
          <a:prstGeom prst="rect">
            <a:avLst/>
          </a:prstGeom>
          <a:solidFill>
            <a:schemeClr val="bg1"/>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200" dirty="0">
                <a:solidFill>
                  <a:srgbClr val="000000"/>
                </a:solidFill>
                <a:latin typeface="PT Sans" panose="020B0503020203020204"/>
              </a:rPr>
              <a:t>Disinfeksi</a:t>
            </a:r>
          </a:p>
        </p:txBody>
      </p:sp>
      <p:cxnSp>
        <p:nvCxnSpPr>
          <p:cNvPr id="74" name="Straight Arrow Connector 73"/>
          <p:cNvCxnSpPr>
            <a:stCxn id="62" idx="2"/>
          </p:cNvCxnSpPr>
          <p:nvPr/>
        </p:nvCxnSpPr>
        <p:spPr>
          <a:xfrm flipH="1">
            <a:off x="7046976" y="2736859"/>
            <a:ext cx="3968" cy="357291"/>
          </a:xfrm>
          <a:prstGeom prst="straightConnector1">
            <a:avLst/>
          </a:prstGeom>
          <a:ln w="19050">
            <a:tailEnd type="triangle"/>
          </a:ln>
        </p:spPr>
        <p:style>
          <a:lnRef idx="1">
            <a:schemeClr val="accent1"/>
          </a:lnRef>
          <a:fillRef idx="0">
            <a:schemeClr val="accent1"/>
          </a:fillRef>
          <a:effectRef idx="0">
            <a:schemeClr val="accent1"/>
          </a:effectRef>
          <a:fontRef idx="minor">
            <a:schemeClr val="tx1"/>
          </a:fontRef>
        </p:style>
      </p:cxnSp>
      <p:pic>
        <p:nvPicPr>
          <p:cNvPr id="78" name="Picture 77">
            <a:extLst>
              <a:ext uri="{FF2B5EF4-FFF2-40B4-BE49-F238E27FC236}">
                <a16:creationId xmlns:a16="http://schemas.microsoft.com/office/drawing/2014/main" id="{FBD125B1-430C-E937-993C-45CD0A0B9518}"/>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4631439"/>
            <a:ext cx="9144000" cy="512063"/>
          </a:xfrm>
          <a:prstGeom prst="rect">
            <a:avLst/>
          </a:prstGeom>
        </p:spPr>
      </p:pic>
    </p:spTree>
    <p:extLst>
      <p:ext uri="{BB962C8B-B14F-4D97-AF65-F5344CB8AC3E}">
        <p14:creationId xmlns:p14="http://schemas.microsoft.com/office/powerpoint/2010/main" val="2507636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250"/>
                                        <p:tgtEl>
                                          <p:spTgt spid="6"/>
                                        </p:tgtEl>
                                      </p:cBhvr>
                                    </p:animEffect>
                                  </p:childTnLst>
                                </p:cTn>
                              </p:par>
                            </p:childTnLst>
                          </p:cTn>
                        </p:par>
                        <p:par>
                          <p:cTn id="12" fill="hold">
                            <p:stCondLst>
                              <p:cond delay="750"/>
                            </p:stCondLst>
                            <p:childTnLst>
                              <p:par>
                                <p:cTn id="13" presetID="10" presetClass="entr" presetSubtype="0" fill="hold" nodeType="afterEffect">
                                  <p:stCondLst>
                                    <p:cond delay="0"/>
                                  </p:stCondLst>
                                  <p:childTnLst>
                                    <p:set>
                                      <p:cBhvr>
                                        <p:cTn id="14" dur="1" fill="hold">
                                          <p:stCondLst>
                                            <p:cond delay="0"/>
                                          </p:stCondLst>
                                        </p:cTn>
                                        <p:tgtEl>
                                          <p:spTgt spid="22"/>
                                        </p:tgtEl>
                                        <p:attrNameLst>
                                          <p:attrName>style.visibility</p:attrName>
                                        </p:attrNameLst>
                                      </p:cBhvr>
                                      <p:to>
                                        <p:strVal val="visible"/>
                                      </p:to>
                                    </p:set>
                                    <p:animEffect transition="in" filter="fade">
                                      <p:cBhvr>
                                        <p:cTn id="15" dur="250"/>
                                        <p:tgtEl>
                                          <p:spTgt spid="22"/>
                                        </p:tgtEl>
                                      </p:cBhvr>
                                    </p:animEffect>
                                  </p:childTnLst>
                                </p:cTn>
                              </p:par>
                            </p:childTnLst>
                          </p:cTn>
                        </p:par>
                        <p:par>
                          <p:cTn id="16" fill="hold">
                            <p:stCondLst>
                              <p:cond delay="1000"/>
                            </p:stCondLst>
                            <p:childTnLst>
                              <p:par>
                                <p:cTn id="17" presetID="10" presetClass="entr" presetSubtype="0"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250"/>
                                        <p:tgtEl>
                                          <p:spTgt spid="11"/>
                                        </p:tgtEl>
                                      </p:cBhvr>
                                    </p:animEffect>
                                  </p:childTnLst>
                                </p:cTn>
                              </p:par>
                            </p:childTnLst>
                          </p:cTn>
                        </p:par>
                        <p:par>
                          <p:cTn id="20" fill="hold">
                            <p:stCondLst>
                              <p:cond delay="1250"/>
                            </p:stCondLst>
                            <p:childTnLst>
                              <p:par>
                                <p:cTn id="21" presetID="10" presetClass="entr" presetSubtype="0" fill="hold" nodeType="afterEffect">
                                  <p:stCondLst>
                                    <p:cond delay="0"/>
                                  </p:stCondLst>
                                  <p:childTnLst>
                                    <p:set>
                                      <p:cBhvr>
                                        <p:cTn id="22" dur="1" fill="hold">
                                          <p:stCondLst>
                                            <p:cond delay="0"/>
                                          </p:stCondLst>
                                        </p:cTn>
                                        <p:tgtEl>
                                          <p:spTgt spid="24"/>
                                        </p:tgtEl>
                                        <p:attrNameLst>
                                          <p:attrName>style.visibility</p:attrName>
                                        </p:attrNameLst>
                                      </p:cBhvr>
                                      <p:to>
                                        <p:strVal val="visible"/>
                                      </p:to>
                                    </p:set>
                                    <p:animEffect transition="in" filter="fade">
                                      <p:cBhvr>
                                        <p:cTn id="23" dur="250"/>
                                        <p:tgtEl>
                                          <p:spTgt spid="24"/>
                                        </p:tgtEl>
                                      </p:cBhvr>
                                    </p:animEffect>
                                  </p:childTnLst>
                                </p:cTn>
                              </p:par>
                            </p:childTnLst>
                          </p:cTn>
                        </p:par>
                        <p:par>
                          <p:cTn id="24" fill="hold">
                            <p:stCondLst>
                              <p:cond delay="1500"/>
                            </p:stCondLst>
                            <p:childTnLst>
                              <p:par>
                                <p:cTn id="25" presetID="10" presetClass="entr" presetSubtype="0" fill="hold" grpId="0" nodeType="after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250"/>
                                        <p:tgtEl>
                                          <p:spTgt spid="13"/>
                                        </p:tgtEl>
                                      </p:cBhvr>
                                    </p:animEffect>
                                  </p:childTnLst>
                                </p:cTn>
                              </p:par>
                            </p:childTnLst>
                          </p:cTn>
                        </p:par>
                        <p:par>
                          <p:cTn id="28" fill="hold">
                            <p:stCondLst>
                              <p:cond delay="1750"/>
                            </p:stCondLst>
                            <p:childTnLst>
                              <p:par>
                                <p:cTn id="29" presetID="10" presetClass="entr" presetSubtype="0" fill="hold" nodeType="afterEffect">
                                  <p:stCondLst>
                                    <p:cond delay="0"/>
                                  </p:stCondLst>
                                  <p:childTnLst>
                                    <p:set>
                                      <p:cBhvr>
                                        <p:cTn id="30" dur="1" fill="hold">
                                          <p:stCondLst>
                                            <p:cond delay="0"/>
                                          </p:stCondLst>
                                        </p:cTn>
                                        <p:tgtEl>
                                          <p:spTgt spid="25"/>
                                        </p:tgtEl>
                                        <p:attrNameLst>
                                          <p:attrName>style.visibility</p:attrName>
                                        </p:attrNameLst>
                                      </p:cBhvr>
                                      <p:to>
                                        <p:strVal val="visible"/>
                                      </p:to>
                                    </p:set>
                                    <p:animEffect transition="in" filter="fade">
                                      <p:cBhvr>
                                        <p:cTn id="31" dur="250"/>
                                        <p:tgtEl>
                                          <p:spTgt spid="25"/>
                                        </p:tgtEl>
                                      </p:cBhvr>
                                    </p:animEffect>
                                  </p:childTnLst>
                                </p:cTn>
                              </p:par>
                            </p:childTnLst>
                          </p:cTn>
                        </p:par>
                        <p:par>
                          <p:cTn id="32" fill="hold">
                            <p:stCondLst>
                              <p:cond delay="2000"/>
                            </p:stCondLst>
                            <p:childTnLst>
                              <p:par>
                                <p:cTn id="33" presetID="10" presetClass="entr" presetSubtype="0" fill="hold" grpId="0" nodeType="after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fade">
                                      <p:cBhvr>
                                        <p:cTn id="35" dur="250"/>
                                        <p:tgtEl>
                                          <p:spTgt spid="14"/>
                                        </p:tgtEl>
                                      </p:cBhvr>
                                    </p:animEffect>
                                  </p:childTnLst>
                                </p:cTn>
                              </p:par>
                            </p:childTnLst>
                          </p:cTn>
                        </p:par>
                        <p:par>
                          <p:cTn id="36" fill="hold">
                            <p:stCondLst>
                              <p:cond delay="2250"/>
                            </p:stCondLst>
                            <p:childTnLst>
                              <p:par>
                                <p:cTn id="37" presetID="10" presetClass="entr" presetSubtype="0" fill="hold" nodeType="afterEffect">
                                  <p:stCondLst>
                                    <p:cond delay="0"/>
                                  </p:stCondLst>
                                  <p:childTnLst>
                                    <p:set>
                                      <p:cBhvr>
                                        <p:cTn id="38" dur="1" fill="hold">
                                          <p:stCondLst>
                                            <p:cond delay="0"/>
                                          </p:stCondLst>
                                        </p:cTn>
                                        <p:tgtEl>
                                          <p:spTgt spid="59"/>
                                        </p:tgtEl>
                                        <p:attrNameLst>
                                          <p:attrName>style.visibility</p:attrName>
                                        </p:attrNameLst>
                                      </p:cBhvr>
                                      <p:to>
                                        <p:strVal val="visible"/>
                                      </p:to>
                                    </p:set>
                                    <p:animEffect transition="in" filter="fade">
                                      <p:cBhvr>
                                        <p:cTn id="39" dur="250"/>
                                        <p:tgtEl>
                                          <p:spTgt spid="59"/>
                                        </p:tgtEl>
                                      </p:cBhvr>
                                    </p:animEffect>
                                  </p:childTnLst>
                                </p:cTn>
                              </p:par>
                            </p:childTnLst>
                          </p:cTn>
                        </p:par>
                        <p:par>
                          <p:cTn id="40" fill="hold">
                            <p:stCondLst>
                              <p:cond delay="2500"/>
                            </p:stCondLst>
                            <p:childTnLst>
                              <p:par>
                                <p:cTn id="41" presetID="10" presetClass="entr" presetSubtype="0" fill="hold" grpId="0" nodeType="afterEffect">
                                  <p:stCondLst>
                                    <p:cond delay="0"/>
                                  </p:stCondLst>
                                  <p:childTnLst>
                                    <p:set>
                                      <p:cBhvr>
                                        <p:cTn id="42" dur="1" fill="hold">
                                          <p:stCondLst>
                                            <p:cond delay="0"/>
                                          </p:stCondLst>
                                        </p:cTn>
                                        <p:tgtEl>
                                          <p:spTgt spid="62"/>
                                        </p:tgtEl>
                                        <p:attrNameLst>
                                          <p:attrName>style.visibility</p:attrName>
                                        </p:attrNameLst>
                                      </p:cBhvr>
                                      <p:to>
                                        <p:strVal val="visible"/>
                                      </p:to>
                                    </p:set>
                                    <p:animEffect transition="in" filter="fade">
                                      <p:cBhvr>
                                        <p:cTn id="43" dur="250"/>
                                        <p:tgtEl>
                                          <p:spTgt spid="62"/>
                                        </p:tgtEl>
                                      </p:cBhvr>
                                    </p:animEffect>
                                  </p:childTnLst>
                                </p:cTn>
                              </p:par>
                            </p:childTnLst>
                          </p:cTn>
                        </p:par>
                        <p:par>
                          <p:cTn id="44" fill="hold">
                            <p:stCondLst>
                              <p:cond delay="2750"/>
                            </p:stCondLst>
                            <p:childTnLst>
                              <p:par>
                                <p:cTn id="45" presetID="10" presetClass="entr" presetSubtype="0" fill="hold" nodeType="afterEffect">
                                  <p:stCondLst>
                                    <p:cond delay="0"/>
                                  </p:stCondLst>
                                  <p:childTnLst>
                                    <p:set>
                                      <p:cBhvr>
                                        <p:cTn id="46" dur="1" fill="hold">
                                          <p:stCondLst>
                                            <p:cond delay="0"/>
                                          </p:stCondLst>
                                        </p:cTn>
                                        <p:tgtEl>
                                          <p:spTgt spid="74"/>
                                        </p:tgtEl>
                                        <p:attrNameLst>
                                          <p:attrName>style.visibility</p:attrName>
                                        </p:attrNameLst>
                                      </p:cBhvr>
                                      <p:to>
                                        <p:strVal val="visible"/>
                                      </p:to>
                                    </p:set>
                                    <p:animEffect transition="in" filter="fade">
                                      <p:cBhvr>
                                        <p:cTn id="47" dur="250"/>
                                        <p:tgtEl>
                                          <p:spTgt spid="74"/>
                                        </p:tgtEl>
                                      </p:cBhvr>
                                    </p:animEffect>
                                  </p:childTnLst>
                                </p:cTn>
                              </p:par>
                            </p:childTnLst>
                          </p:cTn>
                        </p:par>
                        <p:par>
                          <p:cTn id="48" fill="hold">
                            <p:stCondLst>
                              <p:cond delay="3000"/>
                            </p:stCondLst>
                            <p:childTnLst>
                              <p:par>
                                <p:cTn id="49" presetID="10" presetClass="entr" presetSubtype="0" fill="hold" grpId="0" nodeType="afterEffect">
                                  <p:stCondLst>
                                    <p:cond delay="0"/>
                                  </p:stCondLst>
                                  <p:childTnLst>
                                    <p:set>
                                      <p:cBhvr>
                                        <p:cTn id="50" dur="1" fill="hold">
                                          <p:stCondLst>
                                            <p:cond delay="0"/>
                                          </p:stCondLst>
                                        </p:cTn>
                                        <p:tgtEl>
                                          <p:spTgt spid="15"/>
                                        </p:tgtEl>
                                        <p:attrNameLst>
                                          <p:attrName>style.visibility</p:attrName>
                                        </p:attrNameLst>
                                      </p:cBhvr>
                                      <p:to>
                                        <p:strVal val="visible"/>
                                      </p:to>
                                    </p:set>
                                    <p:animEffect transition="in" filter="fade">
                                      <p:cBhvr>
                                        <p:cTn id="51" dur="250"/>
                                        <p:tgtEl>
                                          <p:spTgt spid="15"/>
                                        </p:tgtEl>
                                      </p:cBhvr>
                                    </p:animEffect>
                                  </p:childTnLst>
                                </p:cTn>
                              </p:par>
                            </p:childTnLst>
                          </p:cTn>
                        </p:par>
                        <p:par>
                          <p:cTn id="52" fill="hold">
                            <p:stCondLst>
                              <p:cond delay="3250"/>
                            </p:stCondLst>
                            <p:childTnLst>
                              <p:par>
                                <p:cTn id="53" presetID="10" presetClass="entr" presetSubtype="0" fill="hold" nodeType="afterEffect">
                                  <p:stCondLst>
                                    <p:cond delay="0"/>
                                  </p:stCondLst>
                                  <p:childTnLst>
                                    <p:set>
                                      <p:cBhvr>
                                        <p:cTn id="54" dur="1" fill="hold">
                                          <p:stCondLst>
                                            <p:cond delay="0"/>
                                          </p:stCondLst>
                                        </p:cTn>
                                        <p:tgtEl>
                                          <p:spTgt spid="32"/>
                                        </p:tgtEl>
                                        <p:attrNameLst>
                                          <p:attrName>style.visibility</p:attrName>
                                        </p:attrNameLst>
                                      </p:cBhvr>
                                      <p:to>
                                        <p:strVal val="visible"/>
                                      </p:to>
                                    </p:set>
                                    <p:animEffect transition="in" filter="fade">
                                      <p:cBhvr>
                                        <p:cTn id="55" dur="250"/>
                                        <p:tgtEl>
                                          <p:spTgt spid="32"/>
                                        </p:tgtEl>
                                      </p:cBhvr>
                                    </p:animEffect>
                                  </p:childTnLst>
                                </p:cTn>
                              </p:par>
                            </p:childTnLst>
                          </p:cTn>
                        </p:par>
                        <p:par>
                          <p:cTn id="56" fill="hold">
                            <p:stCondLst>
                              <p:cond delay="3500"/>
                            </p:stCondLst>
                            <p:childTnLst>
                              <p:par>
                                <p:cTn id="57" presetID="10" presetClass="entr" presetSubtype="0" fill="hold" nodeType="afterEffect">
                                  <p:stCondLst>
                                    <p:cond delay="0"/>
                                  </p:stCondLst>
                                  <p:childTnLst>
                                    <p:set>
                                      <p:cBhvr>
                                        <p:cTn id="58" dur="1" fill="hold">
                                          <p:stCondLst>
                                            <p:cond delay="0"/>
                                          </p:stCondLst>
                                        </p:cTn>
                                        <p:tgtEl>
                                          <p:spTgt spid="29"/>
                                        </p:tgtEl>
                                        <p:attrNameLst>
                                          <p:attrName>style.visibility</p:attrName>
                                        </p:attrNameLst>
                                      </p:cBhvr>
                                      <p:to>
                                        <p:strVal val="visible"/>
                                      </p:to>
                                    </p:set>
                                    <p:animEffect transition="in" filter="fade">
                                      <p:cBhvr>
                                        <p:cTn id="59" dur="250"/>
                                        <p:tgtEl>
                                          <p:spTgt spid="29"/>
                                        </p:tgtEl>
                                      </p:cBhvr>
                                    </p:animEffect>
                                  </p:childTnLst>
                                </p:cTn>
                              </p:par>
                            </p:childTnLst>
                          </p:cTn>
                        </p:par>
                        <p:par>
                          <p:cTn id="60" fill="hold">
                            <p:stCondLst>
                              <p:cond delay="3750"/>
                            </p:stCondLst>
                            <p:childTnLst>
                              <p:par>
                                <p:cTn id="61" presetID="10" presetClass="entr" presetSubtype="0" fill="hold" nodeType="afterEffect">
                                  <p:stCondLst>
                                    <p:cond delay="0"/>
                                  </p:stCondLst>
                                  <p:childTnLst>
                                    <p:set>
                                      <p:cBhvr>
                                        <p:cTn id="62" dur="1" fill="hold">
                                          <p:stCondLst>
                                            <p:cond delay="0"/>
                                          </p:stCondLst>
                                        </p:cTn>
                                        <p:tgtEl>
                                          <p:spTgt spid="28"/>
                                        </p:tgtEl>
                                        <p:attrNameLst>
                                          <p:attrName>style.visibility</p:attrName>
                                        </p:attrNameLst>
                                      </p:cBhvr>
                                      <p:to>
                                        <p:strVal val="visible"/>
                                      </p:to>
                                    </p:set>
                                    <p:animEffect transition="in" filter="fade">
                                      <p:cBhvr>
                                        <p:cTn id="63" dur="250"/>
                                        <p:tgtEl>
                                          <p:spTgt spid="28"/>
                                        </p:tgtEl>
                                      </p:cBhvr>
                                    </p:animEffect>
                                  </p:childTnLst>
                                </p:cTn>
                              </p:par>
                            </p:childTnLst>
                          </p:cTn>
                        </p:par>
                        <p:par>
                          <p:cTn id="64" fill="hold">
                            <p:stCondLst>
                              <p:cond delay="4000"/>
                            </p:stCondLst>
                            <p:childTnLst>
                              <p:par>
                                <p:cTn id="65" presetID="10" presetClass="entr" presetSubtype="0" fill="hold" grpId="0" nodeType="afterEffect">
                                  <p:stCondLst>
                                    <p:cond delay="0"/>
                                  </p:stCondLst>
                                  <p:childTnLst>
                                    <p:set>
                                      <p:cBhvr>
                                        <p:cTn id="66" dur="1" fill="hold">
                                          <p:stCondLst>
                                            <p:cond delay="0"/>
                                          </p:stCondLst>
                                        </p:cTn>
                                        <p:tgtEl>
                                          <p:spTgt spid="12"/>
                                        </p:tgtEl>
                                        <p:attrNameLst>
                                          <p:attrName>style.visibility</p:attrName>
                                        </p:attrNameLst>
                                      </p:cBhvr>
                                      <p:to>
                                        <p:strVal val="visible"/>
                                      </p:to>
                                    </p:set>
                                    <p:animEffect transition="in" filter="fade">
                                      <p:cBhvr>
                                        <p:cTn id="67" dur="250"/>
                                        <p:tgtEl>
                                          <p:spTgt spid="12"/>
                                        </p:tgtEl>
                                      </p:cBhvr>
                                    </p:animEffect>
                                  </p:childTnLst>
                                </p:cTn>
                              </p:par>
                            </p:childTnLst>
                          </p:cTn>
                        </p:par>
                        <p:par>
                          <p:cTn id="68" fill="hold">
                            <p:stCondLst>
                              <p:cond delay="4250"/>
                            </p:stCondLst>
                            <p:childTnLst>
                              <p:par>
                                <p:cTn id="69" presetID="10" presetClass="entr" presetSubtype="0" fill="hold" nodeType="afterEffect">
                                  <p:stCondLst>
                                    <p:cond delay="0"/>
                                  </p:stCondLst>
                                  <p:childTnLst>
                                    <p:set>
                                      <p:cBhvr>
                                        <p:cTn id="70" dur="1" fill="hold">
                                          <p:stCondLst>
                                            <p:cond delay="0"/>
                                          </p:stCondLst>
                                        </p:cTn>
                                        <p:tgtEl>
                                          <p:spTgt spid="36"/>
                                        </p:tgtEl>
                                        <p:attrNameLst>
                                          <p:attrName>style.visibility</p:attrName>
                                        </p:attrNameLst>
                                      </p:cBhvr>
                                      <p:to>
                                        <p:strVal val="visible"/>
                                      </p:to>
                                    </p:set>
                                    <p:animEffect transition="in" filter="fade">
                                      <p:cBhvr>
                                        <p:cTn id="71" dur="250"/>
                                        <p:tgtEl>
                                          <p:spTgt spid="36"/>
                                        </p:tgtEl>
                                      </p:cBhvr>
                                    </p:animEffect>
                                  </p:childTnLst>
                                </p:cTn>
                              </p:par>
                            </p:childTnLst>
                          </p:cTn>
                        </p:par>
                        <p:par>
                          <p:cTn id="72" fill="hold">
                            <p:stCondLst>
                              <p:cond delay="4500"/>
                            </p:stCondLst>
                            <p:childTnLst>
                              <p:par>
                                <p:cTn id="73" presetID="10" presetClass="entr" presetSubtype="0" fill="hold" grpId="0" nodeType="afterEffect">
                                  <p:stCondLst>
                                    <p:cond delay="0"/>
                                  </p:stCondLst>
                                  <p:childTnLst>
                                    <p:set>
                                      <p:cBhvr>
                                        <p:cTn id="74" dur="1" fill="hold">
                                          <p:stCondLst>
                                            <p:cond delay="0"/>
                                          </p:stCondLst>
                                        </p:cTn>
                                        <p:tgtEl>
                                          <p:spTgt spid="16"/>
                                        </p:tgtEl>
                                        <p:attrNameLst>
                                          <p:attrName>style.visibility</p:attrName>
                                        </p:attrNameLst>
                                      </p:cBhvr>
                                      <p:to>
                                        <p:strVal val="visible"/>
                                      </p:to>
                                    </p:set>
                                    <p:animEffect transition="in" filter="fade">
                                      <p:cBhvr>
                                        <p:cTn id="75" dur="250"/>
                                        <p:tgtEl>
                                          <p:spTgt spid="16"/>
                                        </p:tgtEl>
                                      </p:cBhvr>
                                    </p:animEffect>
                                  </p:childTnLst>
                                </p:cTn>
                              </p:par>
                            </p:childTnLst>
                          </p:cTn>
                        </p:par>
                        <p:par>
                          <p:cTn id="76" fill="hold">
                            <p:stCondLst>
                              <p:cond delay="4750"/>
                            </p:stCondLst>
                            <p:childTnLst>
                              <p:par>
                                <p:cTn id="77" presetID="10" presetClass="entr" presetSubtype="0" fill="hold" nodeType="afterEffect">
                                  <p:stCondLst>
                                    <p:cond delay="0"/>
                                  </p:stCondLst>
                                  <p:childTnLst>
                                    <p:set>
                                      <p:cBhvr>
                                        <p:cTn id="78" dur="1" fill="hold">
                                          <p:stCondLst>
                                            <p:cond delay="0"/>
                                          </p:stCondLst>
                                        </p:cTn>
                                        <p:tgtEl>
                                          <p:spTgt spid="23"/>
                                        </p:tgtEl>
                                        <p:attrNameLst>
                                          <p:attrName>style.visibility</p:attrName>
                                        </p:attrNameLst>
                                      </p:cBhvr>
                                      <p:to>
                                        <p:strVal val="visible"/>
                                      </p:to>
                                    </p:set>
                                    <p:animEffect transition="in" filter="fade">
                                      <p:cBhvr>
                                        <p:cTn id="79" dur="250"/>
                                        <p:tgtEl>
                                          <p:spTgt spid="23"/>
                                        </p:tgtEl>
                                      </p:cBhvr>
                                    </p:animEffect>
                                  </p:childTnLst>
                                </p:cTn>
                              </p:par>
                            </p:childTnLst>
                          </p:cTn>
                        </p:par>
                        <p:par>
                          <p:cTn id="80" fill="hold">
                            <p:stCondLst>
                              <p:cond delay="5000"/>
                            </p:stCondLst>
                            <p:childTnLst>
                              <p:par>
                                <p:cTn id="81" presetID="10" presetClass="entr" presetSubtype="0" fill="hold" grpId="0" nodeType="afterEffect">
                                  <p:stCondLst>
                                    <p:cond delay="0"/>
                                  </p:stCondLst>
                                  <p:childTnLst>
                                    <p:set>
                                      <p:cBhvr>
                                        <p:cTn id="82" dur="1" fill="hold">
                                          <p:stCondLst>
                                            <p:cond delay="0"/>
                                          </p:stCondLst>
                                        </p:cTn>
                                        <p:tgtEl>
                                          <p:spTgt spid="17"/>
                                        </p:tgtEl>
                                        <p:attrNameLst>
                                          <p:attrName>style.visibility</p:attrName>
                                        </p:attrNameLst>
                                      </p:cBhvr>
                                      <p:to>
                                        <p:strVal val="visible"/>
                                      </p:to>
                                    </p:set>
                                    <p:animEffect transition="in" filter="fade">
                                      <p:cBhvr>
                                        <p:cTn id="83" dur="25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6" grpId="0" animBg="1"/>
      <p:bldP spid="11" grpId="0" animBg="1"/>
      <p:bldP spid="12" grpId="0" animBg="1"/>
      <p:bldP spid="13" grpId="0" animBg="1"/>
      <p:bldP spid="14" grpId="0" animBg="1"/>
      <p:bldP spid="15" grpId="0" animBg="1"/>
      <p:bldP spid="16" grpId="0" animBg="1"/>
      <p:bldP spid="17" grpId="0" animBg="1"/>
      <p:bldP spid="62"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Google Shape;575;p46">
            <a:extLst>
              <a:ext uri="{FF2B5EF4-FFF2-40B4-BE49-F238E27FC236}">
                <a16:creationId xmlns:a16="http://schemas.microsoft.com/office/drawing/2014/main" id="{6103A4F6-8E26-0E9B-2474-F0D6EA4925A5}"/>
              </a:ext>
            </a:extLst>
          </p:cNvPr>
          <p:cNvSpPr/>
          <p:nvPr/>
        </p:nvSpPr>
        <p:spPr>
          <a:xfrm>
            <a:off x="421043" y="647514"/>
            <a:ext cx="598553" cy="598553"/>
          </a:xfrm>
          <a:prstGeom prst="rect">
            <a:avLst/>
          </a:prstGeom>
          <a:solidFill>
            <a:schemeClr val="accent2"/>
          </a:solid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id-ID" sz="2900" b="1" i="0" u="none" strike="noStrike" kern="0" cap="none" spc="0" normalizeH="0" baseline="0" noProof="0" dirty="0">
                <a:ln>
                  <a:noFill/>
                </a:ln>
                <a:solidFill>
                  <a:srgbClr val="043A5B"/>
                </a:solidFill>
                <a:effectLst/>
                <a:uLnTx/>
                <a:uFillTx/>
                <a:latin typeface="PT Sans" panose="020B0503020203020204" pitchFamily="34" charset="0"/>
                <a:ea typeface="Archivo"/>
                <a:cs typeface="Archivo"/>
                <a:sym typeface="Archivo"/>
              </a:rPr>
              <a:t>1</a:t>
            </a:r>
            <a:endParaRPr kumimoji="0" sz="2900" b="1" i="0" u="none" strike="noStrike" kern="0" cap="none" spc="0" normalizeH="0" baseline="0" noProof="0" dirty="0">
              <a:ln>
                <a:noFill/>
              </a:ln>
              <a:solidFill>
                <a:srgbClr val="043A5B"/>
              </a:solidFill>
              <a:effectLst/>
              <a:uLnTx/>
              <a:uFillTx/>
              <a:latin typeface="PT Sans" panose="020B0503020203020204" pitchFamily="34" charset="0"/>
              <a:ea typeface="Archivo"/>
              <a:cs typeface="Archivo"/>
              <a:sym typeface="Archivo"/>
            </a:endParaRPr>
          </a:p>
        </p:txBody>
      </p:sp>
      <p:sp>
        <p:nvSpPr>
          <p:cNvPr id="8" name="Google Shape;583;p46">
            <a:extLst>
              <a:ext uri="{FF2B5EF4-FFF2-40B4-BE49-F238E27FC236}">
                <a16:creationId xmlns:a16="http://schemas.microsoft.com/office/drawing/2014/main" id="{51C48753-6B57-F77F-531E-D78D4DAACADC}"/>
              </a:ext>
            </a:extLst>
          </p:cNvPr>
          <p:cNvSpPr txBox="1"/>
          <p:nvPr/>
        </p:nvSpPr>
        <p:spPr>
          <a:xfrm>
            <a:off x="1161762" y="681187"/>
            <a:ext cx="4584520" cy="531206"/>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2400" b="1"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Penanganan</a:t>
            </a:r>
            <a:r>
              <a:rPr kumimoji="0" lang="en-US" sz="2400" b="1"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 </a:t>
            </a:r>
            <a:r>
              <a:rPr kumimoji="0" lang="en-US" sz="2400" b="1"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Limbah</a:t>
            </a:r>
            <a:r>
              <a:rPr kumimoji="0" lang="en-US" sz="2400" b="1"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 </a:t>
            </a:r>
            <a:r>
              <a:rPr kumimoji="0" lang="en-US" sz="2400" b="1"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Cair</a:t>
            </a:r>
            <a:endParaRPr kumimoji="0" sz="2400" b="1" i="0" u="none" strike="noStrike" kern="0" cap="none" spc="0" normalizeH="0" baseline="0" noProof="0" dirty="0">
              <a:ln>
                <a:noFill/>
              </a:ln>
              <a:solidFill>
                <a:srgbClr val="000000"/>
              </a:solidFill>
              <a:effectLst/>
              <a:uLnTx/>
              <a:uFillTx/>
              <a:latin typeface="PT Sans" panose="020B0503020203020204" pitchFamily="34" charset="0"/>
              <a:ea typeface="Archivo"/>
              <a:cs typeface="Archivo"/>
              <a:sym typeface="Archivo"/>
            </a:endParaRPr>
          </a:p>
        </p:txBody>
      </p:sp>
      <p:sp>
        <p:nvSpPr>
          <p:cNvPr id="9" name="Rectangle 8"/>
          <p:cNvSpPr/>
          <p:nvPr/>
        </p:nvSpPr>
        <p:spPr>
          <a:xfrm>
            <a:off x="1161761" y="1331658"/>
            <a:ext cx="6819483" cy="400110"/>
          </a:xfrm>
          <a:prstGeom prst="rect">
            <a:avLst/>
          </a:prstGeom>
        </p:spPr>
        <p:txBody>
          <a:bodyPr wrap="square">
            <a:spAutoFit/>
          </a:bodyPr>
          <a:lstStyle/>
          <a:p>
            <a:pPr algn="ctr"/>
            <a:r>
              <a:rPr lang="pt-BR" sz="2000" b="1" dirty="0">
                <a:solidFill>
                  <a:srgbClr val="000000"/>
                </a:solidFill>
                <a:latin typeface="PT Sans" panose="020B0503020203020204"/>
              </a:rPr>
              <a:t>Sistem Penanganan Limbah Cair I</a:t>
            </a:r>
            <a:r>
              <a:rPr lang="id-ID" sz="2000" b="1" dirty="0">
                <a:solidFill>
                  <a:srgbClr val="000000"/>
                </a:solidFill>
                <a:latin typeface="PT Sans" panose="020B0503020203020204"/>
              </a:rPr>
              <a:t>ndustri</a:t>
            </a:r>
          </a:p>
        </p:txBody>
      </p:sp>
      <p:sp>
        <p:nvSpPr>
          <p:cNvPr id="10" name="Rectangle 9"/>
          <p:cNvSpPr/>
          <p:nvPr/>
        </p:nvSpPr>
        <p:spPr>
          <a:xfrm>
            <a:off x="1161763" y="1783679"/>
            <a:ext cx="6819482" cy="710451"/>
          </a:xfrm>
          <a:prstGeom prst="rect">
            <a:avLst/>
          </a:prstGeom>
        </p:spPr>
        <p:txBody>
          <a:bodyPr wrap="square">
            <a:spAutoFit/>
          </a:bodyPr>
          <a:lstStyle/>
          <a:p>
            <a:pPr marL="342900" indent="-342900" algn="just">
              <a:spcAft>
                <a:spcPts val="500"/>
              </a:spcAft>
              <a:buFont typeface="+mj-lt"/>
              <a:buAutoNum type="arabicParenR"/>
            </a:pPr>
            <a:r>
              <a:rPr lang="pt-BR" dirty="0">
                <a:solidFill>
                  <a:srgbClr val="000000"/>
                </a:solidFill>
                <a:latin typeface="PT Sans" panose="020B0503020203020204"/>
              </a:rPr>
              <a:t>P</a:t>
            </a:r>
            <a:r>
              <a:rPr lang="id-ID" dirty="0">
                <a:solidFill>
                  <a:srgbClr val="000000"/>
                </a:solidFill>
                <a:latin typeface="PT Sans" panose="020B0503020203020204"/>
              </a:rPr>
              <a:t>enanganan sistem setempat</a:t>
            </a:r>
          </a:p>
          <a:p>
            <a:pPr marL="342900" indent="-342900" algn="just">
              <a:spcAft>
                <a:spcPts val="500"/>
              </a:spcAft>
              <a:buFont typeface="+mj-lt"/>
              <a:buAutoNum type="arabicParenR"/>
            </a:pPr>
            <a:r>
              <a:rPr lang="id-ID" dirty="0">
                <a:solidFill>
                  <a:srgbClr val="000000"/>
                </a:solidFill>
                <a:latin typeface="PT Sans" panose="020B0503020203020204"/>
              </a:rPr>
              <a:t>Penanganan sistem terpusat</a:t>
            </a:r>
          </a:p>
        </p:txBody>
      </p:sp>
      <p:pic>
        <p:nvPicPr>
          <p:cNvPr id="2" name="Picture 1"/>
          <p:cNvPicPr>
            <a:picLocks noChangeAspect="1"/>
          </p:cNvPicPr>
          <p:nvPr/>
        </p:nvPicPr>
        <p:blipFill rotWithShape="1">
          <a:blip r:embed="rId2"/>
          <a:srcRect l="18410" t="32160" r="29303" b="25340"/>
          <a:stretch/>
        </p:blipFill>
        <p:spPr>
          <a:xfrm>
            <a:off x="1621535" y="2532585"/>
            <a:ext cx="4742689" cy="2167357"/>
          </a:xfrm>
          <a:prstGeom prst="rect">
            <a:avLst/>
          </a:prstGeom>
        </p:spPr>
      </p:pic>
      <p:sp>
        <p:nvSpPr>
          <p:cNvPr id="11" name="Rectangle 10"/>
          <p:cNvSpPr/>
          <p:nvPr/>
        </p:nvSpPr>
        <p:spPr>
          <a:xfrm>
            <a:off x="6364224" y="2969932"/>
            <a:ext cx="1959390" cy="646331"/>
          </a:xfrm>
          <a:prstGeom prst="rect">
            <a:avLst/>
          </a:prstGeom>
        </p:spPr>
        <p:txBody>
          <a:bodyPr wrap="square">
            <a:spAutoFit/>
          </a:bodyPr>
          <a:lstStyle/>
          <a:p>
            <a:pPr marL="85725">
              <a:spcAft>
                <a:spcPts val="300"/>
              </a:spcAft>
            </a:pPr>
            <a:r>
              <a:rPr lang="id-ID" sz="1200" dirty="0">
                <a:solidFill>
                  <a:srgbClr val="000000"/>
                </a:solidFill>
                <a:latin typeface="PT Sans" panose="020B0503020203020204"/>
              </a:rPr>
              <a:t>Penanganan limbah cair di kawasan industri sistem terpusat</a:t>
            </a:r>
          </a:p>
        </p:txBody>
      </p:sp>
      <p:pic>
        <p:nvPicPr>
          <p:cNvPr id="12" name="Picture 11">
            <a:extLst>
              <a:ext uri="{FF2B5EF4-FFF2-40B4-BE49-F238E27FC236}">
                <a16:creationId xmlns:a16="http://schemas.microsoft.com/office/drawing/2014/main" id="{FBD125B1-430C-E937-993C-45CD0A0B951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4631439"/>
            <a:ext cx="9144000" cy="512063"/>
          </a:xfrm>
          <a:prstGeom prst="rect">
            <a:avLst/>
          </a:prstGeom>
        </p:spPr>
      </p:pic>
    </p:spTree>
    <p:extLst>
      <p:ext uri="{BB962C8B-B14F-4D97-AF65-F5344CB8AC3E}">
        <p14:creationId xmlns:p14="http://schemas.microsoft.com/office/powerpoint/2010/main" val="22651355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575;p46">
            <a:extLst>
              <a:ext uri="{FF2B5EF4-FFF2-40B4-BE49-F238E27FC236}">
                <a16:creationId xmlns:a16="http://schemas.microsoft.com/office/drawing/2014/main" id="{6103A4F6-8E26-0E9B-2474-F0D6EA4925A5}"/>
              </a:ext>
            </a:extLst>
          </p:cNvPr>
          <p:cNvSpPr/>
          <p:nvPr/>
        </p:nvSpPr>
        <p:spPr>
          <a:xfrm>
            <a:off x="421043" y="647514"/>
            <a:ext cx="598553" cy="598553"/>
          </a:xfrm>
          <a:prstGeom prst="rect">
            <a:avLst/>
          </a:prstGeom>
          <a:solidFill>
            <a:schemeClr val="accent2"/>
          </a:solid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2900" b="1" i="0" u="none" strike="noStrike" kern="0" cap="none" spc="0" normalizeH="0" baseline="0" noProof="0" dirty="0">
                <a:ln>
                  <a:noFill/>
                </a:ln>
                <a:solidFill>
                  <a:srgbClr val="043A5B"/>
                </a:solidFill>
                <a:effectLst/>
                <a:uLnTx/>
                <a:uFillTx/>
                <a:latin typeface="PT Sans" panose="020B0503020203020204" pitchFamily="34" charset="0"/>
                <a:ea typeface="Archivo"/>
                <a:cs typeface="Archivo"/>
                <a:sym typeface="Archivo"/>
              </a:rPr>
              <a:t>2</a:t>
            </a:r>
            <a:endParaRPr kumimoji="0" sz="2900" b="1" i="0" u="none" strike="noStrike" kern="0" cap="none" spc="0" normalizeH="0" baseline="0" noProof="0" dirty="0">
              <a:ln>
                <a:noFill/>
              </a:ln>
              <a:solidFill>
                <a:srgbClr val="043A5B"/>
              </a:solidFill>
              <a:effectLst/>
              <a:uLnTx/>
              <a:uFillTx/>
              <a:latin typeface="PT Sans" panose="020B0503020203020204" pitchFamily="34" charset="0"/>
              <a:ea typeface="Archivo"/>
              <a:cs typeface="Archivo"/>
              <a:sym typeface="Archivo"/>
            </a:endParaRPr>
          </a:p>
        </p:txBody>
      </p:sp>
      <p:sp>
        <p:nvSpPr>
          <p:cNvPr id="3" name="Google Shape;583;p46">
            <a:extLst>
              <a:ext uri="{FF2B5EF4-FFF2-40B4-BE49-F238E27FC236}">
                <a16:creationId xmlns:a16="http://schemas.microsoft.com/office/drawing/2014/main" id="{51C48753-6B57-F77F-531E-D78D4DAACADC}"/>
              </a:ext>
            </a:extLst>
          </p:cNvPr>
          <p:cNvSpPr txBox="1"/>
          <p:nvPr/>
        </p:nvSpPr>
        <p:spPr>
          <a:xfrm>
            <a:off x="1161762" y="681187"/>
            <a:ext cx="4584520" cy="531206"/>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2400" b="1"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Penanganan</a:t>
            </a:r>
            <a:r>
              <a:rPr kumimoji="0" lang="en-US" sz="2400" b="1"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 </a:t>
            </a:r>
            <a:r>
              <a:rPr kumimoji="0" lang="en-US" sz="2400" b="1"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Limbah</a:t>
            </a:r>
            <a:r>
              <a:rPr kumimoji="0" lang="en-US" sz="2400" b="1"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 </a:t>
            </a:r>
            <a:r>
              <a:rPr kumimoji="0" lang="en-US" sz="2400" b="1"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Padat</a:t>
            </a:r>
            <a:endParaRPr kumimoji="0" sz="2400" b="1" i="0" u="none" strike="noStrike" kern="0" cap="none" spc="0" normalizeH="0" baseline="0" noProof="0" dirty="0">
              <a:ln>
                <a:noFill/>
              </a:ln>
              <a:solidFill>
                <a:srgbClr val="000000"/>
              </a:solidFill>
              <a:effectLst/>
              <a:uLnTx/>
              <a:uFillTx/>
              <a:latin typeface="PT Sans" panose="020B0503020203020204" pitchFamily="34" charset="0"/>
              <a:ea typeface="Archivo"/>
              <a:cs typeface="Archivo"/>
              <a:sym typeface="Archivo"/>
            </a:endParaRPr>
          </a:p>
        </p:txBody>
      </p:sp>
      <p:sp>
        <p:nvSpPr>
          <p:cNvPr id="5" name="TextBox 4">
            <a:extLst>
              <a:ext uri="{FF2B5EF4-FFF2-40B4-BE49-F238E27FC236}">
                <a16:creationId xmlns:a16="http://schemas.microsoft.com/office/drawing/2014/main" id="{C8378B90-C1AA-D4D5-3E4F-1025ACDCFEFA}"/>
              </a:ext>
            </a:extLst>
          </p:cNvPr>
          <p:cNvSpPr txBox="1"/>
          <p:nvPr/>
        </p:nvSpPr>
        <p:spPr>
          <a:xfrm>
            <a:off x="1161762" y="1246067"/>
            <a:ext cx="6994686" cy="646331"/>
          </a:xfrm>
          <a:prstGeom prst="rect">
            <a:avLst/>
          </a:prstGeom>
          <a:noFill/>
        </p:spPr>
        <p:txBody>
          <a:bodyPr wrap="square">
            <a:spAutoFit/>
          </a:bodyPr>
          <a:lstStyle/>
          <a:p>
            <a:pPr lvl="0" algn="just" defTabSz="914400">
              <a:buClr>
                <a:srgbClr val="000000"/>
              </a:buClr>
              <a:defRPr/>
            </a:pPr>
            <a:r>
              <a:rPr lang="en-US" kern="0" dirty="0" err="1">
                <a:solidFill>
                  <a:srgbClr val="000000"/>
                </a:solidFill>
                <a:latin typeface="PT Sans" panose="020B0503020203020204" pitchFamily="34" charset="0"/>
                <a:cs typeface="Arial"/>
                <a:sym typeface="Arial"/>
              </a:rPr>
              <a:t>Limbah</a:t>
            </a:r>
            <a:r>
              <a:rPr lang="en-US" kern="0" dirty="0">
                <a:solidFill>
                  <a:srgbClr val="000000"/>
                </a:solidFill>
                <a:latin typeface="PT Sans" panose="020B0503020203020204" pitchFamily="34" charset="0"/>
                <a:cs typeface="Arial"/>
                <a:sym typeface="Arial"/>
              </a:rPr>
              <a:t> </a:t>
            </a:r>
            <a:r>
              <a:rPr lang="en-US" kern="0" dirty="0" err="1">
                <a:solidFill>
                  <a:srgbClr val="000000"/>
                </a:solidFill>
                <a:latin typeface="PT Sans" panose="020B0503020203020204" pitchFamily="34" charset="0"/>
                <a:cs typeface="Arial"/>
                <a:sym typeface="Arial"/>
              </a:rPr>
              <a:t>padat</a:t>
            </a:r>
            <a:r>
              <a:rPr lang="en-US" kern="0" dirty="0">
                <a:solidFill>
                  <a:srgbClr val="000000"/>
                </a:solidFill>
                <a:latin typeface="PT Sans" panose="020B0503020203020204" pitchFamily="34" charset="0"/>
                <a:cs typeface="Arial"/>
                <a:sym typeface="Arial"/>
              </a:rPr>
              <a:t> </a:t>
            </a:r>
            <a:r>
              <a:rPr lang="en-US" kern="0" dirty="0" err="1">
                <a:solidFill>
                  <a:srgbClr val="000000"/>
                </a:solidFill>
                <a:latin typeface="PT Sans" panose="020B0503020203020204" pitchFamily="34" charset="0"/>
                <a:cs typeface="Arial"/>
                <a:sym typeface="Arial"/>
              </a:rPr>
              <a:t>sering</a:t>
            </a:r>
            <a:r>
              <a:rPr lang="en-US" kern="0" dirty="0">
                <a:solidFill>
                  <a:srgbClr val="000000"/>
                </a:solidFill>
                <a:latin typeface="PT Sans" panose="020B0503020203020204" pitchFamily="34" charset="0"/>
                <a:cs typeface="Arial"/>
                <a:sym typeface="Arial"/>
              </a:rPr>
              <a:t> </a:t>
            </a:r>
            <a:r>
              <a:rPr lang="en-US" kern="0" dirty="0" err="1">
                <a:solidFill>
                  <a:srgbClr val="000000"/>
                </a:solidFill>
                <a:latin typeface="PT Sans" panose="020B0503020203020204" pitchFamily="34" charset="0"/>
                <a:cs typeface="Arial"/>
                <a:sym typeface="Arial"/>
              </a:rPr>
              <a:t>disebut</a:t>
            </a:r>
            <a:r>
              <a:rPr lang="en-US" kern="0" dirty="0">
                <a:solidFill>
                  <a:srgbClr val="000000"/>
                </a:solidFill>
                <a:latin typeface="PT Sans" panose="020B0503020203020204" pitchFamily="34" charset="0"/>
                <a:cs typeface="Arial"/>
                <a:sym typeface="Arial"/>
              </a:rPr>
              <a:t> </a:t>
            </a:r>
            <a:r>
              <a:rPr lang="en-US" kern="0" dirty="0" err="1">
                <a:solidFill>
                  <a:srgbClr val="000000"/>
                </a:solidFill>
                <a:latin typeface="PT Sans" panose="020B0503020203020204" pitchFamily="34" charset="0"/>
                <a:cs typeface="Arial"/>
                <a:sym typeface="Arial"/>
              </a:rPr>
              <a:t>sebagai</a:t>
            </a:r>
            <a:r>
              <a:rPr lang="en-US" kern="0" dirty="0">
                <a:solidFill>
                  <a:srgbClr val="000000"/>
                </a:solidFill>
                <a:latin typeface="PT Sans" panose="020B0503020203020204" pitchFamily="34" charset="0"/>
                <a:cs typeface="Arial"/>
                <a:sym typeface="Arial"/>
              </a:rPr>
              <a:t> </a:t>
            </a:r>
            <a:r>
              <a:rPr lang="en-US" kern="0" dirty="0" err="1">
                <a:solidFill>
                  <a:srgbClr val="000000"/>
                </a:solidFill>
                <a:latin typeface="PT Sans" panose="020B0503020203020204" pitchFamily="34" charset="0"/>
                <a:cs typeface="Arial"/>
                <a:sym typeface="Arial"/>
              </a:rPr>
              <a:t>sampah</a:t>
            </a:r>
            <a:r>
              <a:rPr lang="en-US" kern="0" dirty="0">
                <a:solidFill>
                  <a:srgbClr val="000000"/>
                </a:solidFill>
                <a:latin typeface="PT Sans" panose="020B0503020203020204" pitchFamily="34" charset="0"/>
                <a:cs typeface="Arial"/>
                <a:sym typeface="Arial"/>
              </a:rPr>
              <a:t>, yang</a:t>
            </a:r>
            <a:r>
              <a:rPr lang="id-ID" kern="0" dirty="0">
                <a:solidFill>
                  <a:srgbClr val="000000"/>
                </a:solidFill>
                <a:latin typeface="PT Sans" panose="020B0503020203020204" pitchFamily="34" charset="0"/>
                <a:cs typeface="Arial"/>
                <a:sym typeface="Arial"/>
              </a:rPr>
              <a:t> </a:t>
            </a:r>
            <a:r>
              <a:rPr lang="en-US" kern="0" dirty="0" err="1">
                <a:solidFill>
                  <a:srgbClr val="000000"/>
                </a:solidFill>
                <a:latin typeface="PT Sans" panose="020B0503020203020204" pitchFamily="34" charset="0"/>
                <a:cs typeface="Arial"/>
                <a:sym typeface="Arial"/>
              </a:rPr>
              <a:t>meliputi</a:t>
            </a:r>
            <a:r>
              <a:rPr lang="en-US" kern="0" dirty="0">
                <a:solidFill>
                  <a:srgbClr val="000000"/>
                </a:solidFill>
                <a:latin typeface="PT Sans" panose="020B0503020203020204" pitchFamily="34" charset="0"/>
                <a:cs typeface="Arial"/>
                <a:sym typeface="Arial"/>
              </a:rPr>
              <a:t> </a:t>
            </a:r>
            <a:r>
              <a:rPr lang="en-US" kern="0" dirty="0" err="1">
                <a:solidFill>
                  <a:srgbClr val="000000"/>
                </a:solidFill>
                <a:latin typeface="PT Sans" panose="020B0503020203020204" pitchFamily="34" charset="0"/>
                <a:cs typeface="Arial"/>
                <a:sym typeface="Arial"/>
              </a:rPr>
              <a:t>sampah</a:t>
            </a:r>
            <a:r>
              <a:rPr lang="en-US" kern="0" dirty="0">
                <a:solidFill>
                  <a:srgbClr val="000000"/>
                </a:solidFill>
                <a:latin typeface="PT Sans" panose="020B0503020203020204" pitchFamily="34" charset="0"/>
                <a:cs typeface="Arial"/>
                <a:sym typeface="Arial"/>
              </a:rPr>
              <a:t> </a:t>
            </a:r>
            <a:r>
              <a:rPr lang="en-US" kern="0" dirty="0" err="1">
                <a:solidFill>
                  <a:srgbClr val="000000"/>
                </a:solidFill>
                <a:latin typeface="PT Sans" panose="020B0503020203020204" pitchFamily="34" charset="0"/>
                <a:cs typeface="Arial"/>
                <a:sym typeface="Arial"/>
              </a:rPr>
              <a:t>organik</a:t>
            </a:r>
            <a:r>
              <a:rPr lang="en-US" kern="0" dirty="0">
                <a:solidFill>
                  <a:srgbClr val="000000"/>
                </a:solidFill>
                <a:latin typeface="PT Sans" panose="020B0503020203020204" pitchFamily="34" charset="0"/>
                <a:cs typeface="Arial"/>
                <a:sym typeface="Arial"/>
              </a:rPr>
              <a:t> </a:t>
            </a:r>
            <a:r>
              <a:rPr lang="en-US" kern="0" dirty="0" err="1">
                <a:solidFill>
                  <a:srgbClr val="000000"/>
                </a:solidFill>
                <a:latin typeface="PT Sans" panose="020B0503020203020204" pitchFamily="34" charset="0"/>
                <a:cs typeface="Arial"/>
                <a:sym typeface="Arial"/>
              </a:rPr>
              <a:t>ataupun</a:t>
            </a:r>
            <a:r>
              <a:rPr lang="en-US" kern="0" dirty="0">
                <a:solidFill>
                  <a:srgbClr val="000000"/>
                </a:solidFill>
                <a:latin typeface="PT Sans" panose="020B0503020203020204" pitchFamily="34" charset="0"/>
                <a:cs typeface="Arial"/>
                <a:sym typeface="Arial"/>
              </a:rPr>
              <a:t> </a:t>
            </a:r>
            <a:r>
              <a:rPr lang="en-US" kern="0" dirty="0" err="1">
                <a:solidFill>
                  <a:srgbClr val="000000"/>
                </a:solidFill>
                <a:latin typeface="PT Sans" panose="020B0503020203020204" pitchFamily="34" charset="0"/>
                <a:cs typeface="Arial"/>
                <a:sym typeface="Arial"/>
              </a:rPr>
              <a:t>sampah</a:t>
            </a:r>
            <a:r>
              <a:rPr lang="en-US" kern="0" dirty="0">
                <a:solidFill>
                  <a:srgbClr val="000000"/>
                </a:solidFill>
                <a:latin typeface="PT Sans" panose="020B0503020203020204" pitchFamily="34" charset="0"/>
                <a:cs typeface="Arial"/>
                <a:sym typeface="Arial"/>
              </a:rPr>
              <a:t> </a:t>
            </a:r>
            <a:r>
              <a:rPr lang="en-US" kern="0" dirty="0" err="1">
                <a:solidFill>
                  <a:srgbClr val="000000"/>
                </a:solidFill>
                <a:latin typeface="PT Sans" panose="020B0503020203020204" pitchFamily="34" charset="0"/>
                <a:cs typeface="Arial"/>
                <a:sym typeface="Arial"/>
              </a:rPr>
              <a:t>anorganik</a:t>
            </a:r>
            <a:r>
              <a:rPr lang="en-US" kern="0" dirty="0">
                <a:solidFill>
                  <a:srgbClr val="000000"/>
                </a:solidFill>
                <a:latin typeface="PT Sans" panose="020B0503020203020204" pitchFamily="34" charset="0"/>
                <a:cs typeface="Arial"/>
                <a:sym typeface="Arial"/>
              </a:rPr>
              <a:t>.</a:t>
            </a:r>
            <a:endParaRPr kumimoji="0" lang="en-US" sz="1800" b="0" i="0" u="none" strike="noStrike" kern="0" cap="none" spc="0" normalizeH="0" baseline="0" noProof="0" dirty="0">
              <a:ln>
                <a:noFill/>
              </a:ln>
              <a:solidFill>
                <a:srgbClr val="000000"/>
              </a:solidFill>
              <a:effectLst/>
              <a:uLnTx/>
              <a:uFillTx/>
              <a:latin typeface="PT Sans" panose="020B0503020203020204" pitchFamily="34" charset="0"/>
              <a:cs typeface="Arial"/>
              <a:sym typeface="Arial"/>
            </a:endParaRPr>
          </a:p>
        </p:txBody>
      </p:sp>
      <p:sp>
        <p:nvSpPr>
          <p:cNvPr id="6" name="TextBox 5">
            <a:extLst>
              <a:ext uri="{FF2B5EF4-FFF2-40B4-BE49-F238E27FC236}">
                <a16:creationId xmlns:a16="http://schemas.microsoft.com/office/drawing/2014/main" id="{C8378B90-C1AA-D4D5-3E4F-1025ACDCFEFA}"/>
              </a:ext>
            </a:extLst>
          </p:cNvPr>
          <p:cNvSpPr txBox="1"/>
          <p:nvPr/>
        </p:nvSpPr>
        <p:spPr>
          <a:xfrm>
            <a:off x="1161762" y="1926072"/>
            <a:ext cx="6994686" cy="2385268"/>
          </a:xfrm>
          <a:prstGeom prst="rect">
            <a:avLst/>
          </a:prstGeom>
          <a:noFill/>
        </p:spPr>
        <p:txBody>
          <a:bodyPr wrap="square">
            <a:spAutoFit/>
          </a:bodyPr>
          <a:lstStyle/>
          <a:p>
            <a:pPr lvl="0" algn="just" defTabSz="914400">
              <a:spcAft>
                <a:spcPts val="300"/>
              </a:spcAft>
              <a:buClr>
                <a:srgbClr val="000000"/>
              </a:buClr>
              <a:defRPr/>
            </a:pPr>
            <a:r>
              <a:rPr lang="en-US" kern="0" dirty="0" err="1">
                <a:solidFill>
                  <a:srgbClr val="000000"/>
                </a:solidFill>
                <a:latin typeface="PT Sans" panose="020B0503020203020204" pitchFamily="34" charset="0"/>
                <a:cs typeface="Arial"/>
                <a:sym typeface="Arial"/>
              </a:rPr>
              <a:t>Berdasarkan</a:t>
            </a:r>
            <a:r>
              <a:rPr lang="en-US" kern="0" dirty="0">
                <a:solidFill>
                  <a:srgbClr val="000000"/>
                </a:solidFill>
                <a:latin typeface="PT Sans" panose="020B0503020203020204" pitchFamily="34" charset="0"/>
                <a:cs typeface="Arial"/>
                <a:sym typeface="Arial"/>
              </a:rPr>
              <a:t> </a:t>
            </a:r>
            <a:r>
              <a:rPr lang="en-US" kern="0" dirty="0" err="1">
                <a:solidFill>
                  <a:srgbClr val="000000"/>
                </a:solidFill>
                <a:latin typeface="PT Sans" panose="020B0503020203020204" pitchFamily="34" charset="0"/>
                <a:cs typeface="Arial"/>
                <a:sym typeface="Arial"/>
              </a:rPr>
              <a:t>sumbernya</a:t>
            </a:r>
            <a:r>
              <a:rPr lang="en-US" kern="0" dirty="0">
                <a:solidFill>
                  <a:srgbClr val="000000"/>
                </a:solidFill>
                <a:latin typeface="PT Sans" panose="020B0503020203020204" pitchFamily="34" charset="0"/>
                <a:cs typeface="Arial"/>
                <a:sym typeface="Arial"/>
              </a:rPr>
              <a:t>, </a:t>
            </a:r>
            <a:r>
              <a:rPr lang="en-US" kern="0" dirty="0" err="1">
                <a:solidFill>
                  <a:srgbClr val="000000"/>
                </a:solidFill>
                <a:latin typeface="PT Sans" panose="020B0503020203020204" pitchFamily="34" charset="0"/>
                <a:cs typeface="Arial"/>
                <a:sym typeface="Arial"/>
              </a:rPr>
              <a:t>limbah</a:t>
            </a:r>
            <a:r>
              <a:rPr lang="en-US" kern="0" dirty="0">
                <a:solidFill>
                  <a:srgbClr val="000000"/>
                </a:solidFill>
                <a:latin typeface="PT Sans" panose="020B0503020203020204" pitchFamily="34" charset="0"/>
                <a:cs typeface="Arial"/>
                <a:sym typeface="Arial"/>
              </a:rPr>
              <a:t> </a:t>
            </a:r>
            <a:r>
              <a:rPr lang="en-US" kern="0" dirty="0" err="1">
                <a:solidFill>
                  <a:srgbClr val="000000"/>
                </a:solidFill>
                <a:latin typeface="PT Sans" panose="020B0503020203020204" pitchFamily="34" charset="0"/>
                <a:cs typeface="Arial"/>
                <a:sym typeface="Arial"/>
              </a:rPr>
              <a:t>padat</a:t>
            </a:r>
            <a:r>
              <a:rPr lang="en-US" kern="0" dirty="0">
                <a:solidFill>
                  <a:srgbClr val="000000"/>
                </a:solidFill>
                <a:latin typeface="PT Sans" panose="020B0503020203020204" pitchFamily="34" charset="0"/>
                <a:cs typeface="Arial"/>
                <a:sym typeface="Arial"/>
              </a:rPr>
              <a:t> </a:t>
            </a:r>
            <a:r>
              <a:rPr lang="id-ID" kern="0" dirty="0">
                <a:solidFill>
                  <a:srgbClr val="000000"/>
                </a:solidFill>
                <a:latin typeface="PT Sans" panose="020B0503020203020204" pitchFamily="34" charset="0"/>
                <a:cs typeface="Arial"/>
                <a:sym typeface="Arial"/>
              </a:rPr>
              <a:t>dikelompokkan menjadi </a:t>
            </a:r>
            <a:r>
              <a:rPr lang="en-US" kern="0" dirty="0" err="1">
                <a:solidFill>
                  <a:srgbClr val="000000"/>
                </a:solidFill>
                <a:latin typeface="PT Sans" panose="020B0503020203020204" pitchFamily="34" charset="0"/>
                <a:cs typeface="Arial"/>
                <a:sym typeface="Arial"/>
              </a:rPr>
              <a:t>limbah</a:t>
            </a:r>
            <a:r>
              <a:rPr lang="en-US" kern="0" dirty="0">
                <a:solidFill>
                  <a:srgbClr val="000000"/>
                </a:solidFill>
                <a:latin typeface="PT Sans" panose="020B0503020203020204" pitchFamily="34" charset="0"/>
                <a:cs typeface="Arial"/>
                <a:sym typeface="Arial"/>
              </a:rPr>
              <a:t> </a:t>
            </a:r>
            <a:r>
              <a:rPr lang="en-US" kern="0" dirty="0" err="1">
                <a:solidFill>
                  <a:srgbClr val="000000"/>
                </a:solidFill>
                <a:latin typeface="PT Sans" panose="020B0503020203020204" pitchFamily="34" charset="0"/>
                <a:cs typeface="Arial"/>
                <a:sym typeface="Arial"/>
              </a:rPr>
              <a:t>padat</a:t>
            </a:r>
            <a:r>
              <a:rPr lang="id-ID" kern="0" dirty="0">
                <a:solidFill>
                  <a:srgbClr val="000000"/>
                </a:solidFill>
                <a:latin typeface="PT Sans" panose="020B0503020203020204" pitchFamily="34" charset="0"/>
                <a:cs typeface="Arial"/>
                <a:sym typeface="Arial"/>
              </a:rPr>
              <a:t> </a:t>
            </a:r>
            <a:r>
              <a:rPr lang="en-US" kern="0" dirty="0" err="1">
                <a:solidFill>
                  <a:srgbClr val="000000"/>
                </a:solidFill>
                <a:latin typeface="PT Sans" panose="020B0503020203020204" pitchFamily="34" charset="0"/>
                <a:cs typeface="Arial"/>
                <a:sym typeface="Arial"/>
              </a:rPr>
              <a:t>domestik</a:t>
            </a:r>
            <a:r>
              <a:rPr lang="en-US" kern="0" dirty="0">
                <a:solidFill>
                  <a:srgbClr val="000000"/>
                </a:solidFill>
                <a:latin typeface="PT Sans" panose="020B0503020203020204" pitchFamily="34" charset="0"/>
                <a:cs typeface="Arial"/>
                <a:sym typeface="Arial"/>
              </a:rPr>
              <a:t> </a:t>
            </a:r>
            <a:r>
              <a:rPr lang="en-US" kern="0" dirty="0" err="1">
                <a:solidFill>
                  <a:srgbClr val="000000"/>
                </a:solidFill>
                <a:latin typeface="PT Sans" panose="020B0503020203020204" pitchFamily="34" charset="0"/>
                <a:cs typeface="Arial"/>
                <a:sym typeface="Arial"/>
              </a:rPr>
              <a:t>dan</a:t>
            </a:r>
            <a:r>
              <a:rPr lang="en-US" kern="0" dirty="0">
                <a:solidFill>
                  <a:srgbClr val="000000"/>
                </a:solidFill>
                <a:latin typeface="PT Sans" panose="020B0503020203020204" pitchFamily="34" charset="0"/>
                <a:cs typeface="Arial"/>
                <a:sym typeface="Arial"/>
              </a:rPr>
              <a:t> </a:t>
            </a:r>
            <a:r>
              <a:rPr lang="en-US" kern="0" dirty="0" err="1">
                <a:solidFill>
                  <a:srgbClr val="000000"/>
                </a:solidFill>
                <a:latin typeface="PT Sans" panose="020B0503020203020204" pitchFamily="34" charset="0"/>
                <a:cs typeface="Arial"/>
                <a:sym typeface="Arial"/>
              </a:rPr>
              <a:t>limbah</a:t>
            </a:r>
            <a:r>
              <a:rPr lang="en-US" kern="0" dirty="0">
                <a:solidFill>
                  <a:srgbClr val="000000"/>
                </a:solidFill>
                <a:latin typeface="PT Sans" panose="020B0503020203020204" pitchFamily="34" charset="0"/>
                <a:cs typeface="Arial"/>
                <a:sym typeface="Arial"/>
              </a:rPr>
              <a:t> </a:t>
            </a:r>
            <a:r>
              <a:rPr lang="en-US" kern="0" dirty="0" err="1">
                <a:solidFill>
                  <a:srgbClr val="000000"/>
                </a:solidFill>
                <a:latin typeface="PT Sans" panose="020B0503020203020204" pitchFamily="34" charset="0"/>
                <a:cs typeface="Arial"/>
                <a:sym typeface="Arial"/>
              </a:rPr>
              <a:t>padat</a:t>
            </a:r>
            <a:r>
              <a:rPr lang="en-US" kern="0" dirty="0">
                <a:solidFill>
                  <a:srgbClr val="000000"/>
                </a:solidFill>
                <a:latin typeface="PT Sans" panose="020B0503020203020204" pitchFamily="34" charset="0"/>
                <a:cs typeface="Arial"/>
                <a:sym typeface="Arial"/>
              </a:rPr>
              <a:t> </a:t>
            </a:r>
            <a:r>
              <a:rPr lang="en-US" kern="0" dirty="0" err="1">
                <a:solidFill>
                  <a:srgbClr val="000000"/>
                </a:solidFill>
                <a:latin typeface="PT Sans" panose="020B0503020203020204" pitchFamily="34" charset="0"/>
                <a:cs typeface="Arial"/>
                <a:sym typeface="Arial"/>
              </a:rPr>
              <a:t>nondomestik</a:t>
            </a:r>
            <a:r>
              <a:rPr lang="en-US" kern="0" dirty="0">
                <a:solidFill>
                  <a:srgbClr val="000000"/>
                </a:solidFill>
                <a:latin typeface="PT Sans" panose="020B0503020203020204" pitchFamily="34" charset="0"/>
                <a:cs typeface="Arial"/>
                <a:sym typeface="Arial"/>
              </a:rPr>
              <a:t>.</a:t>
            </a:r>
            <a:endParaRPr lang="id-ID" kern="0" dirty="0">
              <a:solidFill>
                <a:srgbClr val="000000"/>
              </a:solidFill>
              <a:latin typeface="PT Sans" panose="020B0503020203020204" pitchFamily="34" charset="0"/>
              <a:cs typeface="Arial"/>
              <a:sym typeface="Arial"/>
            </a:endParaRPr>
          </a:p>
          <a:p>
            <a:pPr marL="285750" lvl="0" indent="-285750" algn="just" defTabSz="914400">
              <a:spcAft>
                <a:spcPts val="300"/>
              </a:spcAft>
              <a:buClr>
                <a:srgbClr val="000000"/>
              </a:buClr>
              <a:buFont typeface="Arial" panose="020B0604020202020204" pitchFamily="34" charset="0"/>
              <a:buChar char="•"/>
              <a:defRPr/>
            </a:pPr>
            <a:r>
              <a:rPr lang="en-US" b="1" kern="0" dirty="0" err="1">
                <a:solidFill>
                  <a:srgbClr val="000000"/>
                </a:solidFill>
                <a:latin typeface="PT Sans" panose="020B0503020203020204" pitchFamily="34" charset="0"/>
                <a:cs typeface="Arial"/>
                <a:sym typeface="Arial"/>
              </a:rPr>
              <a:t>Limbah</a:t>
            </a:r>
            <a:r>
              <a:rPr lang="en-US" b="1" kern="0" dirty="0">
                <a:solidFill>
                  <a:srgbClr val="000000"/>
                </a:solidFill>
                <a:latin typeface="PT Sans" panose="020B0503020203020204" pitchFamily="34" charset="0"/>
                <a:cs typeface="Arial"/>
                <a:sym typeface="Arial"/>
              </a:rPr>
              <a:t> </a:t>
            </a:r>
            <a:r>
              <a:rPr lang="en-US" b="1" kern="0" dirty="0" err="1">
                <a:solidFill>
                  <a:srgbClr val="000000"/>
                </a:solidFill>
                <a:latin typeface="PT Sans" panose="020B0503020203020204" pitchFamily="34" charset="0"/>
                <a:cs typeface="Arial"/>
                <a:sym typeface="Arial"/>
              </a:rPr>
              <a:t>padat</a:t>
            </a:r>
            <a:r>
              <a:rPr lang="id-ID" b="1" kern="0" dirty="0">
                <a:solidFill>
                  <a:srgbClr val="000000"/>
                </a:solidFill>
                <a:latin typeface="PT Sans" panose="020B0503020203020204" pitchFamily="34" charset="0"/>
                <a:cs typeface="Arial"/>
                <a:sym typeface="Arial"/>
              </a:rPr>
              <a:t> </a:t>
            </a:r>
            <a:r>
              <a:rPr lang="en-US" b="1" kern="0" dirty="0" err="1">
                <a:solidFill>
                  <a:srgbClr val="000000"/>
                </a:solidFill>
                <a:latin typeface="PT Sans" panose="020B0503020203020204" pitchFamily="34" charset="0"/>
                <a:cs typeface="Arial"/>
                <a:sym typeface="Arial"/>
              </a:rPr>
              <a:t>domestik</a:t>
            </a:r>
            <a:r>
              <a:rPr lang="en-US" b="1" kern="0" dirty="0">
                <a:solidFill>
                  <a:srgbClr val="000000"/>
                </a:solidFill>
                <a:latin typeface="PT Sans" panose="020B0503020203020204" pitchFamily="34" charset="0"/>
                <a:cs typeface="Arial"/>
                <a:sym typeface="Arial"/>
              </a:rPr>
              <a:t> </a:t>
            </a:r>
            <a:r>
              <a:rPr lang="en-US" kern="0" dirty="0" err="1">
                <a:solidFill>
                  <a:srgbClr val="000000"/>
                </a:solidFill>
                <a:latin typeface="PT Sans" panose="020B0503020203020204" pitchFamily="34" charset="0"/>
                <a:cs typeface="Arial"/>
                <a:sym typeface="Arial"/>
              </a:rPr>
              <a:t>adalah</a:t>
            </a:r>
            <a:r>
              <a:rPr lang="en-US" kern="0" dirty="0">
                <a:solidFill>
                  <a:srgbClr val="000000"/>
                </a:solidFill>
                <a:latin typeface="PT Sans" panose="020B0503020203020204" pitchFamily="34" charset="0"/>
                <a:cs typeface="Arial"/>
                <a:sym typeface="Arial"/>
              </a:rPr>
              <a:t> </a:t>
            </a:r>
            <a:r>
              <a:rPr lang="en-US" kern="0" dirty="0" err="1">
                <a:solidFill>
                  <a:srgbClr val="000000"/>
                </a:solidFill>
                <a:latin typeface="PT Sans" panose="020B0503020203020204" pitchFamily="34" charset="0"/>
                <a:cs typeface="Arial"/>
                <a:sym typeface="Arial"/>
              </a:rPr>
              <a:t>limbah</a:t>
            </a:r>
            <a:r>
              <a:rPr lang="en-US" kern="0" dirty="0">
                <a:solidFill>
                  <a:srgbClr val="000000"/>
                </a:solidFill>
                <a:latin typeface="PT Sans" panose="020B0503020203020204" pitchFamily="34" charset="0"/>
                <a:cs typeface="Arial"/>
                <a:sym typeface="Arial"/>
              </a:rPr>
              <a:t> </a:t>
            </a:r>
            <a:r>
              <a:rPr lang="en-US" kern="0" dirty="0" err="1">
                <a:solidFill>
                  <a:srgbClr val="000000"/>
                </a:solidFill>
                <a:latin typeface="PT Sans" panose="020B0503020203020204" pitchFamily="34" charset="0"/>
                <a:cs typeface="Arial"/>
                <a:sym typeface="Arial"/>
              </a:rPr>
              <a:t>padat</a:t>
            </a:r>
            <a:r>
              <a:rPr lang="en-US" kern="0" dirty="0">
                <a:solidFill>
                  <a:srgbClr val="000000"/>
                </a:solidFill>
                <a:latin typeface="PT Sans" panose="020B0503020203020204" pitchFamily="34" charset="0"/>
                <a:cs typeface="Arial"/>
                <a:sym typeface="Arial"/>
              </a:rPr>
              <a:t> yang </a:t>
            </a:r>
            <a:r>
              <a:rPr lang="en-US" kern="0" dirty="0" err="1">
                <a:solidFill>
                  <a:srgbClr val="000000"/>
                </a:solidFill>
                <a:latin typeface="PT Sans" panose="020B0503020203020204" pitchFamily="34" charset="0"/>
                <a:cs typeface="Arial"/>
                <a:sym typeface="Arial"/>
              </a:rPr>
              <a:t>berasal</a:t>
            </a:r>
            <a:r>
              <a:rPr lang="en-US" kern="0" dirty="0">
                <a:solidFill>
                  <a:srgbClr val="000000"/>
                </a:solidFill>
                <a:latin typeface="PT Sans" panose="020B0503020203020204" pitchFamily="34" charset="0"/>
                <a:cs typeface="Arial"/>
                <a:sym typeface="Arial"/>
              </a:rPr>
              <a:t> </a:t>
            </a:r>
            <a:r>
              <a:rPr lang="en-US" kern="0" dirty="0" err="1">
                <a:solidFill>
                  <a:srgbClr val="000000"/>
                </a:solidFill>
                <a:latin typeface="PT Sans" panose="020B0503020203020204" pitchFamily="34" charset="0"/>
                <a:cs typeface="Arial"/>
                <a:sym typeface="Arial"/>
              </a:rPr>
              <a:t>dari</a:t>
            </a:r>
            <a:r>
              <a:rPr lang="en-US" kern="0" dirty="0">
                <a:solidFill>
                  <a:srgbClr val="000000"/>
                </a:solidFill>
                <a:latin typeface="PT Sans" panose="020B0503020203020204" pitchFamily="34" charset="0"/>
                <a:cs typeface="Arial"/>
                <a:sym typeface="Arial"/>
              </a:rPr>
              <a:t> </a:t>
            </a:r>
            <a:r>
              <a:rPr lang="en-US" kern="0" dirty="0" err="1">
                <a:solidFill>
                  <a:srgbClr val="000000"/>
                </a:solidFill>
                <a:latin typeface="PT Sans" panose="020B0503020203020204" pitchFamily="34" charset="0"/>
                <a:cs typeface="Arial"/>
                <a:sym typeface="Arial"/>
              </a:rPr>
              <a:t>kegiatan</a:t>
            </a:r>
            <a:r>
              <a:rPr lang="id-ID" kern="0" dirty="0">
                <a:solidFill>
                  <a:srgbClr val="000000"/>
                </a:solidFill>
                <a:latin typeface="PT Sans" panose="020B0503020203020204" pitchFamily="34" charset="0"/>
                <a:cs typeface="Arial"/>
                <a:sym typeface="Arial"/>
              </a:rPr>
              <a:t> </a:t>
            </a:r>
            <a:r>
              <a:rPr lang="en-US" kern="0" dirty="0" err="1">
                <a:solidFill>
                  <a:srgbClr val="000000"/>
                </a:solidFill>
                <a:latin typeface="PT Sans" panose="020B0503020203020204" pitchFamily="34" charset="0"/>
                <a:cs typeface="Arial"/>
                <a:sym typeface="Arial"/>
              </a:rPr>
              <a:t>rumah</a:t>
            </a:r>
            <a:r>
              <a:rPr lang="en-US" kern="0" dirty="0">
                <a:solidFill>
                  <a:srgbClr val="000000"/>
                </a:solidFill>
                <a:latin typeface="PT Sans" panose="020B0503020203020204" pitchFamily="34" charset="0"/>
                <a:cs typeface="Arial"/>
                <a:sym typeface="Arial"/>
              </a:rPr>
              <a:t> </a:t>
            </a:r>
            <a:r>
              <a:rPr lang="en-US" kern="0" dirty="0" err="1">
                <a:solidFill>
                  <a:srgbClr val="000000"/>
                </a:solidFill>
                <a:latin typeface="PT Sans" panose="020B0503020203020204" pitchFamily="34" charset="0"/>
                <a:cs typeface="Arial"/>
                <a:sym typeface="Arial"/>
              </a:rPr>
              <a:t>tangga</a:t>
            </a:r>
            <a:r>
              <a:rPr lang="en-US" kern="0" dirty="0">
                <a:solidFill>
                  <a:srgbClr val="000000"/>
                </a:solidFill>
                <a:latin typeface="PT Sans" panose="020B0503020203020204" pitchFamily="34" charset="0"/>
                <a:cs typeface="Arial"/>
                <a:sym typeface="Arial"/>
              </a:rPr>
              <a:t>, </a:t>
            </a:r>
            <a:r>
              <a:rPr lang="en-US" kern="0" dirty="0" err="1">
                <a:solidFill>
                  <a:srgbClr val="000000"/>
                </a:solidFill>
                <a:latin typeface="PT Sans" panose="020B0503020203020204" pitchFamily="34" charset="0"/>
                <a:cs typeface="Arial"/>
                <a:sym typeface="Arial"/>
              </a:rPr>
              <a:t>perkantoran</a:t>
            </a:r>
            <a:r>
              <a:rPr lang="en-US" kern="0" dirty="0">
                <a:solidFill>
                  <a:srgbClr val="000000"/>
                </a:solidFill>
                <a:latin typeface="PT Sans" panose="020B0503020203020204" pitchFamily="34" charset="0"/>
                <a:cs typeface="Arial"/>
                <a:sym typeface="Arial"/>
              </a:rPr>
              <a:t>, </a:t>
            </a:r>
            <a:r>
              <a:rPr lang="en-US" kern="0" dirty="0" err="1">
                <a:solidFill>
                  <a:srgbClr val="000000"/>
                </a:solidFill>
                <a:latin typeface="PT Sans" panose="020B0503020203020204" pitchFamily="34" charset="0"/>
                <a:cs typeface="Arial"/>
                <a:sym typeface="Arial"/>
              </a:rPr>
              <a:t>perdagangan</a:t>
            </a:r>
            <a:r>
              <a:rPr lang="en-US" kern="0" dirty="0">
                <a:solidFill>
                  <a:srgbClr val="000000"/>
                </a:solidFill>
                <a:latin typeface="PT Sans" panose="020B0503020203020204" pitchFamily="34" charset="0"/>
                <a:cs typeface="Arial"/>
                <a:sym typeface="Arial"/>
              </a:rPr>
              <a:t>, </a:t>
            </a:r>
            <a:r>
              <a:rPr lang="en-US" kern="0" dirty="0" err="1">
                <a:solidFill>
                  <a:srgbClr val="000000"/>
                </a:solidFill>
                <a:latin typeface="PT Sans" panose="020B0503020203020204" pitchFamily="34" charset="0"/>
                <a:cs typeface="Arial"/>
                <a:sym typeface="Arial"/>
              </a:rPr>
              <a:t>dan</a:t>
            </a:r>
            <a:r>
              <a:rPr lang="en-US" kern="0" dirty="0">
                <a:solidFill>
                  <a:srgbClr val="000000"/>
                </a:solidFill>
                <a:latin typeface="PT Sans" panose="020B0503020203020204" pitchFamily="34" charset="0"/>
                <a:cs typeface="Arial"/>
                <a:sym typeface="Arial"/>
              </a:rPr>
              <a:t> </a:t>
            </a:r>
            <a:r>
              <a:rPr lang="en-US" kern="0" dirty="0" err="1">
                <a:solidFill>
                  <a:srgbClr val="000000"/>
                </a:solidFill>
                <a:latin typeface="PT Sans" panose="020B0503020203020204" pitchFamily="34" charset="0"/>
                <a:cs typeface="Arial"/>
                <a:sym typeface="Arial"/>
              </a:rPr>
              <a:t>rumah</a:t>
            </a:r>
            <a:r>
              <a:rPr lang="id-ID" kern="0" dirty="0">
                <a:solidFill>
                  <a:srgbClr val="000000"/>
                </a:solidFill>
                <a:latin typeface="PT Sans" panose="020B0503020203020204" pitchFamily="34" charset="0"/>
                <a:cs typeface="Arial"/>
                <a:sym typeface="Arial"/>
              </a:rPr>
              <a:t> </a:t>
            </a:r>
            <a:r>
              <a:rPr lang="en-US" kern="0" dirty="0" err="1">
                <a:solidFill>
                  <a:srgbClr val="000000"/>
                </a:solidFill>
                <a:latin typeface="PT Sans" panose="020B0503020203020204" pitchFamily="34" charset="0"/>
                <a:cs typeface="Arial"/>
                <a:sym typeface="Arial"/>
              </a:rPr>
              <a:t>sakit</a:t>
            </a:r>
            <a:r>
              <a:rPr lang="en-US" kern="0" dirty="0">
                <a:solidFill>
                  <a:srgbClr val="000000"/>
                </a:solidFill>
                <a:latin typeface="PT Sans" panose="020B0503020203020204" pitchFamily="34" charset="0"/>
                <a:cs typeface="Arial"/>
                <a:sym typeface="Arial"/>
              </a:rPr>
              <a:t>.</a:t>
            </a:r>
            <a:endParaRPr lang="id-ID" kern="0" dirty="0">
              <a:solidFill>
                <a:srgbClr val="000000"/>
              </a:solidFill>
              <a:latin typeface="PT Sans" panose="020B0503020203020204" pitchFamily="34" charset="0"/>
              <a:cs typeface="Arial"/>
              <a:sym typeface="Arial"/>
            </a:endParaRPr>
          </a:p>
          <a:p>
            <a:pPr marL="285750" lvl="0" indent="-285750" algn="just" defTabSz="914400">
              <a:spcAft>
                <a:spcPts val="300"/>
              </a:spcAft>
              <a:buClr>
                <a:srgbClr val="000000"/>
              </a:buClr>
              <a:buFont typeface="Arial" panose="020B0604020202020204" pitchFamily="34" charset="0"/>
              <a:buChar char="•"/>
              <a:defRPr/>
            </a:pPr>
            <a:r>
              <a:rPr lang="en-US" b="1" kern="0" dirty="0" err="1">
                <a:solidFill>
                  <a:srgbClr val="000000"/>
                </a:solidFill>
                <a:latin typeface="PT Sans" panose="020B0503020203020204" pitchFamily="34" charset="0"/>
                <a:cs typeface="Arial"/>
                <a:sym typeface="Arial"/>
              </a:rPr>
              <a:t>Limbah</a:t>
            </a:r>
            <a:r>
              <a:rPr lang="en-US" b="1" kern="0" dirty="0">
                <a:solidFill>
                  <a:srgbClr val="000000"/>
                </a:solidFill>
                <a:latin typeface="PT Sans" panose="020B0503020203020204" pitchFamily="34" charset="0"/>
                <a:cs typeface="Arial"/>
                <a:sym typeface="Arial"/>
              </a:rPr>
              <a:t> </a:t>
            </a:r>
            <a:r>
              <a:rPr lang="en-US" b="1" kern="0" dirty="0" err="1">
                <a:solidFill>
                  <a:srgbClr val="000000"/>
                </a:solidFill>
                <a:latin typeface="PT Sans" panose="020B0503020203020204" pitchFamily="34" charset="0"/>
                <a:cs typeface="Arial"/>
                <a:sym typeface="Arial"/>
              </a:rPr>
              <a:t>padat</a:t>
            </a:r>
            <a:r>
              <a:rPr lang="en-US" b="1" kern="0" dirty="0">
                <a:solidFill>
                  <a:srgbClr val="000000"/>
                </a:solidFill>
                <a:latin typeface="PT Sans" panose="020B0503020203020204" pitchFamily="34" charset="0"/>
                <a:cs typeface="Arial"/>
                <a:sym typeface="Arial"/>
              </a:rPr>
              <a:t> </a:t>
            </a:r>
            <a:r>
              <a:rPr lang="en-US" b="1" kern="0" dirty="0" err="1">
                <a:solidFill>
                  <a:srgbClr val="000000"/>
                </a:solidFill>
                <a:latin typeface="PT Sans" panose="020B0503020203020204" pitchFamily="34" charset="0"/>
                <a:cs typeface="Arial"/>
                <a:sym typeface="Arial"/>
              </a:rPr>
              <a:t>nondomestik</a:t>
            </a:r>
            <a:r>
              <a:rPr lang="id-ID" b="1" kern="0" dirty="0">
                <a:solidFill>
                  <a:srgbClr val="000000"/>
                </a:solidFill>
                <a:latin typeface="PT Sans" panose="020B0503020203020204" pitchFamily="34" charset="0"/>
                <a:cs typeface="Arial"/>
                <a:sym typeface="Arial"/>
              </a:rPr>
              <a:t> </a:t>
            </a:r>
            <a:r>
              <a:rPr lang="en-US" kern="0" dirty="0" err="1">
                <a:solidFill>
                  <a:srgbClr val="000000"/>
                </a:solidFill>
                <a:latin typeface="PT Sans" panose="020B0503020203020204" pitchFamily="34" charset="0"/>
                <a:cs typeface="Arial"/>
                <a:sym typeface="Arial"/>
              </a:rPr>
              <a:t>adalah</a:t>
            </a:r>
            <a:r>
              <a:rPr lang="en-US" kern="0" dirty="0">
                <a:solidFill>
                  <a:srgbClr val="000000"/>
                </a:solidFill>
                <a:latin typeface="PT Sans" panose="020B0503020203020204" pitchFamily="34" charset="0"/>
                <a:cs typeface="Arial"/>
                <a:sym typeface="Arial"/>
              </a:rPr>
              <a:t> </a:t>
            </a:r>
            <a:r>
              <a:rPr lang="en-US" kern="0" dirty="0" err="1">
                <a:solidFill>
                  <a:srgbClr val="000000"/>
                </a:solidFill>
                <a:latin typeface="PT Sans" panose="020B0503020203020204" pitchFamily="34" charset="0"/>
                <a:cs typeface="Arial"/>
                <a:sym typeface="Arial"/>
              </a:rPr>
              <a:t>limbah</a:t>
            </a:r>
            <a:r>
              <a:rPr lang="en-US" kern="0" dirty="0">
                <a:solidFill>
                  <a:srgbClr val="000000"/>
                </a:solidFill>
                <a:latin typeface="PT Sans" panose="020B0503020203020204" pitchFamily="34" charset="0"/>
                <a:cs typeface="Arial"/>
                <a:sym typeface="Arial"/>
              </a:rPr>
              <a:t> </a:t>
            </a:r>
            <a:r>
              <a:rPr lang="en-US" kern="0" dirty="0" err="1">
                <a:solidFill>
                  <a:srgbClr val="000000"/>
                </a:solidFill>
                <a:latin typeface="PT Sans" panose="020B0503020203020204" pitchFamily="34" charset="0"/>
                <a:cs typeface="Arial"/>
                <a:sym typeface="Arial"/>
              </a:rPr>
              <a:t>padat</a:t>
            </a:r>
            <a:r>
              <a:rPr lang="en-US" kern="0" dirty="0">
                <a:solidFill>
                  <a:srgbClr val="000000"/>
                </a:solidFill>
                <a:latin typeface="PT Sans" panose="020B0503020203020204" pitchFamily="34" charset="0"/>
                <a:cs typeface="Arial"/>
                <a:sym typeface="Arial"/>
              </a:rPr>
              <a:t> yang </a:t>
            </a:r>
            <a:r>
              <a:rPr lang="en-US" kern="0" dirty="0" err="1">
                <a:solidFill>
                  <a:srgbClr val="000000"/>
                </a:solidFill>
                <a:latin typeface="PT Sans" panose="020B0503020203020204" pitchFamily="34" charset="0"/>
                <a:cs typeface="Arial"/>
                <a:sym typeface="Arial"/>
              </a:rPr>
              <a:t>berasal</a:t>
            </a:r>
            <a:r>
              <a:rPr lang="en-US" kern="0" dirty="0">
                <a:solidFill>
                  <a:srgbClr val="000000"/>
                </a:solidFill>
                <a:latin typeface="PT Sans" panose="020B0503020203020204" pitchFamily="34" charset="0"/>
                <a:cs typeface="Arial"/>
                <a:sym typeface="Arial"/>
              </a:rPr>
              <a:t> </a:t>
            </a:r>
            <a:r>
              <a:rPr lang="en-US" kern="0" dirty="0" err="1">
                <a:solidFill>
                  <a:srgbClr val="000000"/>
                </a:solidFill>
                <a:latin typeface="PT Sans" panose="020B0503020203020204" pitchFamily="34" charset="0"/>
                <a:cs typeface="Arial"/>
                <a:sym typeface="Arial"/>
              </a:rPr>
              <a:t>dari</a:t>
            </a:r>
            <a:r>
              <a:rPr lang="en-US" kern="0" dirty="0">
                <a:solidFill>
                  <a:srgbClr val="000000"/>
                </a:solidFill>
                <a:latin typeface="PT Sans" panose="020B0503020203020204" pitchFamily="34" charset="0"/>
                <a:cs typeface="Arial"/>
                <a:sym typeface="Arial"/>
              </a:rPr>
              <a:t> </a:t>
            </a:r>
            <a:r>
              <a:rPr lang="en-US" kern="0" dirty="0" err="1">
                <a:solidFill>
                  <a:srgbClr val="000000"/>
                </a:solidFill>
                <a:latin typeface="PT Sans" panose="020B0503020203020204" pitchFamily="34" charset="0"/>
                <a:cs typeface="Arial"/>
                <a:sym typeface="Arial"/>
              </a:rPr>
              <a:t>kegiatan</a:t>
            </a:r>
            <a:r>
              <a:rPr lang="en-US" kern="0" dirty="0">
                <a:solidFill>
                  <a:srgbClr val="000000"/>
                </a:solidFill>
                <a:latin typeface="PT Sans" panose="020B0503020203020204" pitchFamily="34" charset="0"/>
                <a:cs typeface="Arial"/>
                <a:sym typeface="Arial"/>
              </a:rPr>
              <a:t> </a:t>
            </a:r>
            <a:r>
              <a:rPr lang="en-US" kern="0" dirty="0" err="1">
                <a:solidFill>
                  <a:srgbClr val="000000"/>
                </a:solidFill>
                <a:latin typeface="PT Sans" panose="020B0503020203020204" pitchFamily="34" charset="0"/>
                <a:cs typeface="Arial"/>
                <a:sym typeface="Arial"/>
              </a:rPr>
              <a:t>pertanian</a:t>
            </a:r>
            <a:r>
              <a:rPr lang="en-US" kern="0" dirty="0">
                <a:solidFill>
                  <a:srgbClr val="000000"/>
                </a:solidFill>
                <a:latin typeface="PT Sans" panose="020B0503020203020204" pitchFamily="34" charset="0"/>
                <a:cs typeface="Arial"/>
                <a:sym typeface="Arial"/>
              </a:rPr>
              <a:t> </a:t>
            </a:r>
            <a:r>
              <a:rPr lang="en-US" kern="0" dirty="0" err="1">
                <a:solidFill>
                  <a:srgbClr val="000000"/>
                </a:solidFill>
                <a:latin typeface="PT Sans" panose="020B0503020203020204" pitchFamily="34" charset="0"/>
                <a:cs typeface="Arial"/>
                <a:sym typeface="Arial"/>
              </a:rPr>
              <a:t>dan</a:t>
            </a:r>
            <a:r>
              <a:rPr lang="id-ID" kern="0" dirty="0">
                <a:solidFill>
                  <a:srgbClr val="000000"/>
                </a:solidFill>
                <a:latin typeface="PT Sans" panose="020B0503020203020204" pitchFamily="34" charset="0"/>
                <a:cs typeface="Arial"/>
                <a:sym typeface="Arial"/>
              </a:rPr>
              <a:t> </a:t>
            </a:r>
            <a:r>
              <a:rPr lang="en-US" kern="0" dirty="0" err="1">
                <a:solidFill>
                  <a:srgbClr val="000000"/>
                </a:solidFill>
                <a:latin typeface="PT Sans" panose="020B0503020203020204" pitchFamily="34" charset="0"/>
                <a:cs typeface="Arial"/>
                <a:sym typeface="Arial"/>
              </a:rPr>
              <a:t>perkebunan</a:t>
            </a:r>
            <a:r>
              <a:rPr lang="en-US" kern="0" dirty="0">
                <a:solidFill>
                  <a:srgbClr val="000000"/>
                </a:solidFill>
                <a:latin typeface="PT Sans" panose="020B0503020203020204" pitchFamily="34" charset="0"/>
                <a:cs typeface="Arial"/>
                <a:sym typeface="Arial"/>
              </a:rPr>
              <a:t>, </a:t>
            </a:r>
            <a:r>
              <a:rPr lang="en-US" kern="0" dirty="0" err="1">
                <a:solidFill>
                  <a:srgbClr val="000000"/>
                </a:solidFill>
                <a:latin typeface="PT Sans" panose="020B0503020203020204" pitchFamily="34" charset="0"/>
                <a:cs typeface="Arial"/>
                <a:sym typeface="Arial"/>
              </a:rPr>
              <a:t>industri</a:t>
            </a:r>
            <a:r>
              <a:rPr lang="en-US" kern="0" dirty="0">
                <a:solidFill>
                  <a:srgbClr val="000000"/>
                </a:solidFill>
                <a:latin typeface="PT Sans" panose="020B0503020203020204" pitchFamily="34" charset="0"/>
                <a:cs typeface="Arial"/>
                <a:sym typeface="Arial"/>
              </a:rPr>
              <a:t> </a:t>
            </a:r>
            <a:r>
              <a:rPr lang="en-US" kern="0" dirty="0" err="1">
                <a:solidFill>
                  <a:srgbClr val="000000"/>
                </a:solidFill>
                <a:latin typeface="PT Sans" panose="020B0503020203020204" pitchFamily="34" charset="0"/>
                <a:cs typeface="Arial"/>
                <a:sym typeface="Arial"/>
              </a:rPr>
              <a:t>konstruksi</a:t>
            </a:r>
            <a:r>
              <a:rPr lang="en-US" kern="0" dirty="0">
                <a:solidFill>
                  <a:srgbClr val="000000"/>
                </a:solidFill>
                <a:latin typeface="PT Sans" panose="020B0503020203020204" pitchFamily="34" charset="0"/>
                <a:cs typeface="Arial"/>
                <a:sym typeface="Arial"/>
              </a:rPr>
              <a:t> </a:t>
            </a:r>
            <a:r>
              <a:rPr lang="en-US" kern="0" dirty="0" err="1">
                <a:solidFill>
                  <a:srgbClr val="000000"/>
                </a:solidFill>
                <a:latin typeface="PT Sans" panose="020B0503020203020204" pitchFamily="34" charset="0"/>
                <a:cs typeface="Arial"/>
                <a:sym typeface="Arial"/>
              </a:rPr>
              <a:t>gedung</a:t>
            </a:r>
            <a:r>
              <a:rPr lang="en-US" kern="0" dirty="0">
                <a:solidFill>
                  <a:srgbClr val="000000"/>
                </a:solidFill>
                <a:latin typeface="PT Sans" panose="020B0503020203020204" pitchFamily="34" charset="0"/>
                <a:cs typeface="Arial"/>
                <a:sym typeface="Arial"/>
              </a:rPr>
              <a:t>, </a:t>
            </a:r>
            <a:r>
              <a:rPr lang="en-US" kern="0" dirty="0" err="1">
                <a:solidFill>
                  <a:srgbClr val="000000"/>
                </a:solidFill>
                <a:latin typeface="PT Sans" panose="020B0503020203020204" pitchFamily="34" charset="0"/>
                <a:cs typeface="Arial"/>
                <a:sym typeface="Arial"/>
              </a:rPr>
              <a:t>dan</a:t>
            </a:r>
            <a:r>
              <a:rPr lang="en-US" kern="0" dirty="0">
                <a:solidFill>
                  <a:srgbClr val="000000"/>
                </a:solidFill>
                <a:latin typeface="PT Sans" panose="020B0503020203020204" pitchFamily="34" charset="0"/>
                <a:cs typeface="Arial"/>
                <a:sym typeface="Arial"/>
              </a:rPr>
              <a:t> </a:t>
            </a:r>
            <a:r>
              <a:rPr lang="en-US" kern="0" dirty="0" err="1">
                <a:solidFill>
                  <a:srgbClr val="000000"/>
                </a:solidFill>
                <a:latin typeface="PT Sans" panose="020B0503020203020204" pitchFamily="34" charset="0"/>
                <a:cs typeface="Arial"/>
                <a:sym typeface="Arial"/>
              </a:rPr>
              <a:t>industri</a:t>
            </a:r>
            <a:r>
              <a:rPr lang="en-US" kern="0" dirty="0">
                <a:solidFill>
                  <a:srgbClr val="000000"/>
                </a:solidFill>
                <a:latin typeface="PT Sans" panose="020B0503020203020204" pitchFamily="34" charset="0"/>
                <a:cs typeface="Arial"/>
                <a:sym typeface="Arial"/>
              </a:rPr>
              <a:t> </a:t>
            </a:r>
            <a:r>
              <a:rPr lang="en-US" kern="0" dirty="0" err="1">
                <a:solidFill>
                  <a:srgbClr val="000000"/>
                </a:solidFill>
                <a:latin typeface="PT Sans" panose="020B0503020203020204" pitchFamily="34" charset="0"/>
                <a:cs typeface="Arial"/>
                <a:sym typeface="Arial"/>
              </a:rPr>
              <a:t>umum</a:t>
            </a:r>
            <a:r>
              <a:rPr lang="en-US" kern="0" dirty="0">
                <a:solidFill>
                  <a:srgbClr val="000000"/>
                </a:solidFill>
                <a:latin typeface="PT Sans" panose="020B0503020203020204" pitchFamily="34" charset="0"/>
                <a:cs typeface="Arial"/>
                <a:sym typeface="Arial"/>
              </a:rPr>
              <a:t>.</a:t>
            </a:r>
            <a:endParaRPr kumimoji="0" lang="en-US" sz="1800" b="0" i="0" u="none" strike="noStrike" kern="0" cap="none" spc="0" normalizeH="0" baseline="0" noProof="0" dirty="0">
              <a:ln>
                <a:noFill/>
              </a:ln>
              <a:solidFill>
                <a:srgbClr val="000000"/>
              </a:solidFill>
              <a:effectLst/>
              <a:uLnTx/>
              <a:uFillTx/>
              <a:latin typeface="PT Sans" panose="020B0503020203020204" pitchFamily="34" charset="0"/>
              <a:cs typeface="Arial"/>
              <a:sym typeface="Arial"/>
            </a:endParaRPr>
          </a:p>
        </p:txBody>
      </p:sp>
      <p:pic>
        <p:nvPicPr>
          <p:cNvPr id="7" name="Picture 6">
            <a:extLst>
              <a:ext uri="{FF2B5EF4-FFF2-40B4-BE49-F238E27FC236}">
                <a16:creationId xmlns:a16="http://schemas.microsoft.com/office/drawing/2014/main" id="{FBD125B1-430C-E937-993C-45CD0A0B9518}"/>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4631439"/>
            <a:ext cx="9144000" cy="512063"/>
          </a:xfrm>
          <a:prstGeom prst="rect">
            <a:avLst/>
          </a:prstGeom>
        </p:spPr>
      </p:pic>
    </p:spTree>
    <p:extLst>
      <p:ext uri="{BB962C8B-B14F-4D97-AF65-F5344CB8AC3E}">
        <p14:creationId xmlns:p14="http://schemas.microsoft.com/office/powerpoint/2010/main" val="13962338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5" grpId="0"/>
      <p:bldP spid="6"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575;p46">
            <a:extLst>
              <a:ext uri="{FF2B5EF4-FFF2-40B4-BE49-F238E27FC236}">
                <a16:creationId xmlns:a16="http://schemas.microsoft.com/office/drawing/2014/main" id="{6103A4F6-8E26-0E9B-2474-F0D6EA4925A5}"/>
              </a:ext>
            </a:extLst>
          </p:cNvPr>
          <p:cNvSpPr/>
          <p:nvPr/>
        </p:nvSpPr>
        <p:spPr>
          <a:xfrm>
            <a:off x="421043" y="647514"/>
            <a:ext cx="598553" cy="598553"/>
          </a:xfrm>
          <a:prstGeom prst="rect">
            <a:avLst/>
          </a:prstGeom>
          <a:solidFill>
            <a:schemeClr val="accent2"/>
          </a:solid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2900" b="1" i="0" u="none" strike="noStrike" kern="0" cap="none" spc="0" normalizeH="0" baseline="0" noProof="0" dirty="0">
                <a:ln>
                  <a:noFill/>
                </a:ln>
                <a:solidFill>
                  <a:srgbClr val="043A5B"/>
                </a:solidFill>
                <a:effectLst/>
                <a:uLnTx/>
                <a:uFillTx/>
                <a:latin typeface="PT Sans" panose="020B0503020203020204" pitchFamily="34" charset="0"/>
                <a:ea typeface="Archivo"/>
                <a:cs typeface="Archivo"/>
                <a:sym typeface="Archivo"/>
              </a:rPr>
              <a:t>2</a:t>
            </a:r>
            <a:endParaRPr kumimoji="0" sz="2900" b="1" i="0" u="none" strike="noStrike" kern="0" cap="none" spc="0" normalizeH="0" baseline="0" noProof="0" dirty="0">
              <a:ln>
                <a:noFill/>
              </a:ln>
              <a:solidFill>
                <a:srgbClr val="043A5B"/>
              </a:solidFill>
              <a:effectLst/>
              <a:uLnTx/>
              <a:uFillTx/>
              <a:latin typeface="PT Sans" panose="020B0503020203020204" pitchFamily="34" charset="0"/>
              <a:ea typeface="Archivo"/>
              <a:cs typeface="Archivo"/>
              <a:sym typeface="Archivo"/>
            </a:endParaRPr>
          </a:p>
        </p:txBody>
      </p:sp>
      <p:sp>
        <p:nvSpPr>
          <p:cNvPr id="3" name="Google Shape;583;p46">
            <a:extLst>
              <a:ext uri="{FF2B5EF4-FFF2-40B4-BE49-F238E27FC236}">
                <a16:creationId xmlns:a16="http://schemas.microsoft.com/office/drawing/2014/main" id="{51C48753-6B57-F77F-531E-D78D4DAACADC}"/>
              </a:ext>
            </a:extLst>
          </p:cNvPr>
          <p:cNvSpPr txBox="1"/>
          <p:nvPr/>
        </p:nvSpPr>
        <p:spPr>
          <a:xfrm>
            <a:off x="1161762" y="681187"/>
            <a:ext cx="4584520" cy="531206"/>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2400" b="1"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Penanganan</a:t>
            </a:r>
            <a:r>
              <a:rPr kumimoji="0" lang="en-US" sz="2400" b="1"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 </a:t>
            </a:r>
            <a:r>
              <a:rPr kumimoji="0" lang="en-US" sz="2400" b="1"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Limbah</a:t>
            </a:r>
            <a:r>
              <a:rPr kumimoji="0" lang="en-US" sz="2400" b="1"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 </a:t>
            </a:r>
            <a:r>
              <a:rPr kumimoji="0" lang="en-US" sz="2400" b="1"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Padat</a:t>
            </a:r>
            <a:endParaRPr kumimoji="0" sz="2400" b="1" i="0" u="none" strike="noStrike" kern="0" cap="none" spc="0" normalizeH="0" baseline="0" noProof="0" dirty="0">
              <a:ln>
                <a:noFill/>
              </a:ln>
              <a:solidFill>
                <a:srgbClr val="000000"/>
              </a:solidFill>
              <a:effectLst/>
              <a:uLnTx/>
              <a:uFillTx/>
              <a:latin typeface="PT Sans" panose="020B0503020203020204" pitchFamily="34" charset="0"/>
              <a:ea typeface="Archivo"/>
              <a:cs typeface="Archivo"/>
              <a:sym typeface="Archivo"/>
            </a:endParaRPr>
          </a:p>
        </p:txBody>
      </p:sp>
      <p:sp>
        <p:nvSpPr>
          <p:cNvPr id="5" name="TextBox 4">
            <a:extLst>
              <a:ext uri="{FF2B5EF4-FFF2-40B4-BE49-F238E27FC236}">
                <a16:creationId xmlns:a16="http://schemas.microsoft.com/office/drawing/2014/main" id="{C8378B90-C1AA-D4D5-3E4F-1025ACDCFEFA}"/>
              </a:ext>
            </a:extLst>
          </p:cNvPr>
          <p:cNvSpPr txBox="1"/>
          <p:nvPr/>
        </p:nvSpPr>
        <p:spPr>
          <a:xfrm>
            <a:off x="1665969" y="1347618"/>
            <a:ext cx="5736336" cy="400110"/>
          </a:xfrm>
          <a:prstGeom prst="rect">
            <a:avLst/>
          </a:prstGeom>
          <a:noFill/>
        </p:spPr>
        <p:txBody>
          <a:bodyPr wrap="square">
            <a:spAutoFit/>
          </a:bodyPr>
          <a:lstStyle/>
          <a:p>
            <a:pPr lvl="0" algn="ctr" defTabSz="914400">
              <a:buClr>
                <a:srgbClr val="000000"/>
              </a:buClr>
              <a:defRPr/>
            </a:pPr>
            <a:r>
              <a:rPr lang="en-US" sz="2000" b="1" kern="0" dirty="0">
                <a:solidFill>
                  <a:srgbClr val="000000"/>
                </a:solidFill>
                <a:latin typeface="PT Sans" panose="020B0503020203020204" pitchFamily="34" charset="0"/>
                <a:cs typeface="Arial"/>
                <a:sym typeface="Arial"/>
              </a:rPr>
              <a:t>M</a:t>
            </a:r>
            <a:r>
              <a:rPr lang="id-ID" sz="2000" b="1" kern="0" dirty="0">
                <a:solidFill>
                  <a:srgbClr val="000000"/>
                </a:solidFill>
                <a:latin typeface="PT Sans" panose="020B0503020203020204" pitchFamily="34" charset="0"/>
                <a:cs typeface="Arial"/>
                <a:sym typeface="Arial"/>
              </a:rPr>
              <a:t>eminimalkan Limbah Padat</a:t>
            </a:r>
            <a:endParaRPr kumimoji="0" lang="en-US" sz="2000" b="1" i="0" u="none" strike="noStrike" kern="0" cap="none" spc="0" normalizeH="0" baseline="0" noProof="0" dirty="0">
              <a:ln>
                <a:noFill/>
              </a:ln>
              <a:solidFill>
                <a:srgbClr val="000000"/>
              </a:solidFill>
              <a:effectLst/>
              <a:uLnTx/>
              <a:uFillTx/>
              <a:latin typeface="PT Sans" panose="020B0503020203020204" pitchFamily="34" charset="0"/>
              <a:cs typeface="Arial"/>
              <a:sym typeface="Arial"/>
            </a:endParaRPr>
          </a:p>
        </p:txBody>
      </p:sp>
      <p:sp>
        <p:nvSpPr>
          <p:cNvPr id="7" name="Rectangle 6"/>
          <p:cNvSpPr/>
          <p:nvPr/>
        </p:nvSpPr>
        <p:spPr>
          <a:xfrm>
            <a:off x="1665969" y="2048256"/>
            <a:ext cx="1260000" cy="504000"/>
          </a:xfrm>
          <a:prstGeom prst="rect">
            <a:avLst/>
          </a:prstGeom>
          <a:solidFill>
            <a:schemeClr val="accent3">
              <a:lumMod val="20000"/>
              <a:lumOff val="8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400" b="1" i="1" dirty="0">
                <a:solidFill>
                  <a:srgbClr val="000000"/>
                </a:solidFill>
                <a:latin typeface="PT Sans" panose="020B0503020203020204"/>
              </a:rPr>
              <a:t>Reuse</a:t>
            </a:r>
          </a:p>
        </p:txBody>
      </p:sp>
      <p:sp>
        <p:nvSpPr>
          <p:cNvPr id="8" name="Rectangle 7"/>
          <p:cNvSpPr/>
          <p:nvPr/>
        </p:nvSpPr>
        <p:spPr>
          <a:xfrm>
            <a:off x="3958990" y="2048256"/>
            <a:ext cx="1260000" cy="504000"/>
          </a:xfrm>
          <a:prstGeom prst="rect">
            <a:avLst/>
          </a:prstGeom>
          <a:solidFill>
            <a:schemeClr val="accent1">
              <a:lumMod val="40000"/>
              <a:lumOff val="6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400" b="1" i="1" dirty="0">
                <a:solidFill>
                  <a:srgbClr val="000000"/>
                </a:solidFill>
                <a:latin typeface="PT Sans" panose="020B0503020203020204"/>
              </a:rPr>
              <a:t>Replacement</a:t>
            </a:r>
          </a:p>
        </p:txBody>
      </p:sp>
      <p:sp>
        <p:nvSpPr>
          <p:cNvPr id="9" name="Rectangle 8"/>
          <p:cNvSpPr/>
          <p:nvPr/>
        </p:nvSpPr>
        <p:spPr>
          <a:xfrm>
            <a:off x="6174435" y="2048256"/>
            <a:ext cx="1260000" cy="504000"/>
          </a:xfrm>
          <a:prstGeom prst="rect">
            <a:avLst/>
          </a:prstGeom>
          <a:solidFill>
            <a:schemeClr val="accent3">
              <a:lumMod val="20000"/>
              <a:lumOff val="8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400" b="1" i="1" dirty="0">
                <a:solidFill>
                  <a:srgbClr val="000000"/>
                </a:solidFill>
                <a:latin typeface="PT Sans" panose="020B0503020203020204"/>
              </a:rPr>
              <a:t>Refusal</a:t>
            </a:r>
          </a:p>
        </p:txBody>
      </p:sp>
      <p:sp>
        <p:nvSpPr>
          <p:cNvPr id="10" name="Rectangle 9"/>
          <p:cNvSpPr/>
          <p:nvPr/>
        </p:nvSpPr>
        <p:spPr>
          <a:xfrm>
            <a:off x="1665969" y="2852928"/>
            <a:ext cx="1260000" cy="504000"/>
          </a:xfrm>
          <a:prstGeom prst="rect">
            <a:avLst/>
          </a:prstGeom>
          <a:solidFill>
            <a:schemeClr val="accent1">
              <a:lumMod val="40000"/>
              <a:lumOff val="6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400" b="1" i="1" dirty="0">
                <a:solidFill>
                  <a:srgbClr val="000000"/>
                </a:solidFill>
                <a:latin typeface="PT Sans" panose="020B0503020203020204"/>
              </a:rPr>
              <a:t>Repair</a:t>
            </a:r>
          </a:p>
        </p:txBody>
      </p:sp>
      <p:sp>
        <p:nvSpPr>
          <p:cNvPr id="11" name="Rectangle 10"/>
          <p:cNvSpPr/>
          <p:nvPr/>
        </p:nvSpPr>
        <p:spPr>
          <a:xfrm>
            <a:off x="6174435" y="3694176"/>
            <a:ext cx="1260000" cy="504000"/>
          </a:xfrm>
          <a:prstGeom prst="rect">
            <a:avLst/>
          </a:prstGeom>
          <a:solidFill>
            <a:schemeClr val="accent3">
              <a:lumMod val="20000"/>
              <a:lumOff val="8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400" b="1" i="1" dirty="0">
                <a:solidFill>
                  <a:srgbClr val="000000"/>
                </a:solidFill>
                <a:latin typeface="PT Sans" panose="020B0503020203020204"/>
              </a:rPr>
              <a:t>Recovery</a:t>
            </a:r>
          </a:p>
        </p:txBody>
      </p:sp>
      <p:sp>
        <p:nvSpPr>
          <p:cNvPr id="12" name="Rectangle 11"/>
          <p:cNvSpPr/>
          <p:nvPr/>
        </p:nvSpPr>
        <p:spPr>
          <a:xfrm>
            <a:off x="3958990" y="2834640"/>
            <a:ext cx="1260000" cy="504000"/>
          </a:xfrm>
          <a:prstGeom prst="rect">
            <a:avLst/>
          </a:prstGeom>
          <a:solidFill>
            <a:schemeClr val="accent3">
              <a:lumMod val="20000"/>
              <a:lumOff val="8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400" b="1" i="1" dirty="0">
                <a:solidFill>
                  <a:srgbClr val="000000"/>
                </a:solidFill>
                <a:latin typeface="PT Sans" panose="020B0503020203020204"/>
              </a:rPr>
              <a:t>Reconstruct</a:t>
            </a:r>
          </a:p>
        </p:txBody>
      </p:sp>
      <p:sp>
        <p:nvSpPr>
          <p:cNvPr id="13" name="Rectangle 12"/>
          <p:cNvSpPr/>
          <p:nvPr/>
        </p:nvSpPr>
        <p:spPr>
          <a:xfrm>
            <a:off x="6174435" y="2852928"/>
            <a:ext cx="1260000" cy="504000"/>
          </a:xfrm>
          <a:prstGeom prst="rect">
            <a:avLst/>
          </a:prstGeom>
          <a:solidFill>
            <a:schemeClr val="accent1">
              <a:lumMod val="40000"/>
              <a:lumOff val="6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400" b="1" i="1" dirty="0">
                <a:solidFill>
                  <a:srgbClr val="000000"/>
                </a:solidFill>
                <a:latin typeface="PT Sans" panose="020B0503020203020204"/>
              </a:rPr>
              <a:t>Redurability</a:t>
            </a:r>
          </a:p>
        </p:txBody>
      </p:sp>
      <p:sp>
        <p:nvSpPr>
          <p:cNvPr id="14" name="Rectangle 13"/>
          <p:cNvSpPr/>
          <p:nvPr/>
        </p:nvSpPr>
        <p:spPr>
          <a:xfrm>
            <a:off x="1665969" y="3694176"/>
            <a:ext cx="1260000" cy="504000"/>
          </a:xfrm>
          <a:prstGeom prst="rect">
            <a:avLst/>
          </a:prstGeom>
          <a:solidFill>
            <a:schemeClr val="accent3">
              <a:lumMod val="20000"/>
              <a:lumOff val="8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400" b="1" i="1" dirty="0">
                <a:solidFill>
                  <a:srgbClr val="000000"/>
                </a:solidFill>
                <a:latin typeface="PT Sans" panose="020B0503020203020204"/>
              </a:rPr>
              <a:t>Reduce</a:t>
            </a:r>
          </a:p>
        </p:txBody>
      </p:sp>
      <p:sp>
        <p:nvSpPr>
          <p:cNvPr id="15" name="Rectangle 14"/>
          <p:cNvSpPr/>
          <p:nvPr/>
        </p:nvSpPr>
        <p:spPr>
          <a:xfrm>
            <a:off x="3958990" y="3694176"/>
            <a:ext cx="1260000" cy="504000"/>
          </a:xfrm>
          <a:prstGeom prst="rect">
            <a:avLst/>
          </a:prstGeom>
          <a:solidFill>
            <a:schemeClr val="accent1">
              <a:lumMod val="40000"/>
              <a:lumOff val="6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400" b="1" i="1" dirty="0">
                <a:solidFill>
                  <a:srgbClr val="000000"/>
                </a:solidFill>
                <a:latin typeface="PT Sans" panose="020B0503020203020204"/>
              </a:rPr>
              <a:t>Recycle</a:t>
            </a:r>
          </a:p>
        </p:txBody>
      </p:sp>
      <p:pic>
        <p:nvPicPr>
          <p:cNvPr id="16" name="Picture 15">
            <a:extLst>
              <a:ext uri="{FF2B5EF4-FFF2-40B4-BE49-F238E27FC236}">
                <a16:creationId xmlns:a16="http://schemas.microsoft.com/office/drawing/2014/main" id="{FBD125B1-430C-E937-993C-45CD0A0B9518}"/>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4631439"/>
            <a:ext cx="9144000" cy="512063"/>
          </a:xfrm>
          <a:prstGeom prst="rect">
            <a:avLst/>
          </a:prstGeom>
        </p:spPr>
      </p:pic>
    </p:spTree>
    <p:extLst>
      <p:ext uri="{BB962C8B-B14F-4D97-AF65-F5344CB8AC3E}">
        <p14:creationId xmlns:p14="http://schemas.microsoft.com/office/powerpoint/2010/main" val="26138789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500"/>
                                        <p:tgtEl>
                                          <p:spTgt spid="10"/>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fade">
                                      <p:cBhvr>
                                        <p:cTn id="27" dur="500"/>
                                        <p:tgtEl>
                                          <p:spTgt spid="12"/>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fade">
                                      <p:cBhvr>
                                        <p:cTn id="31" dur="500"/>
                                        <p:tgtEl>
                                          <p:spTgt spid="13"/>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fade">
                                      <p:cBhvr>
                                        <p:cTn id="35" dur="500"/>
                                        <p:tgtEl>
                                          <p:spTgt spid="14"/>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fade">
                                      <p:cBhvr>
                                        <p:cTn id="39" dur="500"/>
                                        <p:tgtEl>
                                          <p:spTgt spid="15"/>
                                        </p:tgtEl>
                                      </p:cBhvr>
                                    </p:animEffect>
                                  </p:childTnLst>
                                </p:cTn>
                              </p:par>
                            </p:childTnLst>
                          </p:cTn>
                        </p:par>
                        <p:par>
                          <p:cTn id="40" fill="hold">
                            <p:stCondLst>
                              <p:cond delay="4500"/>
                            </p:stCondLst>
                            <p:childTnLst>
                              <p:par>
                                <p:cTn id="41" presetID="10" presetClass="entr" presetSubtype="0" fill="hold" grpId="0" nodeType="afterEffect">
                                  <p:stCondLst>
                                    <p:cond delay="0"/>
                                  </p:stCondLst>
                                  <p:childTnLst>
                                    <p:set>
                                      <p:cBhvr>
                                        <p:cTn id="42" dur="1" fill="hold">
                                          <p:stCondLst>
                                            <p:cond delay="0"/>
                                          </p:stCondLst>
                                        </p:cTn>
                                        <p:tgtEl>
                                          <p:spTgt spid="11"/>
                                        </p:tgtEl>
                                        <p:attrNameLst>
                                          <p:attrName>style.visibility</p:attrName>
                                        </p:attrNameLst>
                                      </p:cBhvr>
                                      <p:to>
                                        <p:strVal val="visible"/>
                                      </p:to>
                                    </p:set>
                                    <p:animEffect transition="in" filter="fade">
                                      <p:cBhvr>
                                        <p:cTn id="4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animBg="1"/>
      <p:bldP spid="8" grpId="0" animBg="1"/>
      <p:bldP spid="9" grpId="0" animBg="1"/>
      <p:bldP spid="10" grpId="0" animBg="1"/>
      <p:bldP spid="11" grpId="0" animBg="1"/>
      <p:bldP spid="12" grpId="0" animBg="1"/>
      <p:bldP spid="13" grpId="0" animBg="1"/>
      <p:bldP spid="14" grpId="0" animBg="1"/>
      <p:bldP spid="15"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575;p46">
            <a:extLst>
              <a:ext uri="{FF2B5EF4-FFF2-40B4-BE49-F238E27FC236}">
                <a16:creationId xmlns:a16="http://schemas.microsoft.com/office/drawing/2014/main" id="{6103A4F6-8E26-0E9B-2474-F0D6EA4925A5}"/>
              </a:ext>
            </a:extLst>
          </p:cNvPr>
          <p:cNvSpPr/>
          <p:nvPr/>
        </p:nvSpPr>
        <p:spPr>
          <a:xfrm>
            <a:off x="421043" y="647514"/>
            <a:ext cx="598553" cy="598553"/>
          </a:xfrm>
          <a:prstGeom prst="rect">
            <a:avLst/>
          </a:prstGeom>
          <a:solidFill>
            <a:schemeClr val="accent2"/>
          </a:solid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2900" b="1" i="0" u="none" strike="noStrike" kern="0" cap="none" spc="0" normalizeH="0" baseline="0" noProof="0" dirty="0">
                <a:ln>
                  <a:noFill/>
                </a:ln>
                <a:solidFill>
                  <a:srgbClr val="043A5B"/>
                </a:solidFill>
                <a:effectLst/>
                <a:uLnTx/>
                <a:uFillTx/>
                <a:latin typeface="PT Sans" panose="020B0503020203020204" pitchFamily="34" charset="0"/>
                <a:ea typeface="Archivo"/>
                <a:cs typeface="Archivo"/>
                <a:sym typeface="Archivo"/>
              </a:rPr>
              <a:t>2</a:t>
            </a:r>
            <a:endParaRPr kumimoji="0" sz="2900" b="1" i="0" u="none" strike="noStrike" kern="0" cap="none" spc="0" normalizeH="0" baseline="0" noProof="0" dirty="0">
              <a:ln>
                <a:noFill/>
              </a:ln>
              <a:solidFill>
                <a:srgbClr val="043A5B"/>
              </a:solidFill>
              <a:effectLst/>
              <a:uLnTx/>
              <a:uFillTx/>
              <a:latin typeface="PT Sans" panose="020B0503020203020204" pitchFamily="34" charset="0"/>
              <a:ea typeface="Archivo"/>
              <a:cs typeface="Archivo"/>
              <a:sym typeface="Archivo"/>
            </a:endParaRPr>
          </a:p>
        </p:txBody>
      </p:sp>
      <p:sp>
        <p:nvSpPr>
          <p:cNvPr id="3" name="Google Shape;583;p46">
            <a:extLst>
              <a:ext uri="{FF2B5EF4-FFF2-40B4-BE49-F238E27FC236}">
                <a16:creationId xmlns:a16="http://schemas.microsoft.com/office/drawing/2014/main" id="{51C48753-6B57-F77F-531E-D78D4DAACADC}"/>
              </a:ext>
            </a:extLst>
          </p:cNvPr>
          <p:cNvSpPr txBox="1"/>
          <p:nvPr/>
        </p:nvSpPr>
        <p:spPr>
          <a:xfrm>
            <a:off x="1161762" y="681187"/>
            <a:ext cx="4584520" cy="531206"/>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2400" b="1"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Penanganan</a:t>
            </a:r>
            <a:r>
              <a:rPr kumimoji="0" lang="en-US" sz="2400" b="1"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 </a:t>
            </a:r>
            <a:r>
              <a:rPr kumimoji="0" lang="en-US" sz="2400" b="1"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Limbah</a:t>
            </a:r>
            <a:r>
              <a:rPr kumimoji="0" lang="en-US" sz="2400" b="1"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 </a:t>
            </a:r>
            <a:r>
              <a:rPr kumimoji="0" lang="en-US" sz="2400" b="1"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Padat</a:t>
            </a:r>
            <a:endParaRPr kumimoji="0" sz="2400" b="1" i="0" u="none" strike="noStrike" kern="0" cap="none" spc="0" normalizeH="0" baseline="0" noProof="0" dirty="0">
              <a:ln>
                <a:noFill/>
              </a:ln>
              <a:solidFill>
                <a:srgbClr val="000000"/>
              </a:solidFill>
              <a:effectLst/>
              <a:uLnTx/>
              <a:uFillTx/>
              <a:latin typeface="PT Sans" panose="020B0503020203020204" pitchFamily="34" charset="0"/>
              <a:ea typeface="Archivo"/>
              <a:cs typeface="Archivo"/>
              <a:sym typeface="Archivo"/>
            </a:endParaRPr>
          </a:p>
        </p:txBody>
      </p:sp>
      <p:sp>
        <p:nvSpPr>
          <p:cNvPr id="5" name="TextBox 4">
            <a:extLst>
              <a:ext uri="{FF2B5EF4-FFF2-40B4-BE49-F238E27FC236}">
                <a16:creationId xmlns:a16="http://schemas.microsoft.com/office/drawing/2014/main" id="{C8378B90-C1AA-D4D5-3E4F-1025ACDCFEFA}"/>
              </a:ext>
            </a:extLst>
          </p:cNvPr>
          <p:cNvSpPr txBox="1"/>
          <p:nvPr/>
        </p:nvSpPr>
        <p:spPr>
          <a:xfrm>
            <a:off x="1665969" y="1347618"/>
            <a:ext cx="5736336" cy="400110"/>
          </a:xfrm>
          <a:prstGeom prst="rect">
            <a:avLst/>
          </a:prstGeom>
          <a:noFill/>
        </p:spPr>
        <p:txBody>
          <a:bodyPr wrap="square">
            <a:spAutoFit/>
          </a:bodyPr>
          <a:lstStyle/>
          <a:p>
            <a:pPr lvl="0" algn="ctr" defTabSz="914400">
              <a:buClr>
                <a:srgbClr val="000000"/>
              </a:buClr>
              <a:defRPr/>
            </a:pPr>
            <a:r>
              <a:rPr lang="en-US" sz="2000" b="1" kern="0" dirty="0">
                <a:solidFill>
                  <a:srgbClr val="000000"/>
                </a:solidFill>
                <a:latin typeface="PT Sans" panose="020B0503020203020204" pitchFamily="34" charset="0"/>
                <a:cs typeface="Arial"/>
                <a:sym typeface="Arial"/>
              </a:rPr>
              <a:t>Cara </a:t>
            </a:r>
            <a:r>
              <a:rPr lang="en-US" sz="2000" b="1" kern="0" dirty="0" err="1">
                <a:solidFill>
                  <a:srgbClr val="000000"/>
                </a:solidFill>
                <a:latin typeface="PT Sans" panose="020B0503020203020204" pitchFamily="34" charset="0"/>
                <a:cs typeface="Arial"/>
                <a:sym typeface="Arial"/>
              </a:rPr>
              <a:t>Penanganan</a:t>
            </a:r>
            <a:r>
              <a:rPr lang="en-US" sz="2000" b="1" kern="0" dirty="0">
                <a:solidFill>
                  <a:srgbClr val="000000"/>
                </a:solidFill>
                <a:latin typeface="PT Sans" panose="020B0503020203020204" pitchFamily="34" charset="0"/>
                <a:cs typeface="Arial"/>
                <a:sym typeface="Arial"/>
              </a:rPr>
              <a:t> </a:t>
            </a:r>
            <a:r>
              <a:rPr lang="en-US" sz="2000" b="1" kern="0" dirty="0" err="1">
                <a:solidFill>
                  <a:srgbClr val="000000"/>
                </a:solidFill>
                <a:latin typeface="PT Sans" panose="020B0503020203020204" pitchFamily="34" charset="0"/>
                <a:cs typeface="Arial"/>
                <a:sym typeface="Arial"/>
              </a:rPr>
              <a:t>Limbah</a:t>
            </a:r>
            <a:r>
              <a:rPr lang="en-US" sz="2000" b="1" kern="0" dirty="0">
                <a:solidFill>
                  <a:srgbClr val="000000"/>
                </a:solidFill>
                <a:latin typeface="PT Sans" panose="020B0503020203020204" pitchFamily="34" charset="0"/>
                <a:cs typeface="Arial"/>
                <a:sym typeface="Arial"/>
              </a:rPr>
              <a:t> </a:t>
            </a:r>
            <a:r>
              <a:rPr lang="en-US" sz="2000" b="1" kern="0" dirty="0" err="1">
                <a:solidFill>
                  <a:srgbClr val="000000"/>
                </a:solidFill>
                <a:latin typeface="PT Sans" panose="020B0503020203020204" pitchFamily="34" charset="0"/>
                <a:cs typeface="Arial"/>
                <a:sym typeface="Arial"/>
              </a:rPr>
              <a:t>Padat</a:t>
            </a:r>
            <a:r>
              <a:rPr lang="en-US" sz="2000" b="1" kern="0" dirty="0">
                <a:solidFill>
                  <a:srgbClr val="000000"/>
                </a:solidFill>
                <a:latin typeface="PT Sans" panose="020B0503020203020204" pitchFamily="34" charset="0"/>
                <a:cs typeface="Arial"/>
                <a:sym typeface="Arial"/>
              </a:rPr>
              <a:t> (</a:t>
            </a:r>
            <a:r>
              <a:rPr lang="en-US" sz="2000" b="1" kern="0" dirty="0" err="1">
                <a:solidFill>
                  <a:srgbClr val="000000"/>
                </a:solidFill>
                <a:latin typeface="PT Sans" panose="020B0503020203020204" pitchFamily="34" charset="0"/>
                <a:cs typeface="Arial"/>
                <a:sym typeface="Arial"/>
              </a:rPr>
              <a:t>Sampah</a:t>
            </a:r>
            <a:r>
              <a:rPr lang="en-US" sz="2000" b="1" kern="0" dirty="0">
                <a:solidFill>
                  <a:srgbClr val="000000"/>
                </a:solidFill>
                <a:latin typeface="PT Sans" panose="020B0503020203020204" pitchFamily="34" charset="0"/>
                <a:cs typeface="Arial"/>
                <a:sym typeface="Arial"/>
              </a:rPr>
              <a:t>)</a:t>
            </a:r>
            <a:endParaRPr kumimoji="0" lang="en-US" sz="2000" b="1" i="0" u="none" strike="noStrike" kern="0" cap="none" spc="0" normalizeH="0" baseline="0" noProof="0" dirty="0">
              <a:ln>
                <a:noFill/>
              </a:ln>
              <a:solidFill>
                <a:srgbClr val="000000"/>
              </a:solidFill>
              <a:effectLst/>
              <a:uLnTx/>
              <a:uFillTx/>
              <a:latin typeface="PT Sans" panose="020B0503020203020204" pitchFamily="34" charset="0"/>
              <a:cs typeface="Arial"/>
              <a:sym typeface="Arial"/>
            </a:endParaRPr>
          </a:p>
        </p:txBody>
      </p:sp>
      <p:sp>
        <p:nvSpPr>
          <p:cNvPr id="16" name="TextBox 15">
            <a:extLst>
              <a:ext uri="{FF2B5EF4-FFF2-40B4-BE49-F238E27FC236}">
                <a16:creationId xmlns:a16="http://schemas.microsoft.com/office/drawing/2014/main" id="{C8378B90-C1AA-D4D5-3E4F-1025ACDCFEFA}"/>
              </a:ext>
            </a:extLst>
          </p:cNvPr>
          <p:cNvSpPr txBox="1"/>
          <p:nvPr/>
        </p:nvSpPr>
        <p:spPr>
          <a:xfrm>
            <a:off x="1019596" y="1840728"/>
            <a:ext cx="7136852" cy="2693045"/>
          </a:xfrm>
          <a:prstGeom prst="rect">
            <a:avLst/>
          </a:prstGeom>
          <a:noFill/>
        </p:spPr>
        <p:txBody>
          <a:bodyPr wrap="square">
            <a:spAutoFit/>
          </a:bodyPr>
          <a:lstStyle/>
          <a:p>
            <a:pPr lvl="0" algn="just" defTabSz="914400">
              <a:spcAft>
                <a:spcPts val="500"/>
              </a:spcAft>
              <a:buClr>
                <a:srgbClr val="000000"/>
              </a:buClr>
              <a:defRPr/>
            </a:pPr>
            <a:r>
              <a:rPr lang="pt-BR" kern="0" dirty="0">
                <a:solidFill>
                  <a:srgbClr val="000000"/>
                </a:solidFill>
                <a:latin typeface="PT Sans" panose="020B0503020203020204" pitchFamily="34" charset="0"/>
                <a:cs typeface="Arial"/>
                <a:sym typeface="Arial"/>
              </a:rPr>
              <a:t>Beberapa cara pengelolaan limbah padat diuraikan</a:t>
            </a:r>
            <a:r>
              <a:rPr lang="id-ID" kern="0" dirty="0">
                <a:solidFill>
                  <a:srgbClr val="000000"/>
                </a:solidFill>
                <a:latin typeface="PT Sans" panose="020B0503020203020204" pitchFamily="34" charset="0"/>
                <a:cs typeface="Arial"/>
                <a:sym typeface="Arial"/>
              </a:rPr>
              <a:t> </a:t>
            </a:r>
            <a:r>
              <a:rPr lang="pt-BR" kern="0" dirty="0">
                <a:solidFill>
                  <a:srgbClr val="000000"/>
                </a:solidFill>
                <a:latin typeface="PT Sans" panose="020B0503020203020204" pitchFamily="34" charset="0"/>
                <a:cs typeface="Arial"/>
                <a:sym typeface="Arial"/>
              </a:rPr>
              <a:t>sebagai berikut</a:t>
            </a:r>
            <a:r>
              <a:rPr lang="en-US" kern="0" dirty="0">
                <a:solidFill>
                  <a:srgbClr val="000000"/>
                </a:solidFill>
                <a:latin typeface="PT Sans" panose="020B0503020203020204" pitchFamily="34" charset="0"/>
                <a:cs typeface="Arial"/>
                <a:sym typeface="Arial"/>
              </a:rPr>
              <a:t>.</a:t>
            </a:r>
            <a:endParaRPr lang="id-ID" kern="0" dirty="0">
              <a:solidFill>
                <a:srgbClr val="000000"/>
              </a:solidFill>
              <a:latin typeface="PT Sans" panose="020B0503020203020204" pitchFamily="34" charset="0"/>
              <a:cs typeface="Arial"/>
              <a:sym typeface="Arial"/>
            </a:endParaRPr>
          </a:p>
          <a:p>
            <a:pPr marL="342900" lvl="0" indent="-342900" algn="just" defTabSz="914400">
              <a:spcAft>
                <a:spcPts val="500"/>
              </a:spcAft>
              <a:buClr>
                <a:srgbClr val="000000"/>
              </a:buClr>
              <a:buFont typeface="+mj-lt"/>
              <a:buAutoNum type="arabicParenR"/>
              <a:defRPr/>
            </a:pPr>
            <a:r>
              <a:rPr lang="en-US" kern="0" dirty="0" err="1">
                <a:solidFill>
                  <a:srgbClr val="000000"/>
                </a:solidFill>
                <a:latin typeface="PT Sans" panose="020B0503020203020204" pitchFamily="34" charset="0"/>
                <a:cs typeface="Arial"/>
                <a:sym typeface="Arial"/>
              </a:rPr>
              <a:t>Penimbunan</a:t>
            </a:r>
            <a:r>
              <a:rPr lang="en-US" kern="0" dirty="0">
                <a:solidFill>
                  <a:srgbClr val="000000"/>
                </a:solidFill>
                <a:latin typeface="PT Sans" panose="020B0503020203020204" pitchFamily="34" charset="0"/>
                <a:cs typeface="Arial"/>
                <a:sym typeface="Arial"/>
              </a:rPr>
              <a:t> </a:t>
            </a:r>
            <a:r>
              <a:rPr lang="en-US" kern="0" dirty="0" err="1">
                <a:solidFill>
                  <a:srgbClr val="000000"/>
                </a:solidFill>
                <a:latin typeface="PT Sans" panose="020B0503020203020204" pitchFamily="34" charset="0"/>
                <a:cs typeface="Arial"/>
                <a:sym typeface="Arial"/>
              </a:rPr>
              <a:t>tanah</a:t>
            </a:r>
            <a:r>
              <a:rPr lang="en-US" kern="0" dirty="0">
                <a:solidFill>
                  <a:srgbClr val="000000"/>
                </a:solidFill>
                <a:latin typeface="PT Sans" panose="020B0503020203020204" pitchFamily="34" charset="0"/>
                <a:cs typeface="Arial"/>
                <a:sym typeface="Arial"/>
              </a:rPr>
              <a:t> (</a:t>
            </a:r>
            <a:r>
              <a:rPr lang="en-US" i="1" kern="0" dirty="0">
                <a:solidFill>
                  <a:srgbClr val="000000"/>
                </a:solidFill>
                <a:latin typeface="PT Sans" panose="020B0503020203020204" pitchFamily="34" charset="0"/>
                <a:cs typeface="Arial"/>
                <a:sym typeface="Arial"/>
              </a:rPr>
              <a:t>landfill</a:t>
            </a:r>
            <a:r>
              <a:rPr lang="id-ID" kern="0" dirty="0">
                <a:solidFill>
                  <a:srgbClr val="000000"/>
                </a:solidFill>
                <a:latin typeface="PT Sans" panose="020B0503020203020204" pitchFamily="34" charset="0"/>
                <a:cs typeface="Arial"/>
                <a:sym typeface="Arial"/>
              </a:rPr>
              <a:t>)</a:t>
            </a:r>
          </a:p>
          <a:p>
            <a:pPr marL="342900" lvl="0" indent="-342900" algn="just" defTabSz="914400">
              <a:spcAft>
                <a:spcPts val="500"/>
              </a:spcAft>
              <a:buClr>
                <a:srgbClr val="000000"/>
              </a:buClr>
              <a:buFont typeface="+mj-lt"/>
              <a:buAutoNum type="arabicParenR"/>
              <a:defRPr/>
            </a:pPr>
            <a:r>
              <a:rPr lang="en-US" kern="0" dirty="0" err="1">
                <a:solidFill>
                  <a:srgbClr val="000000"/>
                </a:solidFill>
                <a:latin typeface="PT Sans" panose="020B0503020203020204" pitchFamily="34" charset="0"/>
                <a:cs typeface="Arial"/>
                <a:sym typeface="Arial"/>
              </a:rPr>
              <a:t>Penimbunan</a:t>
            </a:r>
            <a:r>
              <a:rPr lang="en-US" kern="0" dirty="0">
                <a:solidFill>
                  <a:srgbClr val="000000"/>
                </a:solidFill>
                <a:latin typeface="PT Sans" panose="020B0503020203020204" pitchFamily="34" charset="0"/>
                <a:cs typeface="Arial"/>
                <a:sym typeface="Arial"/>
              </a:rPr>
              <a:t> </a:t>
            </a:r>
            <a:r>
              <a:rPr lang="en-US" kern="0" dirty="0" err="1">
                <a:solidFill>
                  <a:srgbClr val="000000"/>
                </a:solidFill>
                <a:latin typeface="PT Sans" panose="020B0503020203020204" pitchFamily="34" charset="0"/>
                <a:cs typeface="Arial"/>
                <a:sym typeface="Arial"/>
              </a:rPr>
              <a:t>limbah</a:t>
            </a:r>
            <a:r>
              <a:rPr lang="en-US" kern="0" dirty="0">
                <a:solidFill>
                  <a:srgbClr val="000000"/>
                </a:solidFill>
                <a:latin typeface="PT Sans" panose="020B0503020203020204" pitchFamily="34" charset="0"/>
                <a:cs typeface="Arial"/>
                <a:sym typeface="Arial"/>
              </a:rPr>
              <a:t> </a:t>
            </a:r>
            <a:r>
              <a:rPr lang="en-US" kern="0" dirty="0" err="1">
                <a:solidFill>
                  <a:srgbClr val="000000"/>
                </a:solidFill>
                <a:latin typeface="PT Sans" panose="020B0503020203020204" pitchFamily="34" charset="0"/>
                <a:cs typeface="Arial"/>
                <a:sym typeface="Arial"/>
              </a:rPr>
              <a:t>padat</a:t>
            </a:r>
            <a:r>
              <a:rPr lang="en-US" kern="0" dirty="0">
                <a:solidFill>
                  <a:srgbClr val="000000"/>
                </a:solidFill>
                <a:latin typeface="PT Sans" panose="020B0503020203020204" pitchFamily="34" charset="0"/>
                <a:cs typeface="Arial"/>
                <a:sym typeface="Arial"/>
              </a:rPr>
              <a:t> </a:t>
            </a:r>
            <a:r>
              <a:rPr lang="en-US" kern="0" dirty="0" err="1">
                <a:solidFill>
                  <a:srgbClr val="000000"/>
                </a:solidFill>
                <a:latin typeface="PT Sans" panose="020B0503020203020204" pitchFamily="34" charset="0"/>
                <a:cs typeface="Arial"/>
                <a:sym typeface="Arial"/>
              </a:rPr>
              <a:t>dengan</a:t>
            </a:r>
            <a:r>
              <a:rPr lang="en-US" kern="0" dirty="0">
                <a:solidFill>
                  <a:srgbClr val="000000"/>
                </a:solidFill>
                <a:latin typeface="PT Sans" panose="020B0503020203020204" pitchFamily="34" charset="0"/>
                <a:cs typeface="Arial"/>
                <a:sym typeface="Arial"/>
              </a:rPr>
              <a:t> </a:t>
            </a:r>
            <a:r>
              <a:rPr lang="en-US" kern="0" dirty="0" err="1">
                <a:solidFill>
                  <a:srgbClr val="000000"/>
                </a:solidFill>
                <a:latin typeface="PT Sans" panose="020B0503020203020204" pitchFamily="34" charset="0"/>
                <a:cs typeface="Arial"/>
                <a:sym typeface="Arial"/>
              </a:rPr>
              <a:t>tanah</a:t>
            </a:r>
            <a:r>
              <a:rPr lang="en-US" kern="0" dirty="0">
                <a:solidFill>
                  <a:srgbClr val="000000"/>
                </a:solidFill>
                <a:latin typeface="PT Sans" panose="020B0503020203020204" pitchFamily="34" charset="0"/>
                <a:cs typeface="Arial"/>
                <a:sym typeface="Arial"/>
              </a:rPr>
              <a:t> </a:t>
            </a:r>
            <a:r>
              <a:rPr lang="en-US" kern="0" dirty="0" err="1">
                <a:solidFill>
                  <a:srgbClr val="000000"/>
                </a:solidFill>
                <a:latin typeface="PT Sans" panose="020B0503020203020204" pitchFamily="34" charset="0"/>
                <a:cs typeface="Arial"/>
                <a:sym typeface="Arial"/>
              </a:rPr>
              <a:t>secara</a:t>
            </a:r>
            <a:r>
              <a:rPr lang="id-ID" kern="0" dirty="0">
                <a:solidFill>
                  <a:srgbClr val="000000"/>
                </a:solidFill>
                <a:latin typeface="PT Sans" panose="020B0503020203020204" pitchFamily="34" charset="0"/>
                <a:cs typeface="Arial"/>
                <a:sym typeface="Arial"/>
              </a:rPr>
              <a:t> </a:t>
            </a:r>
            <a:r>
              <a:rPr lang="en-US" kern="0" dirty="0" err="1">
                <a:solidFill>
                  <a:srgbClr val="000000"/>
                </a:solidFill>
                <a:latin typeface="PT Sans" panose="020B0503020203020204" pitchFamily="34" charset="0"/>
                <a:cs typeface="Arial"/>
                <a:sym typeface="Arial"/>
              </a:rPr>
              <a:t>berlapis</a:t>
            </a:r>
            <a:r>
              <a:rPr lang="en-US" kern="0" dirty="0">
                <a:solidFill>
                  <a:srgbClr val="000000"/>
                </a:solidFill>
                <a:latin typeface="PT Sans" panose="020B0503020203020204" pitchFamily="34" charset="0"/>
                <a:cs typeface="Arial"/>
                <a:sym typeface="Arial"/>
              </a:rPr>
              <a:t> (</a:t>
            </a:r>
            <a:r>
              <a:rPr lang="en-US" i="1" kern="0" dirty="0">
                <a:solidFill>
                  <a:srgbClr val="000000"/>
                </a:solidFill>
                <a:latin typeface="PT Sans" panose="020B0503020203020204" pitchFamily="34" charset="0"/>
                <a:cs typeface="Arial"/>
                <a:sym typeface="Arial"/>
              </a:rPr>
              <a:t>sanitary landfill</a:t>
            </a:r>
            <a:r>
              <a:rPr lang="en-US" kern="0" dirty="0">
                <a:solidFill>
                  <a:srgbClr val="000000"/>
                </a:solidFill>
                <a:latin typeface="PT Sans" panose="020B0503020203020204" pitchFamily="34" charset="0"/>
                <a:cs typeface="Arial"/>
                <a:sym typeface="Arial"/>
              </a:rPr>
              <a:t>)</a:t>
            </a:r>
            <a:endParaRPr lang="id-ID" kern="0" dirty="0">
              <a:solidFill>
                <a:srgbClr val="000000"/>
              </a:solidFill>
              <a:latin typeface="PT Sans" panose="020B0503020203020204" pitchFamily="34" charset="0"/>
              <a:cs typeface="Arial"/>
              <a:sym typeface="Arial"/>
            </a:endParaRPr>
          </a:p>
          <a:p>
            <a:pPr marL="342900" lvl="0" indent="-342900" algn="just" defTabSz="914400">
              <a:spcAft>
                <a:spcPts val="500"/>
              </a:spcAft>
              <a:buClr>
                <a:srgbClr val="000000"/>
              </a:buClr>
              <a:buFont typeface="+mj-lt"/>
              <a:buAutoNum type="arabicParenR"/>
              <a:defRPr/>
            </a:pPr>
            <a:r>
              <a:rPr lang="en-US" kern="0" dirty="0" err="1">
                <a:solidFill>
                  <a:srgbClr val="000000"/>
                </a:solidFill>
                <a:latin typeface="PT Sans" panose="020B0503020203020204" pitchFamily="34" charset="0"/>
                <a:cs typeface="Arial"/>
                <a:sym typeface="Arial"/>
              </a:rPr>
              <a:t>Pembakaran</a:t>
            </a:r>
            <a:r>
              <a:rPr lang="en-US" kern="0" dirty="0">
                <a:solidFill>
                  <a:srgbClr val="000000"/>
                </a:solidFill>
                <a:latin typeface="PT Sans" panose="020B0503020203020204" pitchFamily="34" charset="0"/>
                <a:cs typeface="Arial"/>
                <a:sym typeface="Arial"/>
              </a:rPr>
              <a:t> (</a:t>
            </a:r>
            <a:r>
              <a:rPr lang="en-US" i="1" kern="0" dirty="0">
                <a:solidFill>
                  <a:srgbClr val="000000"/>
                </a:solidFill>
                <a:latin typeface="PT Sans" panose="020B0503020203020204" pitchFamily="34" charset="0"/>
                <a:cs typeface="Arial"/>
                <a:sym typeface="Arial"/>
              </a:rPr>
              <a:t>incineration</a:t>
            </a:r>
            <a:r>
              <a:rPr lang="en-US" kern="0" dirty="0">
                <a:solidFill>
                  <a:srgbClr val="000000"/>
                </a:solidFill>
                <a:latin typeface="PT Sans" panose="020B0503020203020204" pitchFamily="34" charset="0"/>
                <a:cs typeface="Arial"/>
                <a:sym typeface="Arial"/>
              </a:rPr>
              <a:t>)</a:t>
            </a:r>
            <a:endParaRPr lang="id-ID" kern="0" dirty="0">
              <a:solidFill>
                <a:srgbClr val="000000"/>
              </a:solidFill>
              <a:latin typeface="PT Sans" panose="020B0503020203020204" pitchFamily="34" charset="0"/>
              <a:cs typeface="Arial"/>
              <a:sym typeface="Arial"/>
            </a:endParaRPr>
          </a:p>
          <a:p>
            <a:pPr marL="342900" lvl="0" indent="-342900" algn="just" defTabSz="914400">
              <a:spcAft>
                <a:spcPts val="500"/>
              </a:spcAft>
              <a:buClr>
                <a:srgbClr val="000000"/>
              </a:buClr>
              <a:buFont typeface="+mj-lt"/>
              <a:buAutoNum type="arabicParenR"/>
              <a:defRPr/>
            </a:pPr>
            <a:r>
              <a:rPr lang="en-US" kern="0" dirty="0" err="1">
                <a:solidFill>
                  <a:srgbClr val="000000"/>
                </a:solidFill>
                <a:latin typeface="PT Sans" panose="020B0503020203020204" pitchFamily="34" charset="0"/>
                <a:cs typeface="Arial"/>
                <a:sym typeface="Arial"/>
              </a:rPr>
              <a:t>Penghancuran</a:t>
            </a:r>
            <a:r>
              <a:rPr lang="en-US" kern="0" dirty="0">
                <a:solidFill>
                  <a:srgbClr val="000000"/>
                </a:solidFill>
                <a:latin typeface="PT Sans" panose="020B0503020203020204" pitchFamily="34" charset="0"/>
                <a:cs typeface="Arial"/>
                <a:sym typeface="Arial"/>
              </a:rPr>
              <a:t> (</a:t>
            </a:r>
            <a:r>
              <a:rPr lang="en-US" i="1" kern="0" dirty="0" err="1">
                <a:solidFill>
                  <a:srgbClr val="000000"/>
                </a:solidFill>
                <a:latin typeface="PT Sans" panose="020B0503020203020204" pitchFamily="34" charset="0"/>
                <a:cs typeface="Arial"/>
                <a:sym typeface="Arial"/>
              </a:rPr>
              <a:t>pulverisation</a:t>
            </a:r>
            <a:r>
              <a:rPr lang="en-US" kern="0" dirty="0">
                <a:solidFill>
                  <a:srgbClr val="000000"/>
                </a:solidFill>
                <a:latin typeface="PT Sans" panose="020B0503020203020204" pitchFamily="34" charset="0"/>
                <a:cs typeface="Arial"/>
                <a:sym typeface="Arial"/>
              </a:rPr>
              <a:t>)</a:t>
            </a:r>
            <a:endParaRPr lang="id-ID" kern="0" dirty="0">
              <a:solidFill>
                <a:srgbClr val="000000"/>
              </a:solidFill>
              <a:latin typeface="PT Sans" panose="020B0503020203020204" pitchFamily="34" charset="0"/>
              <a:cs typeface="Arial"/>
              <a:sym typeface="Arial"/>
            </a:endParaRPr>
          </a:p>
          <a:p>
            <a:pPr marL="342900" lvl="0" indent="-342900" algn="just" defTabSz="914400">
              <a:spcAft>
                <a:spcPts val="500"/>
              </a:spcAft>
              <a:buClr>
                <a:srgbClr val="000000"/>
              </a:buClr>
              <a:buFont typeface="+mj-lt"/>
              <a:buAutoNum type="arabicParenR"/>
              <a:defRPr/>
            </a:pPr>
            <a:r>
              <a:rPr lang="en-US" kern="0" dirty="0" err="1">
                <a:solidFill>
                  <a:srgbClr val="000000"/>
                </a:solidFill>
                <a:latin typeface="PT Sans" panose="020B0503020203020204" pitchFamily="34" charset="0"/>
                <a:cs typeface="Arial"/>
                <a:sym typeface="Arial"/>
              </a:rPr>
              <a:t>Pengomposan</a:t>
            </a:r>
            <a:r>
              <a:rPr lang="en-US" kern="0" dirty="0">
                <a:solidFill>
                  <a:srgbClr val="000000"/>
                </a:solidFill>
                <a:latin typeface="PT Sans" panose="020B0503020203020204" pitchFamily="34" charset="0"/>
                <a:cs typeface="Arial"/>
                <a:sym typeface="Arial"/>
              </a:rPr>
              <a:t> (</a:t>
            </a:r>
            <a:r>
              <a:rPr lang="en-US" i="1" kern="0" dirty="0">
                <a:solidFill>
                  <a:srgbClr val="000000"/>
                </a:solidFill>
                <a:latin typeface="PT Sans" panose="020B0503020203020204" pitchFamily="34" charset="0"/>
                <a:cs typeface="Arial"/>
                <a:sym typeface="Arial"/>
              </a:rPr>
              <a:t>composting</a:t>
            </a:r>
            <a:r>
              <a:rPr lang="en-US" kern="0" dirty="0">
                <a:solidFill>
                  <a:srgbClr val="000000"/>
                </a:solidFill>
                <a:latin typeface="PT Sans" panose="020B0503020203020204" pitchFamily="34" charset="0"/>
                <a:cs typeface="Arial"/>
                <a:sym typeface="Arial"/>
              </a:rPr>
              <a:t>)</a:t>
            </a:r>
          </a:p>
          <a:p>
            <a:pPr marL="342900" lvl="0" indent="-342900" algn="just" defTabSz="914400">
              <a:spcAft>
                <a:spcPts val="500"/>
              </a:spcAft>
              <a:buClr>
                <a:srgbClr val="000000"/>
              </a:buClr>
              <a:buFont typeface="+mj-lt"/>
              <a:buAutoNum type="arabicParenR"/>
              <a:defRPr/>
            </a:pPr>
            <a:r>
              <a:rPr lang="en-US" kern="0" dirty="0" err="1">
                <a:solidFill>
                  <a:srgbClr val="000000"/>
                </a:solidFill>
                <a:latin typeface="PT Sans" panose="020B0503020203020204" pitchFamily="34" charset="0"/>
                <a:cs typeface="Arial"/>
                <a:sym typeface="Arial"/>
              </a:rPr>
              <a:t>Pemanfaatan</a:t>
            </a:r>
            <a:r>
              <a:rPr lang="en-US" kern="0" dirty="0">
                <a:solidFill>
                  <a:srgbClr val="000000"/>
                </a:solidFill>
                <a:latin typeface="PT Sans" panose="020B0503020203020204" pitchFamily="34" charset="0"/>
                <a:cs typeface="Arial"/>
                <a:sym typeface="Arial"/>
              </a:rPr>
              <a:t> </a:t>
            </a:r>
            <a:r>
              <a:rPr lang="en-US" kern="0" dirty="0" err="1">
                <a:solidFill>
                  <a:srgbClr val="000000"/>
                </a:solidFill>
                <a:latin typeface="PT Sans" panose="020B0503020203020204" pitchFamily="34" charset="0"/>
                <a:cs typeface="Arial"/>
                <a:sym typeface="Arial"/>
              </a:rPr>
              <a:t>sebagai</a:t>
            </a:r>
            <a:r>
              <a:rPr lang="en-US" kern="0" dirty="0">
                <a:solidFill>
                  <a:srgbClr val="000000"/>
                </a:solidFill>
                <a:latin typeface="PT Sans" panose="020B0503020203020204" pitchFamily="34" charset="0"/>
                <a:cs typeface="Arial"/>
                <a:sym typeface="Arial"/>
              </a:rPr>
              <a:t> </a:t>
            </a:r>
            <a:r>
              <a:rPr lang="en-US" kern="0" dirty="0" err="1">
                <a:solidFill>
                  <a:srgbClr val="000000"/>
                </a:solidFill>
                <a:latin typeface="PT Sans" panose="020B0503020203020204" pitchFamily="34" charset="0"/>
                <a:cs typeface="Arial"/>
                <a:sym typeface="Arial"/>
              </a:rPr>
              <a:t>makanan</a:t>
            </a:r>
            <a:r>
              <a:rPr lang="en-US" kern="0" dirty="0">
                <a:solidFill>
                  <a:srgbClr val="000000"/>
                </a:solidFill>
                <a:latin typeface="PT Sans" panose="020B0503020203020204" pitchFamily="34" charset="0"/>
                <a:cs typeface="Arial"/>
                <a:sym typeface="Arial"/>
              </a:rPr>
              <a:t> </a:t>
            </a:r>
            <a:r>
              <a:rPr lang="en-US" kern="0" dirty="0" err="1">
                <a:solidFill>
                  <a:srgbClr val="000000"/>
                </a:solidFill>
                <a:latin typeface="PT Sans" panose="020B0503020203020204" pitchFamily="34" charset="0"/>
                <a:cs typeface="Arial"/>
                <a:sym typeface="Arial"/>
              </a:rPr>
              <a:t>ternak</a:t>
            </a:r>
            <a:r>
              <a:rPr lang="en-US" kern="0" dirty="0">
                <a:solidFill>
                  <a:srgbClr val="000000"/>
                </a:solidFill>
                <a:latin typeface="PT Sans" panose="020B0503020203020204" pitchFamily="34" charset="0"/>
                <a:cs typeface="Arial"/>
                <a:sym typeface="Arial"/>
              </a:rPr>
              <a:t> (</a:t>
            </a:r>
            <a:r>
              <a:rPr lang="en-US" i="1" kern="0" dirty="0">
                <a:solidFill>
                  <a:srgbClr val="000000"/>
                </a:solidFill>
                <a:latin typeface="PT Sans" panose="020B0503020203020204" pitchFamily="34" charset="0"/>
                <a:cs typeface="Arial"/>
                <a:sym typeface="Arial"/>
              </a:rPr>
              <a:t>hog feeding</a:t>
            </a:r>
            <a:r>
              <a:rPr lang="en-US" kern="0" dirty="0">
                <a:solidFill>
                  <a:srgbClr val="000000"/>
                </a:solidFill>
                <a:latin typeface="PT Sans" panose="020B0503020203020204" pitchFamily="34" charset="0"/>
                <a:cs typeface="Arial"/>
                <a:sym typeface="Arial"/>
              </a:rPr>
              <a:t>)</a:t>
            </a:r>
            <a:endParaRPr kumimoji="0" lang="en-US" sz="1800" i="0" u="none" strike="noStrike" kern="0" cap="none" spc="0" normalizeH="0" baseline="0" noProof="0" dirty="0">
              <a:ln>
                <a:noFill/>
              </a:ln>
              <a:solidFill>
                <a:srgbClr val="000000"/>
              </a:solidFill>
              <a:effectLst/>
              <a:uLnTx/>
              <a:uFillTx/>
              <a:latin typeface="PT Sans" panose="020B0503020203020204" pitchFamily="34" charset="0"/>
              <a:cs typeface="Arial"/>
              <a:sym typeface="Arial"/>
            </a:endParaRPr>
          </a:p>
        </p:txBody>
      </p:sp>
      <p:pic>
        <p:nvPicPr>
          <p:cNvPr id="17" name="Picture 16">
            <a:extLst>
              <a:ext uri="{FF2B5EF4-FFF2-40B4-BE49-F238E27FC236}">
                <a16:creationId xmlns:a16="http://schemas.microsoft.com/office/drawing/2014/main" id="{FBD125B1-430C-E937-993C-45CD0A0B9518}"/>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4631439"/>
            <a:ext cx="9144000" cy="512063"/>
          </a:xfrm>
          <a:prstGeom prst="rect">
            <a:avLst/>
          </a:prstGeom>
        </p:spPr>
      </p:pic>
    </p:spTree>
    <p:extLst>
      <p:ext uri="{BB962C8B-B14F-4D97-AF65-F5344CB8AC3E}">
        <p14:creationId xmlns:p14="http://schemas.microsoft.com/office/powerpoint/2010/main" val="17423273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fade">
                                      <p:cBhvr>
                                        <p:cTn id="11"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6"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p:cNvSpPr/>
          <p:nvPr/>
        </p:nvSpPr>
        <p:spPr>
          <a:xfrm>
            <a:off x="1212783" y="2684065"/>
            <a:ext cx="1925053" cy="446071"/>
          </a:xfrm>
          <a:prstGeom prst="roundRect">
            <a:avLst/>
          </a:prstGeom>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400" b="1" dirty="0">
                <a:solidFill>
                  <a:srgbClr val="000000"/>
                </a:solidFill>
                <a:latin typeface="PT Sans" panose="020B0503020203020204"/>
              </a:rPr>
              <a:t>Filter Udara</a:t>
            </a:r>
          </a:p>
        </p:txBody>
      </p:sp>
      <p:sp>
        <p:nvSpPr>
          <p:cNvPr id="6" name="Rounded Rectangle 5"/>
          <p:cNvSpPr/>
          <p:nvPr/>
        </p:nvSpPr>
        <p:spPr>
          <a:xfrm>
            <a:off x="3339966" y="2684065"/>
            <a:ext cx="2231778" cy="783140"/>
          </a:xfrm>
          <a:prstGeom prst="roundRect">
            <a:avLst/>
          </a:prstGeom>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400" b="1" dirty="0">
                <a:solidFill>
                  <a:srgbClr val="000000"/>
                </a:solidFill>
                <a:latin typeface="PT Sans" panose="020B0503020203020204"/>
              </a:rPr>
              <a:t>Pengendap Siklon (</a:t>
            </a:r>
            <a:r>
              <a:rPr lang="id-ID" sz="1400" b="1" i="1" dirty="0">
                <a:solidFill>
                  <a:srgbClr val="000000"/>
                </a:solidFill>
                <a:latin typeface="PT Sans" panose="020B0503020203020204"/>
              </a:rPr>
              <a:t>Cyclone Separator</a:t>
            </a:r>
            <a:r>
              <a:rPr lang="id-ID" sz="1400" b="1" dirty="0">
                <a:solidFill>
                  <a:srgbClr val="000000"/>
                </a:solidFill>
                <a:latin typeface="PT Sans" panose="020B0503020203020204"/>
              </a:rPr>
              <a:t>)</a:t>
            </a:r>
          </a:p>
        </p:txBody>
      </p:sp>
      <p:sp>
        <p:nvSpPr>
          <p:cNvPr id="7" name="Rounded Rectangle 6"/>
          <p:cNvSpPr/>
          <p:nvPr/>
        </p:nvSpPr>
        <p:spPr>
          <a:xfrm>
            <a:off x="5943600" y="2636122"/>
            <a:ext cx="1925053" cy="831082"/>
          </a:xfrm>
          <a:prstGeom prst="roundRect">
            <a:avLst/>
          </a:prstGeom>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400" b="1" dirty="0">
                <a:solidFill>
                  <a:srgbClr val="000000"/>
                </a:solidFill>
                <a:latin typeface="PT Sans" panose="020B0503020203020204"/>
              </a:rPr>
              <a:t>Filter Basah (</a:t>
            </a:r>
            <a:r>
              <a:rPr lang="id-ID" sz="1400" b="1" i="1" dirty="0">
                <a:solidFill>
                  <a:srgbClr val="000000"/>
                </a:solidFill>
                <a:latin typeface="PT Sans" panose="020B0503020203020204"/>
              </a:rPr>
              <a:t>Scrubbers </a:t>
            </a:r>
            <a:r>
              <a:rPr lang="id-ID" sz="1400" b="1" dirty="0">
                <a:solidFill>
                  <a:srgbClr val="000000"/>
                </a:solidFill>
                <a:latin typeface="PT Sans" panose="020B0503020203020204"/>
              </a:rPr>
              <a:t>atau </a:t>
            </a:r>
            <a:r>
              <a:rPr lang="id-ID" sz="1400" b="1" i="1" dirty="0">
                <a:solidFill>
                  <a:srgbClr val="000000"/>
                </a:solidFill>
                <a:latin typeface="PT Sans" panose="020B0503020203020204"/>
              </a:rPr>
              <a:t>Wet Collector</a:t>
            </a:r>
            <a:r>
              <a:rPr lang="id-ID" sz="1400" b="1" dirty="0">
                <a:solidFill>
                  <a:srgbClr val="000000"/>
                </a:solidFill>
                <a:latin typeface="PT Sans" panose="020B0503020203020204"/>
              </a:rPr>
              <a:t>)</a:t>
            </a:r>
          </a:p>
        </p:txBody>
      </p:sp>
      <p:sp>
        <p:nvSpPr>
          <p:cNvPr id="8" name="Rounded Rectangle 7"/>
          <p:cNvSpPr/>
          <p:nvPr/>
        </p:nvSpPr>
        <p:spPr>
          <a:xfrm>
            <a:off x="2377439" y="3634991"/>
            <a:ext cx="1925053" cy="446071"/>
          </a:xfrm>
          <a:prstGeom prst="roundRect">
            <a:avLst/>
          </a:prstGeom>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400" b="1" dirty="0">
                <a:solidFill>
                  <a:srgbClr val="000000"/>
                </a:solidFill>
                <a:latin typeface="PT Sans" panose="020B0503020203020204"/>
              </a:rPr>
              <a:t>Pengendap Sistem Gravitasi</a:t>
            </a:r>
          </a:p>
        </p:txBody>
      </p:sp>
      <p:sp>
        <p:nvSpPr>
          <p:cNvPr id="9" name="Rounded Rectangle 8"/>
          <p:cNvSpPr/>
          <p:nvPr/>
        </p:nvSpPr>
        <p:spPr>
          <a:xfrm>
            <a:off x="4783755" y="3634992"/>
            <a:ext cx="1925053" cy="446071"/>
          </a:xfrm>
          <a:prstGeom prst="roundRect">
            <a:avLst/>
          </a:prstGeom>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400" b="1" dirty="0">
                <a:solidFill>
                  <a:srgbClr val="000000"/>
                </a:solidFill>
                <a:latin typeface="PT Sans" panose="020B0503020203020204"/>
              </a:rPr>
              <a:t>Pengendap Elektrostatik</a:t>
            </a:r>
          </a:p>
        </p:txBody>
      </p:sp>
      <p:sp>
        <p:nvSpPr>
          <p:cNvPr id="10" name="Google Shape;575;p46">
            <a:extLst>
              <a:ext uri="{FF2B5EF4-FFF2-40B4-BE49-F238E27FC236}">
                <a16:creationId xmlns:a16="http://schemas.microsoft.com/office/drawing/2014/main" id="{6103A4F6-8E26-0E9B-2474-F0D6EA4925A5}"/>
              </a:ext>
            </a:extLst>
          </p:cNvPr>
          <p:cNvSpPr/>
          <p:nvPr/>
        </p:nvSpPr>
        <p:spPr>
          <a:xfrm>
            <a:off x="421043" y="647514"/>
            <a:ext cx="598553" cy="598553"/>
          </a:xfrm>
          <a:prstGeom prst="rect">
            <a:avLst/>
          </a:prstGeom>
          <a:solidFill>
            <a:schemeClr val="accent2"/>
          </a:solid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2900" b="1" i="0" u="none" strike="noStrike" kern="0" cap="none" spc="0" normalizeH="0" baseline="0" noProof="0" dirty="0">
                <a:ln>
                  <a:noFill/>
                </a:ln>
                <a:solidFill>
                  <a:srgbClr val="043A5B"/>
                </a:solidFill>
                <a:effectLst/>
                <a:uLnTx/>
                <a:uFillTx/>
                <a:latin typeface="PT Sans" panose="020B0503020203020204" pitchFamily="34" charset="0"/>
                <a:ea typeface="Archivo"/>
                <a:cs typeface="Archivo"/>
                <a:sym typeface="Archivo"/>
              </a:rPr>
              <a:t>3</a:t>
            </a:r>
            <a:endParaRPr kumimoji="0" sz="2900" b="1" i="0" u="none" strike="noStrike" kern="0" cap="none" spc="0" normalizeH="0" baseline="0" noProof="0" dirty="0">
              <a:ln>
                <a:noFill/>
              </a:ln>
              <a:solidFill>
                <a:srgbClr val="043A5B"/>
              </a:solidFill>
              <a:effectLst/>
              <a:uLnTx/>
              <a:uFillTx/>
              <a:latin typeface="PT Sans" panose="020B0503020203020204" pitchFamily="34" charset="0"/>
              <a:ea typeface="Archivo"/>
              <a:cs typeface="Archivo"/>
              <a:sym typeface="Archivo"/>
            </a:endParaRPr>
          </a:p>
        </p:txBody>
      </p:sp>
      <p:sp>
        <p:nvSpPr>
          <p:cNvPr id="11" name="Google Shape;583;p46">
            <a:extLst>
              <a:ext uri="{FF2B5EF4-FFF2-40B4-BE49-F238E27FC236}">
                <a16:creationId xmlns:a16="http://schemas.microsoft.com/office/drawing/2014/main" id="{51C48753-6B57-F77F-531E-D78D4DAACADC}"/>
              </a:ext>
            </a:extLst>
          </p:cNvPr>
          <p:cNvSpPr txBox="1"/>
          <p:nvPr/>
        </p:nvSpPr>
        <p:spPr>
          <a:xfrm>
            <a:off x="1161762" y="681187"/>
            <a:ext cx="4584520" cy="531206"/>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2400" b="1"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Penanganan</a:t>
            </a:r>
            <a:r>
              <a:rPr kumimoji="0" lang="en-US" sz="2400" b="1"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 </a:t>
            </a:r>
            <a:r>
              <a:rPr kumimoji="0" lang="en-US" sz="2400" b="1"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Limbah</a:t>
            </a:r>
            <a:r>
              <a:rPr kumimoji="0" lang="en-US" sz="2400" b="1"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 Gas</a:t>
            </a:r>
            <a:endParaRPr kumimoji="0" sz="2400" b="1" i="0" u="none" strike="noStrike" kern="0" cap="none" spc="0" normalizeH="0" baseline="0" noProof="0" dirty="0">
              <a:ln>
                <a:noFill/>
              </a:ln>
              <a:solidFill>
                <a:srgbClr val="000000"/>
              </a:solidFill>
              <a:effectLst/>
              <a:uLnTx/>
              <a:uFillTx/>
              <a:latin typeface="PT Sans" panose="020B0503020203020204" pitchFamily="34" charset="0"/>
              <a:ea typeface="Archivo"/>
              <a:cs typeface="Archivo"/>
              <a:sym typeface="Archivo"/>
            </a:endParaRPr>
          </a:p>
        </p:txBody>
      </p:sp>
      <p:sp>
        <p:nvSpPr>
          <p:cNvPr id="12" name="TextBox 11">
            <a:extLst>
              <a:ext uri="{FF2B5EF4-FFF2-40B4-BE49-F238E27FC236}">
                <a16:creationId xmlns:a16="http://schemas.microsoft.com/office/drawing/2014/main" id="{C8378B90-C1AA-D4D5-3E4F-1025ACDCFEFA}"/>
              </a:ext>
            </a:extLst>
          </p:cNvPr>
          <p:cNvSpPr txBox="1"/>
          <p:nvPr/>
        </p:nvSpPr>
        <p:spPr>
          <a:xfrm>
            <a:off x="1161762" y="1246067"/>
            <a:ext cx="6933727" cy="1264449"/>
          </a:xfrm>
          <a:prstGeom prst="rect">
            <a:avLst/>
          </a:prstGeom>
          <a:noFill/>
        </p:spPr>
        <p:txBody>
          <a:bodyPr wrap="square">
            <a:spAutoFit/>
          </a:bodyPr>
          <a:lstStyle/>
          <a:p>
            <a:pPr lvl="0" algn="just" defTabSz="914400">
              <a:spcAft>
                <a:spcPts val="500"/>
              </a:spcAft>
              <a:buClr>
                <a:srgbClr val="000000"/>
              </a:buClr>
              <a:defRPr/>
            </a:pPr>
            <a:r>
              <a:rPr lang="en-US" kern="0" dirty="0" err="1">
                <a:solidFill>
                  <a:srgbClr val="000000"/>
                </a:solidFill>
                <a:latin typeface="PT Sans" panose="020B0503020203020204" pitchFamily="34" charset="0"/>
                <a:cs typeface="Arial"/>
                <a:sym typeface="Arial"/>
              </a:rPr>
              <a:t>Limbah</a:t>
            </a:r>
            <a:r>
              <a:rPr lang="en-US" kern="0" dirty="0">
                <a:solidFill>
                  <a:srgbClr val="000000"/>
                </a:solidFill>
                <a:latin typeface="PT Sans" panose="020B0503020203020204" pitchFamily="34" charset="0"/>
                <a:cs typeface="Arial"/>
                <a:sym typeface="Arial"/>
              </a:rPr>
              <a:t> gas </a:t>
            </a:r>
            <a:r>
              <a:rPr lang="en-US" kern="0" dirty="0" err="1">
                <a:solidFill>
                  <a:srgbClr val="000000"/>
                </a:solidFill>
                <a:latin typeface="PT Sans" panose="020B0503020203020204" pitchFamily="34" charset="0"/>
                <a:cs typeface="Arial"/>
                <a:sym typeface="Arial"/>
              </a:rPr>
              <a:t>dapat</a:t>
            </a:r>
            <a:r>
              <a:rPr lang="en-US" kern="0" dirty="0">
                <a:solidFill>
                  <a:srgbClr val="000000"/>
                </a:solidFill>
                <a:latin typeface="PT Sans" panose="020B0503020203020204" pitchFamily="34" charset="0"/>
                <a:cs typeface="Arial"/>
                <a:sym typeface="Arial"/>
              </a:rPr>
              <a:t> </a:t>
            </a:r>
            <a:r>
              <a:rPr lang="en-US" kern="0" dirty="0" err="1">
                <a:solidFill>
                  <a:srgbClr val="000000"/>
                </a:solidFill>
                <a:latin typeface="PT Sans" panose="020B0503020203020204" pitchFamily="34" charset="0"/>
                <a:cs typeface="Arial"/>
                <a:sym typeface="Arial"/>
              </a:rPr>
              <a:t>berupa</a:t>
            </a:r>
            <a:r>
              <a:rPr lang="en-US" kern="0" dirty="0">
                <a:solidFill>
                  <a:srgbClr val="000000"/>
                </a:solidFill>
                <a:latin typeface="PT Sans" panose="020B0503020203020204" pitchFamily="34" charset="0"/>
                <a:cs typeface="Arial"/>
                <a:sym typeface="Arial"/>
              </a:rPr>
              <a:t> gas, </a:t>
            </a:r>
            <a:r>
              <a:rPr lang="en-US" kern="0" dirty="0" err="1">
                <a:solidFill>
                  <a:srgbClr val="000000"/>
                </a:solidFill>
                <a:latin typeface="PT Sans" panose="020B0503020203020204" pitchFamily="34" charset="0"/>
                <a:cs typeface="Arial"/>
                <a:sym typeface="Arial"/>
              </a:rPr>
              <a:t>embun</a:t>
            </a:r>
            <a:r>
              <a:rPr lang="en-US" kern="0" dirty="0">
                <a:solidFill>
                  <a:srgbClr val="000000"/>
                </a:solidFill>
                <a:latin typeface="PT Sans" panose="020B0503020203020204" pitchFamily="34" charset="0"/>
                <a:cs typeface="Arial"/>
                <a:sym typeface="Arial"/>
              </a:rPr>
              <a:t>, </a:t>
            </a:r>
            <a:r>
              <a:rPr lang="en-US" kern="0" dirty="0" err="1">
                <a:solidFill>
                  <a:srgbClr val="000000"/>
                </a:solidFill>
                <a:latin typeface="PT Sans" panose="020B0503020203020204" pitchFamily="34" charset="0"/>
                <a:cs typeface="Arial"/>
                <a:sym typeface="Arial"/>
              </a:rPr>
              <a:t>uap</a:t>
            </a:r>
            <a:r>
              <a:rPr lang="id-ID" kern="0" dirty="0">
                <a:solidFill>
                  <a:srgbClr val="000000"/>
                </a:solidFill>
                <a:latin typeface="PT Sans" panose="020B0503020203020204" pitchFamily="34" charset="0"/>
                <a:cs typeface="Arial"/>
                <a:sym typeface="Arial"/>
              </a:rPr>
              <a:t>, </a:t>
            </a:r>
            <a:r>
              <a:rPr lang="en-US" kern="0" dirty="0" err="1">
                <a:solidFill>
                  <a:srgbClr val="000000"/>
                </a:solidFill>
                <a:latin typeface="PT Sans" panose="020B0503020203020204" pitchFamily="34" charset="0"/>
                <a:cs typeface="Arial"/>
                <a:sym typeface="Arial"/>
              </a:rPr>
              <a:t>kabut</a:t>
            </a:r>
            <a:r>
              <a:rPr lang="en-US" kern="0" dirty="0">
                <a:solidFill>
                  <a:srgbClr val="000000"/>
                </a:solidFill>
                <a:latin typeface="PT Sans" panose="020B0503020203020204" pitchFamily="34" charset="0"/>
                <a:cs typeface="Arial"/>
                <a:sym typeface="Arial"/>
              </a:rPr>
              <a:t>, </a:t>
            </a:r>
            <a:r>
              <a:rPr lang="en-US" kern="0" dirty="0" err="1">
                <a:solidFill>
                  <a:srgbClr val="000000"/>
                </a:solidFill>
                <a:latin typeface="PT Sans" panose="020B0503020203020204" pitchFamily="34" charset="0"/>
                <a:cs typeface="Arial"/>
                <a:sym typeface="Arial"/>
              </a:rPr>
              <a:t>awan</a:t>
            </a:r>
            <a:r>
              <a:rPr lang="en-US" kern="0" dirty="0">
                <a:solidFill>
                  <a:srgbClr val="000000"/>
                </a:solidFill>
                <a:latin typeface="PT Sans" panose="020B0503020203020204" pitchFamily="34" charset="0"/>
                <a:cs typeface="Arial"/>
                <a:sym typeface="Arial"/>
              </a:rPr>
              <a:t>, </a:t>
            </a:r>
            <a:r>
              <a:rPr lang="en-US" kern="0" dirty="0" err="1">
                <a:solidFill>
                  <a:srgbClr val="000000"/>
                </a:solidFill>
                <a:latin typeface="PT Sans" panose="020B0503020203020204" pitchFamily="34" charset="0"/>
                <a:cs typeface="Arial"/>
                <a:sym typeface="Arial"/>
              </a:rPr>
              <a:t>debu</a:t>
            </a:r>
            <a:r>
              <a:rPr lang="en-US" kern="0" dirty="0">
                <a:solidFill>
                  <a:srgbClr val="000000"/>
                </a:solidFill>
                <a:latin typeface="PT Sans" panose="020B0503020203020204" pitchFamily="34" charset="0"/>
                <a:cs typeface="Arial"/>
                <a:sym typeface="Arial"/>
              </a:rPr>
              <a:t>, haze (</a:t>
            </a:r>
            <a:r>
              <a:rPr lang="en-US" kern="0" dirty="0" err="1">
                <a:solidFill>
                  <a:srgbClr val="000000"/>
                </a:solidFill>
                <a:latin typeface="PT Sans" panose="020B0503020203020204" pitchFamily="34" charset="0"/>
                <a:cs typeface="Arial"/>
                <a:sym typeface="Arial"/>
              </a:rPr>
              <a:t>partikel</a:t>
            </a:r>
            <a:r>
              <a:rPr lang="en-US" kern="0" dirty="0">
                <a:solidFill>
                  <a:srgbClr val="000000"/>
                </a:solidFill>
                <a:latin typeface="PT Sans" panose="020B0503020203020204" pitchFamily="34" charset="0"/>
                <a:cs typeface="Arial"/>
                <a:sym typeface="Arial"/>
              </a:rPr>
              <a:t> </a:t>
            </a:r>
            <a:r>
              <a:rPr lang="en-US" kern="0" dirty="0" err="1">
                <a:solidFill>
                  <a:srgbClr val="000000"/>
                </a:solidFill>
                <a:latin typeface="PT Sans" panose="020B0503020203020204" pitchFamily="34" charset="0"/>
                <a:cs typeface="Arial"/>
                <a:sym typeface="Arial"/>
              </a:rPr>
              <a:t>tersuspensi</a:t>
            </a:r>
            <a:r>
              <a:rPr lang="id-ID" kern="0" dirty="0">
                <a:solidFill>
                  <a:srgbClr val="000000"/>
                </a:solidFill>
                <a:latin typeface="PT Sans" panose="020B0503020203020204" pitchFamily="34" charset="0"/>
                <a:cs typeface="Arial"/>
                <a:sym typeface="Arial"/>
              </a:rPr>
              <a:t> </a:t>
            </a:r>
            <a:r>
              <a:rPr lang="en-US" kern="0" dirty="0" err="1">
                <a:solidFill>
                  <a:srgbClr val="000000"/>
                </a:solidFill>
                <a:latin typeface="PT Sans" panose="020B0503020203020204" pitchFamily="34" charset="0"/>
                <a:cs typeface="Arial"/>
                <a:sym typeface="Arial"/>
              </a:rPr>
              <a:t>dalam</a:t>
            </a:r>
            <a:r>
              <a:rPr lang="en-US" kern="0" dirty="0">
                <a:solidFill>
                  <a:srgbClr val="000000"/>
                </a:solidFill>
                <a:latin typeface="PT Sans" panose="020B0503020203020204" pitchFamily="34" charset="0"/>
                <a:cs typeface="Arial"/>
                <a:sym typeface="Arial"/>
              </a:rPr>
              <a:t> </a:t>
            </a:r>
            <a:r>
              <a:rPr lang="en-US" kern="0" dirty="0" err="1">
                <a:solidFill>
                  <a:srgbClr val="000000"/>
                </a:solidFill>
                <a:latin typeface="PT Sans" panose="020B0503020203020204" pitchFamily="34" charset="0"/>
                <a:cs typeface="Arial"/>
                <a:sym typeface="Arial"/>
              </a:rPr>
              <a:t>tetesan</a:t>
            </a:r>
            <a:r>
              <a:rPr lang="en-US" kern="0" dirty="0">
                <a:solidFill>
                  <a:srgbClr val="000000"/>
                </a:solidFill>
                <a:latin typeface="PT Sans" panose="020B0503020203020204" pitchFamily="34" charset="0"/>
                <a:cs typeface="Arial"/>
                <a:sym typeface="Arial"/>
              </a:rPr>
              <a:t> air), </a:t>
            </a:r>
            <a:r>
              <a:rPr lang="en-US" kern="0" dirty="0" err="1">
                <a:solidFill>
                  <a:srgbClr val="000000"/>
                </a:solidFill>
                <a:latin typeface="PT Sans" panose="020B0503020203020204" pitchFamily="34" charset="0"/>
                <a:cs typeface="Arial"/>
                <a:sym typeface="Arial"/>
              </a:rPr>
              <a:t>dan</a:t>
            </a:r>
            <a:r>
              <a:rPr lang="en-US" kern="0" dirty="0">
                <a:solidFill>
                  <a:srgbClr val="000000"/>
                </a:solidFill>
                <a:latin typeface="PT Sans" panose="020B0503020203020204" pitchFamily="34" charset="0"/>
                <a:cs typeface="Arial"/>
                <a:sym typeface="Arial"/>
              </a:rPr>
              <a:t> asap.</a:t>
            </a:r>
            <a:endParaRPr lang="id-ID" kern="0" dirty="0">
              <a:solidFill>
                <a:srgbClr val="000000"/>
              </a:solidFill>
              <a:latin typeface="PT Sans" panose="020B0503020203020204" pitchFamily="34" charset="0"/>
              <a:cs typeface="Arial"/>
              <a:sym typeface="Arial"/>
            </a:endParaRPr>
          </a:p>
          <a:p>
            <a:pPr lvl="0" algn="just" defTabSz="914400">
              <a:buClr>
                <a:srgbClr val="000000"/>
              </a:buClr>
              <a:defRPr/>
            </a:pPr>
            <a:r>
              <a:rPr lang="en-US" kern="0" dirty="0" err="1">
                <a:solidFill>
                  <a:srgbClr val="000000"/>
                </a:solidFill>
                <a:latin typeface="PT Sans" panose="020B0503020203020204" pitchFamily="34" charset="0"/>
                <a:cs typeface="Arial"/>
                <a:sym typeface="Arial"/>
              </a:rPr>
              <a:t>Penanganan</a:t>
            </a:r>
            <a:r>
              <a:rPr lang="en-US" kern="0" dirty="0">
                <a:solidFill>
                  <a:srgbClr val="000000"/>
                </a:solidFill>
                <a:latin typeface="PT Sans" panose="020B0503020203020204" pitchFamily="34" charset="0"/>
                <a:cs typeface="Arial"/>
                <a:sym typeface="Arial"/>
              </a:rPr>
              <a:t> </a:t>
            </a:r>
            <a:r>
              <a:rPr lang="en-US" kern="0" dirty="0" err="1">
                <a:solidFill>
                  <a:srgbClr val="000000"/>
                </a:solidFill>
                <a:latin typeface="PT Sans" panose="020B0503020203020204" pitchFamily="34" charset="0"/>
                <a:cs typeface="Arial"/>
                <a:sym typeface="Arial"/>
              </a:rPr>
              <a:t>limbah</a:t>
            </a:r>
            <a:r>
              <a:rPr lang="en-US" kern="0" dirty="0">
                <a:solidFill>
                  <a:srgbClr val="000000"/>
                </a:solidFill>
                <a:latin typeface="PT Sans" panose="020B0503020203020204" pitchFamily="34" charset="0"/>
                <a:cs typeface="Arial"/>
                <a:sym typeface="Arial"/>
              </a:rPr>
              <a:t> gas </a:t>
            </a:r>
            <a:r>
              <a:rPr lang="en-US" kern="0" dirty="0" err="1">
                <a:solidFill>
                  <a:srgbClr val="000000"/>
                </a:solidFill>
                <a:latin typeface="PT Sans" panose="020B0503020203020204" pitchFamily="34" charset="0"/>
                <a:cs typeface="Arial"/>
                <a:sym typeface="Arial"/>
              </a:rPr>
              <a:t>dapat</a:t>
            </a:r>
            <a:r>
              <a:rPr lang="en-US" kern="0" dirty="0">
                <a:solidFill>
                  <a:srgbClr val="000000"/>
                </a:solidFill>
                <a:latin typeface="PT Sans" panose="020B0503020203020204" pitchFamily="34" charset="0"/>
                <a:cs typeface="Arial"/>
                <a:sym typeface="Arial"/>
              </a:rPr>
              <a:t> </a:t>
            </a:r>
            <a:r>
              <a:rPr lang="en-US" kern="0" dirty="0" err="1">
                <a:solidFill>
                  <a:srgbClr val="000000"/>
                </a:solidFill>
                <a:latin typeface="PT Sans" panose="020B0503020203020204" pitchFamily="34" charset="0"/>
                <a:cs typeface="Arial"/>
                <a:sym typeface="Arial"/>
              </a:rPr>
              <a:t>dilakukan</a:t>
            </a:r>
            <a:r>
              <a:rPr lang="id-ID" kern="0" dirty="0">
                <a:solidFill>
                  <a:srgbClr val="000000"/>
                </a:solidFill>
                <a:latin typeface="PT Sans" panose="020B0503020203020204" pitchFamily="34" charset="0"/>
                <a:cs typeface="Arial"/>
                <a:sym typeface="Arial"/>
              </a:rPr>
              <a:t> </a:t>
            </a:r>
            <a:r>
              <a:rPr lang="en-US" kern="0" dirty="0" err="1">
                <a:solidFill>
                  <a:srgbClr val="000000"/>
                </a:solidFill>
                <a:latin typeface="PT Sans" panose="020B0503020203020204" pitchFamily="34" charset="0"/>
                <a:cs typeface="Arial"/>
                <a:sym typeface="Arial"/>
              </a:rPr>
              <a:t>dengan</a:t>
            </a:r>
            <a:r>
              <a:rPr lang="en-US" kern="0" dirty="0">
                <a:solidFill>
                  <a:srgbClr val="000000"/>
                </a:solidFill>
                <a:latin typeface="PT Sans" panose="020B0503020203020204" pitchFamily="34" charset="0"/>
                <a:cs typeface="Arial"/>
                <a:sym typeface="Arial"/>
              </a:rPr>
              <a:t> </a:t>
            </a:r>
            <a:r>
              <a:rPr lang="en-US" kern="0" dirty="0" err="1">
                <a:solidFill>
                  <a:srgbClr val="000000"/>
                </a:solidFill>
                <a:latin typeface="PT Sans" panose="020B0503020203020204" pitchFamily="34" charset="0"/>
                <a:cs typeface="Arial"/>
                <a:sym typeface="Arial"/>
              </a:rPr>
              <a:t>menambahkan</a:t>
            </a:r>
            <a:r>
              <a:rPr lang="en-US" kern="0" dirty="0">
                <a:solidFill>
                  <a:srgbClr val="000000"/>
                </a:solidFill>
                <a:latin typeface="PT Sans" panose="020B0503020203020204" pitchFamily="34" charset="0"/>
                <a:cs typeface="Arial"/>
                <a:sym typeface="Arial"/>
              </a:rPr>
              <a:t> </a:t>
            </a:r>
            <a:r>
              <a:rPr lang="en-US" kern="0" dirty="0" err="1">
                <a:solidFill>
                  <a:srgbClr val="000000"/>
                </a:solidFill>
                <a:latin typeface="PT Sans" panose="020B0503020203020204" pitchFamily="34" charset="0"/>
                <a:cs typeface="Arial"/>
                <a:sym typeface="Arial"/>
              </a:rPr>
              <a:t>alat</a:t>
            </a:r>
            <a:r>
              <a:rPr lang="en-US" kern="0" dirty="0">
                <a:solidFill>
                  <a:srgbClr val="000000"/>
                </a:solidFill>
                <a:latin typeface="PT Sans" panose="020B0503020203020204" pitchFamily="34" charset="0"/>
                <a:cs typeface="Arial"/>
                <a:sym typeface="Arial"/>
              </a:rPr>
              <a:t> bantu </a:t>
            </a:r>
            <a:r>
              <a:rPr lang="en-US" kern="0" dirty="0" err="1">
                <a:solidFill>
                  <a:srgbClr val="000000"/>
                </a:solidFill>
                <a:latin typeface="PT Sans" panose="020B0503020203020204" pitchFamily="34" charset="0"/>
                <a:cs typeface="Arial"/>
                <a:sym typeface="Arial"/>
              </a:rPr>
              <a:t>berikut</a:t>
            </a:r>
            <a:r>
              <a:rPr lang="en-US" kern="0" dirty="0">
                <a:solidFill>
                  <a:srgbClr val="000000"/>
                </a:solidFill>
                <a:latin typeface="PT Sans" panose="020B0503020203020204" pitchFamily="34" charset="0"/>
                <a:cs typeface="Arial"/>
                <a:sym typeface="Arial"/>
              </a:rPr>
              <a:t>.</a:t>
            </a:r>
            <a:endParaRPr kumimoji="0" lang="en-US" sz="1800" b="0" i="0" u="none" strike="noStrike" kern="0" cap="none" spc="0" normalizeH="0" baseline="0" noProof="0" dirty="0">
              <a:ln>
                <a:noFill/>
              </a:ln>
              <a:solidFill>
                <a:srgbClr val="000000"/>
              </a:solidFill>
              <a:effectLst/>
              <a:uLnTx/>
              <a:uFillTx/>
              <a:latin typeface="PT Sans" panose="020B0503020203020204" pitchFamily="34" charset="0"/>
              <a:cs typeface="Arial"/>
              <a:sym typeface="Arial"/>
            </a:endParaRPr>
          </a:p>
        </p:txBody>
      </p:sp>
      <p:pic>
        <p:nvPicPr>
          <p:cNvPr id="13" name="Picture 12">
            <a:extLst>
              <a:ext uri="{FF2B5EF4-FFF2-40B4-BE49-F238E27FC236}">
                <a16:creationId xmlns:a16="http://schemas.microsoft.com/office/drawing/2014/main" id="{FBD125B1-430C-E937-993C-45CD0A0B9518}"/>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4631439"/>
            <a:ext cx="9144000" cy="512063"/>
          </a:xfrm>
          <a:prstGeom prst="rect">
            <a:avLst/>
          </a:prstGeom>
        </p:spPr>
      </p:pic>
    </p:spTree>
    <p:extLst>
      <p:ext uri="{BB962C8B-B14F-4D97-AF65-F5344CB8AC3E}">
        <p14:creationId xmlns:p14="http://schemas.microsoft.com/office/powerpoint/2010/main" val="277157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500"/>
                                        <p:tgtEl>
                                          <p:spTgt spid="11"/>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500"/>
                                        <p:tgtEl>
                                          <p:spTgt spid="12"/>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500"/>
                                        <p:tgtEl>
                                          <p:spTgt spid="6"/>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500"/>
                                        <p:tgtEl>
                                          <p:spTgt spid="7"/>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500"/>
                                        <p:tgtEl>
                                          <p:spTgt spid="8"/>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fade">
                                      <p:cBhvr>
                                        <p:cTn id="3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p:bldP spid="12"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575;p46">
            <a:extLst>
              <a:ext uri="{FF2B5EF4-FFF2-40B4-BE49-F238E27FC236}">
                <a16:creationId xmlns:a16="http://schemas.microsoft.com/office/drawing/2014/main" id="{6103A4F6-8E26-0E9B-2474-F0D6EA4925A5}"/>
              </a:ext>
            </a:extLst>
          </p:cNvPr>
          <p:cNvSpPr/>
          <p:nvPr/>
        </p:nvSpPr>
        <p:spPr>
          <a:xfrm>
            <a:off x="421043" y="647514"/>
            <a:ext cx="598553" cy="598553"/>
          </a:xfrm>
          <a:prstGeom prst="rect">
            <a:avLst/>
          </a:prstGeom>
          <a:solidFill>
            <a:schemeClr val="accent2"/>
          </a:solid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2900" b="1" i="0" u="none" strike="noStrike" kern="0" cap="none" spc="0" normalizeH="0" baseline="0" noProof="0" dirty="0">
                <a:ln>
                  <a:noFill/>
                </a:ln>
                <a:solidFill>
                  <a:srgbClr val="043A5B"/>
                </a:solidFill>
                <a:effectLst/>
                <a:uLnTx/>
                <a:uFillTx/>
                <a:latin typeface="PT Sans" panose="020B0503020203020204" pitchFamily="34" charset="0"/>
                <a:ea typeface="Archivo"/>
                <a:cs typeface="Archivo"/>
                <a:sym typeface="Archivo"/>
              </a:rPr>
              <a:t>4</a:t>
            </a:r>
            <a:endParaRPr kumimoji="0" sz="2900" b="1" i="0" u="none" strike="noStrike" kern="0" cap="none" spc="0" normalizeH="0" baseline="0" noProof="0" dirty="0">
              <a:ln>
                <a:noFill/>
              </a:ln>
              <a:solidFill>
                <a:srgbClr val="043A5B"/>
              </a:solidFill>
              <a:effectLst/>
              <a:uLnTx/>
              <a:uFillTx/>
              <a:latin typeface="PT Sans" panose="020B0503020203020204" pitchFamily="34" charset="0"/>
              <a:ea typeface="Archivo"/>
              <a:cs typeface="Archivo"/>
              <a:sym typeface="Archivo"/>
            </a:endParaRPr>
          </a:p>
        </p:txBody>
      </p:sp>
      <p:sp>
        <p:nvSpPr>
          <p:cNvPr id="3" name="Google Shape;583;p46">
            <a:extLst>
              <a:ext uri="{FF2B5EF4-FFF2-40B4-BE49-F238E27FC236}">
                <a16:creationId xmlns:a16="http://schemas.microsoft.com/office/drawing/2014/main" id="{51C48753-6B57-F77F-531E-D78D4DAACADC}"/>
              </a:ext>
            </a:extLst>
          </p:cNvPr>
          <p:cNvSpPr txBox="1"/>
          <p:nvPr/>
        </p:nvSpPr>
        <p:spPr>
          <a:xfrm>
            <a:off x="1161762" y="534883"/>
            <a:ext cx="7140990" cy="531206"/>
          </a:xfrm>
          <a:prstGeom prst="rect">
            <a:avLst/>
          </a:prstGeom>
          <a:noFill/>
          <a:ln>
            <a:noFill/>
          </a:ln>
        </p:spPr>
        <p:txBody>
          <a:bodyPr spcFirstLastPara="1" wrap="square" lIns="91425" tIns="91425" rIns="91425" bIns="91425" anchor="t" anchorCtr="0">
            <a:noAutofit/>
          </a:bodyPr>
          <a:lstStyle/>
          <a:p>
            <a:pPr lvl="0" defTabSz="914400">
              <a:buClr>
                <a:srgbClr val="000000"/>
              </a:buClr>
              <a:defRPr/>
            </a:pPr>
            <a:r>
              <a:rPr lang="en-US" sz="2400" b="1" kern="0" dirty="0" err="1">
                <a:solidFill>
                  <a:srgbClr val="000000"/>
                </a:solidFill>
                <a:latin typeface="PT Sans" panose="020B0503020203020204" pitchFamily="34" charset="0"/>
                <a:cs typeface="Arial"/>
                <a:sym typeface="Arial"/>
              </a:rPr>
              <a:t>Penanganan</a:t>
            </a:r>
            <a:r>
              <a:rPr lang="en-US" sz="2400" b="1" kern="0" dirty="0">
                <a:solidFill>
                  <a:srgbClr val="000000"/>
                </a:solidFill>
                <a:latin typeface="PT Sans" panose="020B0503020203020204" pitchFamily="34" charset="0"/>
                <a:cs typeface="Arial"/>
                <a:sym typeface="Arial"/>
              </a:rPr>
              <a:t> </a:t>
            </a:r>
            <a:r>
              <a:rPr lang="en-US" sz="2400" b="1" kern="0" dirty="0" err="1">
                <a:solidFill>
                  <a:srgbClr val="000000"/>
                </a:solidFill>
                <a:latin typeface="PT Sans" panose="020B0503020203020204" pitchFamily="34" charset="0"/>
                <a:cs typeface="Arial"/>
                <a:sym typeface="Arial"/>
              </a:rPr>
              <a:t>Limbah</a:t>
            </a:r>
            <a:r>
              <a:rPr lang="en-US" sz="2400" b="1" kern="0" dirty="0">
                <a:solidFill>
                  <a:srgbClr val="000000"/>
                </a:solidFill>
                <a:latin typeface="PT Sans" panose="020B0503020203020204" pitchFamily="34" charset="0"/>
                <a:cs typeface="Arial"/>
                <a:sym typeface="Arial"/>
              </a:rPr>
              <a:t> </a:t>
            </a:r>
            <a:r>
              <a:rPr lang="en-US" sz="2400" b="1" kern="0" dirty="0" err="1">
                <a:solidFill>
                  <a:srgbClr val="000000"/>
                </a:solidFill>
                <a:latin typeface="PT Sans" panose="020B0503020203020204" pitchFamily="34" charset="0"/>
                <a:cs typeface="Arial"/>
                <a:sym typeface="Arial"/>
              </a:rPr>
              <a:t>Bahan</a:t>
            </a:r>
            <a:r>
              <a:rPr lang="en-US" sz="2400" b="1" kern="0" dirty="0">
                <a:solidFill>
                  <a:srgbClr val="000000"/>
                </a:solidFill>
                <a:latin typeface="PT Sans" panose="020B0503020203020204" pitchFamily="34" charset="0"/>
                <a:cs typeface="Arial"/>
                <a:sym typeface="Arial"/>
              </a:rPr>
              <a:t> </a:t>
            </a:r>
            <a:r>
              <a:rPr lang="en-US" sz="2400" b="1" kern="0" dirty="0" err="1">
                <a:solidFill>
                  <a:srgbClr val="000000"/>
                </a:solidFill>
                <a:latin typeface="PT Sans" panose="020B0503020203020204" pitchFamily="34" charset="0"/>
                <a:cs typeface="Arial"/>
                <a:sym typeface="Arial"/>
              </a:rPr>
              <a:t>Berbahaya</a:t>
            </a:r>
            <a:r>
              <a:rPr lang="en-US" sz="2400" b="1" kern="0" dirty="0">
                <a:solidFill>
                  <a:srgbClr val="000000"/>
                </a:solidFill>
                <a:latin typeface="PT Sans" panose="020B0503020203020204" pitchFamily="34" charset="0"/>
                <a:cs typeface="Arial"/>
                <a:sym typeface="Arial"/>
              </a:rPr>
              <a:t> </a:t>
            </a:r>
            <a:r>
              <a:rPr lang="en-US" sz="2400" b="1" kern="0" dirty="0" err="1">
                <a:solidFill>
                  <a:srgbClr val="000000"/>
                </a:solidFill>
                <a:latin typeface="PT Sans" panose="020B0503020203020204" pitchFamily="34" charset="0"/>
                <a:cs typeface="Arial"/>
                <a:sym typeface="Arial"/>
              </a:rPr>
              <a:t>dan</a:t>
            </a:r>
            <a:r>
              <a:rPr lang="en-US" sz="2400" b="1" kern="0" dirty="0">
                <a:solidFill>
                  <a:srgbClr val="000000"/>
                </a:solidFill>
                <a:latin typeface="PT Sans" panose="020B0503020203020204" pitchFamily="34" charset="0"/>
                <a:cs typeface="Arial"/>
                <a:sym typeface="Arial"/>
              </a:rPr>
              <a:t> </a:t>
            </a:r>
            <a:r>
              <a:rPr lang="en-US" sz="2400" b="1" kern="0" dirty="0" err="1">
                <a:solidFill>
                  <a:srgbClr val="000000"/>
                </a:solidFill>
                <a:latin typeface="PT Sans" panose="020B0503020203020204" pitchFamily="34" charset="0"/>
                <a:cs typeface="Arial"/>
                <a:sym typeface="Arial"/>
              </a:rPr>
              <a:t>Beracun</a:t>
            </a:r>
            <a:r>
              <a:rPr lang="en-US" sz="2400" b="1" kern="0" dirty="0">
                <a:solidFill>
                  <a:srgbClr val="000000"/>
                </a:solidFill>
                <a:latin typeface="PT Sans" panose="020B0503020203020204" pitchFamily="34" charset="0"/>
                <a:cs typeface="Arial"/>
                <a:sym typeface="Arial"/>
              </a:rPr>
              <a:t> (B3)</a:t>
            </a:r>
          </a:p>
        </p:txBody>
      </p:sp>
      <p:sp>
        <p:nvSpPr>
          <p:cNvPr id="5" name="TextBox 4">
            <a:extLst>
              <a:ext uri="{FF2B5EF4-FFF2-40B4-BE49-F238E27FC236}">
                <a16:creationId xmlns:a16="http://schemas.microsoft.com/office/drawing/2014/main" id="{C8378B90-C1AA-D4D5-3E4F-1025ACDCFEFA}"/>
              </a:ext>
            </a:extLst>
          </p:cNvPr>
          <p:cNvSpPr txBox="1"/>
          <p:nvPr/>
        </p:nvSpPr>
        <p:spPr>
          <a:xfrm>
            <a:off x="1161762" y="1547114"/>
            <a:ext cx="6921534" cy="1477328"/>
          </a:xfrm>
          <a:prstGeom prst="rect">
            <a:avLst/>
          </a:prstGeom>
          <a:noFill/>
        </p:spPr>
        <p:txBody>
          <a:bodyPr wrap="square">
            <a:spAutoFit/>
          </a:bodyPr>
          <a:lstStyle/>
          <a:p>
            <a:pPr lvl="0" algn="just" defTabSz="914400">
              <a:spcAft>
                <a:spcPts val="300"/>
              </a:spcAft>
              <a:buClr>
                <a:srgbClr val="000000"/>
              </a:buClr>
              <a:defRPr/>
            </a:pPr>
            <a:r>
              <a:rPr lang="en-US" kern="0" dirty="0" err="1">
                <a:solidFill>
                  <a:srgbClr val="000000"/>
                </a:solidFill>
                <a:latin typeface="PT Sans" panose="020B0503020203020204" pitchFamily="34" charset="0"/>
                <a:cs typeface="Arial"/>
                <a:sym typeface="Arial"/>
              </a:rPr>
              <a:t>Limbah</a:t>
            </a:r>
            <a:r>
              <a:rPr lang="en-US" kern="0" dirty="0">
                <a:solidFill>
                  <a:srgbClr val="000000"/>
                </a:solidFill>
                <a:latin typeface="PT Sans" panose="020B0503020203020204" pitchFamily="34" charset="0"/>
                <a:cs typeface="Arial"/>
                <a:sym typeface="Arial"/>
              </a:rPr>
              <a:t> </a:t>
            </a:r>
            <a:r>
              <a:rPr lang="en-US" kern="0" dirty="0" err="1">
                <a:solidFill>
                  <a:srgbClr val="000000"/>
                </a:solidFill>
                <a:latin typeface="PT Sans" panose="020B0503020203020204" pitchFamily="34" charset="0"/>
                <a:cs typeface="Arial"/>
                <a:sym typeface="Arial"/>
              </a:rPr>
              <a:t>bahan</a:t>
            </a:r>
            <a:r>
              <a:rPr lang="en-US" kern="0" dirty="0">
                <a:solidFill>
                  <a:srgbClr val="000000"/>
                </a:solidFill>
                <a:latin typeface="PT Sans" panose="020B0503020203020204" pitchFamily="34" charset="0"/>
                <a:cs typeface="Arial"/>
                <a:sym typeface="Arial"/>
              </a:rPr>
              <a:t> </a:t>
            </a:r>
            <a:r>
              <a:rPr lang="en-US" kern="0" dirty="0" err="1">
                <a:solidFill>
                  <a:srgbClr val="000000"/>
                </a:solidFill>
                <a:latin typeface="PT Sans" panose="020B0503020203020204" pitchFamily="34" charset="0"/>
                <a:cs typeface="Arial"/>
                <a:sym typeface="Arial"/>
              </a:rPr>
              <a:t>berbahaya</a:t>
            </a:r>
            <a:r>
              <a:rPr lang="en-US" kern="0" dirty="0">
                <a:solidFill>
                  <a:srgbClr val="000000"/>
                </a:solidFill>
                <a:latin typeface="PT Sans" panose="020B0503020203020204" pitchFamily="34" charset="0"/>
                <a:cs typeface="Arial"/>
                <a:sym typeface="Arial"/>
              </a:rPr>
              <a:t> </a:t>
            </a:r>
            <a:r>
              <a:rPr lang="en-US" kern="0" dirty="0" err="1">
                <a:solidFill>
                  <a:srgbClr val="000000"/>
                </a:solidFill>
                <a:latin typeface="PT Sans" panose="020B0503020203020204" pitchFamily="34" charset="0"/>
                <a:cs typeface="Arial"/>
                <a:sym typeface="Arial"/>
              </a:rPr>
              <a:t>dan</a:t>
            </a:r>
            <a:r>
              <a:rPr lang="en-US" kern="0" dirty="0">
                <a:solidFill>
                  <a:srgbClr val="000000"/>
                </a:solidFill>
                <a:latin typeface="PT Sans" panose="020B0503020203020204" pitchFamily="34" charset="0"/>
                <a:cs typeface="Arial"/>
                <a:sym typeface="Arial"/>
              </a:rPr>
              <a:t> </a:t>
            </a:r>
            <a:r>
              <a:rPr lang="en-US" kern="0" dirty="0" err="1">
                <a:solidFill>
                  <a:srgbClr val="000000"/>
                </a:solidFill>
                <a:latin typeface="PT Sans" panose="020B0503020203020204" pitchFamily="34" charset="0"/>
                <a:cs typeface="Arial"/>
                <a:sym typeface="Arial"/>
              </a:rPr>
              <a:t>beracun</a:t>
            </a:r>
            <a:r>
              <a:rPr lang="en-US" kern="0" dirty="0">
                <a:solidFill>
                  <a:srgbClr val="000000"/>
                </a:solidFill>
                <a:latin typeface="PT Sans" panose="020B0503020203020204" pitchFamily="34" charset="0"/>
                <a:cs typeface="Arial"/>
                <a:sym typeface="Arial"/>
              </a:rPr>
              <a:t> (B3) </a:t>
            </a:r>
            <a:r>
              <a:rPr lang="en-US" kern="0" dirty="0" err="1">
                <a:solidFill>
                  <a:srgbClr val="000000"/>
                </a:solidFill>
                <a:latin typeface="PT Sans" panose="020B0503020203020204" pitchFamily="34" charset="0"/>
                <a:cs typeface="Arial"/>
                <a:sym typeface="Arial"/>
              </a:rPr>
              <a:t>adalah</a:t>
            </a:r>
            <a:r>
              <a:rPr lang="en-US" kern="0" dirty="0">
                <a:solidFill>
                  <a:srgbClr val="000000"/>
                </a:solidFill>
                <a:latin typeface="PT Sans" panose="020B0503020203020204" pitchFamily="34" charset="0"/>
                <a:cs typeface="Arial"/>
                <a:sym typeface="Arial"/>
              </a:rPr>
              <a:t> </a:t>
            </a:r>
            <a:r>
              <a:rPr lang="en-US" kern="0" dirty="0" err="1">
                <a:solidFill>
                  <a:srgbClr val="000000"/>
                </a:solidFill>
                <a:latin typeface="PT Sans" panose="020B0503020203020204" pitchFamily="34" charset="0"/>
                <a:cs typeface="Arial"/>
                <a:sym typeface="Arial"/>
              </a:rPr>
              <a:t>bahan</a:t>
            </a:r>
            <a:r>
              <a:rPr lang="id-ID" kern="0" dirty="0">
                <a:solidFill>
                  <a:srgbClr val="000000"/>
                </a:solidFill>
                <a:latin typeface="PT Sans" panose="020B0503020203020204" pitchFamily="34" charset="0"/>
                <a:cs typeface="Arial"/>
                <a:sym typeface="Arial"/>
              </a:rPr>
              <a:t> </a:t>
            </a:r>
            <a:r>
              <a:rPr lang="en-US" kern="0" dirty="0">
                <a:solidFill>
                  <a:srgbClr val="000000"/>
                </a:solidFill>
                <a:latin typeface="PT Sans" panose="020B0503020203020204" pitchFamily="34" charset="0"/>
                <a:cs typeface="Arial"/>
                <a:sym typeface="Arial"/>
              </a:rPr>
              <a:t>yang </a:t>
            </a:r>
            <a:r>
              <a:rPr lang="en-US" kern="0" dirty="0" err="1">
                <a:solidFill>
                  <a:srgbClr val="000000"/>
                </a:solidFill>
                <a:latin typeface="PT Sans" panose="020B0503020203020204" pitchFamily="34" charset="0"/>
                <a:cs typeface="Arial"/>
                <a:sym typeface="Arial"/>
              </a:rPr>
              <a:t>karena</a:t>
            </a:r>
            <a:r>
              <a:rPr lang="en-US" kern="0" dirty="0">
                <a:solidFill>
                  <a:srgbClr val="000000"/>
                </a:solidFill>
                <a:latin typeface="PT Sans" panose="020B0503020203020204" pitchFamily="34" charset="0"/>
                <a:cs typeface="Arial"/>
                <a:sym typeface="Arial"/>
              </a:rPr>
              <a:t> </a:t>
            </a:r>
            <a:r>
              <a:rPr lang="en-US" kern="0" dirty="0" err="1">
                <a:solidFill>
                  <a:srgbClr val="000000"/>
                </a:solidFill>
                <a:latin typeface="PT Sans" panose="020B0503020203020204" pitchFamily="34" charset="0"/>
                <a:cs typeface="Arial"/>
                <a:sym typeface="Arial"/>
              </a:rPr>
              <a:t>sifat</a:t>
            </a:r>
            <a:r>
              <a:rPr lang="en-US" kern="0" dirty="0">
                <a:solidFill>
                  <a:srgbClr val="000000"/>
                </a:solidFill>
                <a:latin typeface="PT Sans" panose="020B0503020203020204" pitchFamily="34" charset="0"/>
                <a:cs typeface="Arial"/>
                <a:sym typeface="Arial"/>
              </a:rPr>
              <a:t>, </a:t>
            </a:r>
            <a:r>
              <a:rPr lang="en-US" kern="0" dirty="0" err="1">
                <a:solidFill>
                  <a:srgbClr val="000000"/>
                </a:solidFill>
                <a:latin typeface="PT Sans" panose="020B0503020203020204" pitchFamily="34" charset="0"/>
                <a:cs typeface="Arial"/>
                <a:sym typeface="Arial"/>
              </a:rPr>
              <a:t>konsentrasi</a:t>
            </a:r>
            <a:r>
              <a:rPr lang="en-US" kern="0" dirty="0">
                <a:solidFill>
                  <a:srgbClr val="000000"/>
                </a:solidFill>
                <a:latin typeface="PT Sans" panose="020B0503020203020204" pitchFamily="34" charset="0"/>
                <a:cs typeface="Arial"/>
                <a:sym typeface="Arial"/>
              </a:rPr>
              <a:t>, </a:t>
            </a:r>
            <a:r>
              <a:rPr lang="en-US" kern="0" dirty="0" err="1">
                <a:solidFill>
                  <a:srgbClr val="000000"/>
                </a:solidFill>
                <a:latin typeface="PT Sans" panose="020B0503020203020204" pitchFamily="34" charset="0"/>
                <a:cs typeface="Arial"/>
                <a:sym typeface="Arial"/>
              </a:rPr>
              <a:t>atau</a:t>
            </a:r>
            <a:r>
              <a:rPr lang="en-US" kern="0" dirty="0">
                <a:solidFill>
                  <a:srgbClr val="000000"/>
                </a:solidFill>
                <a:latin typeface="PT Sans" panose="020B0503020203020204" pitchFamily="34" charset="0"/>
                <a:cs typeface="Arial"/>
                <a:sym typeface="Arial"/>
              </a:rPr>
              <a:t> </a:t>
            </a:r>
            <a:r>
              <a:rPr lang="en-US" kern="0" dirty="0" err="1">
                <a:solidFill>
                  <a:srgbClr val="000000"/>
                </a:solidFill>
                <a:latin typeface="PT Sans" panose="020B0503020203020204" pitchFamily="34" charset="0"/>
                <a:cs typeface="Arial"/>
                <a:sym typeface="Arial"/>
              </a:rPr>
              <a:t>jumlahnya</a:t>
            </a:r>
            <a:r>
              <a:rPr lang="en-US" kern="0" dirty="0">
                <a:solidFill>
                  <a:srgbClr val="000000"/>
                </a:solidFill>
                <a:latin typeface="PT Sans" panose="020B0503020203020204" pitchFamily="34" charset="0"/>
                <a:cs typeface="Arial"/>
                <a:sym typeface="Arial"/>
              </a:rPr>
              <a:t>, </a:t>
            </a:r>
            <a:r>
              <a:rPr lang="en-US" kern="0" dirty="0" err="1">
                <a:solidFill>
                  <a:srgbClr val="000000"/>
                </a:solidFill>
                <a:latin typeface="PT Sans" panose="020B0503020203020204" pitchFamily="34" charset="0"/>
                <a:cs typeface="Arial"/>
                <a:sym typeface="Arial"/>
              </a:rPr>
              <a:t>baik</a:t>
            </a:r>
            <a:r>
              <a:rPr lang="en-US" kern="0" dirty="0">
                <a:solidFill>
                  <a:srgbClr val="000000"/>
                </a:solidFill>
                <a:latin typeface="PT Sans" panose="020B0503020203020204" pitchFamily="34" charset="0"/>
                <a:cs typeface="Arial"/>
                <a:sym typeface="Arial"/>
              </a:rPr>
              <a:t> </a:t>
            </a:r>
            <a:r>
              <a:rPr lang="en-US" kern="0" dirty="0" err="1">
                <a:solidFill>
                  <a:srgbClr val="000000"/>
                </a:solidFill>
                <a:latin typeface="PT Sans" panose="020B0503020203020204" pitchFamily="34" charset="0"/>
                <a:cs typeface="Arial"/>
                <a:sym typeface="Arial"/>
              </a:rPr>
              <a:t>secara</a:t>
            </a:r>
            <a:r>
              <a:rPr lang="id-ID" kern="0" dirty="0">
                <a:solidFill>
                  <a:srgbClr val="000000"/>
                </a:solidFill>
                <a:latin typeface="PT Sans" panose="020B0503020203020204" pitchFamily="34" charset="0"/>
                <a:cs typeface="Arial"/>
                <a:sym typeface="Arial"/>
              </a:rPr>
              <a:t> </a:t>
            </a:r>
            <a:r>
              <a:rPr lang="en-US" kern="0" dirty="0" err="1">
                <a:solidFill>
                  <a:srgbClr val="000000"/>
                </a:solidFill>
                <a:latin typeface="PT Sans" panose="020B0503020203020204" pitchFamily="34" charset="0"/>
                <a:cs typeface="Arial"/>
                <a:sym typeface="Arial"/>
              </a:rPr>
              <a:t>langsung</a:t>
            </a:r>
            <a:r>
              <a:rPr lang="en-US" kern="0" dirty="0">
                <a:solidFill>
                  <a:srgbClr val="000000"/>
                </a:solidFill>
                <a:latin typeface="PT Sans" panose="020B0503020203020204" pitchFamily="34" charset="0"/>
                <a:cs typeface="Arial"/>
                <a:sym typeface="Arial"/>
              </a:rPr>
              <a:t> </a:t>
            </a:r>
            <a:r>
              <a:rPr lang="en-US" kern="0" dirty="0" err="1">
                <a:solidFill>
                  <a:srgbClr val="000000"/>
                </a:solidFill>
                <a:latin typeface="PT Sans" panose="020B0503020203020204" pitchFamily="34" charset="0"/>
                <a:cs typeface="Arial"/>
                <a:sym typeface="Arial"/>
              </a:rPr>
              <a:t>maupun</a:t>
            </a:r>
            <a:r>
              <a:rPr lang="en-US" kern="0" dirty="0">
                <a:solidFill>
                  <a:srgbClr val="000000"/>
                </a:solidFill>
                <a:latin typeface="PT Sans" panose="020B0503020203020204" pitchFamily="34" charset="0"/>
                <a:cs typeface="Arial"/>
                <a:sym typeface="Arial"/>
              </a:rPr>
              <a:t> </a:t>
            </a:r>
            <a:r>
              <a:rPr lang="en-US" kern="0" dirty="0" err="1">
                <a:solidFill>
                  <a:srgbClr val="000000"/>
                </a:solidFill>
                <a:latin typeface="PT Sans" panose="020B0503020203020204" pitchFamily="34" charset="0"/>
                <a:cs typeface="Arial"/>
                <a:sym typeface="Arial"/>
              </a:rPr>
              <a:t>tidak</a:t>
            </a:r>
            <a:r>
              <a:rPr lang="en-US" kern="0" dirty="0">
                <a:solidFill>
                  <a:srgbClr val="000000"/>
                </a:solidFill>
                <a:latin typeface="PT Sans" panose="020B0503020203020204" pitchFamily="34" charset="0"/>
                <a:cs typeface="Arial"/>
                <a:sym typeface="Arial"/>
              </a:rPr>
              <a:t> </a:t>
            </a:r>
            <a:r>
              <a:rPr lang="en-US" kern="0" dirty="0" err="1">
                <a:solidFill>
                  <a:srgbClr val="000000"/>
                </a:solidFill>
                <a:latin typeface="PT Sans" panose="020B0503020203020204" pitchFamily="34" charset="0"/>
                <a:cs typeface="Arial"/>
                <a:sym typeface="Arial"/>
              </a:rPr>
              <a:t>langsung</a:t>
            </a:r>
            <a:r>
              <a:rPr lang="en-US" kern="0" dirty="0">
                <a:solidFill>
                  <a:srgbClr val="000000"/>
                </a:solidFill>
                <a:latin typeface="PT Sans" panose="020B0503020203020204" pitchFamily="34" charset="0"/>
                <a:cs typeface="Arial"/>
                <a:sym typeface="Arial"/>
              </a:rPr>
              <a:t> </a:t>
            </a:r>
            <a:r>
              <a:rPr lang="en-US" kern="0" dirty="0" err="1">
                <a:solidFill>
                  <a:srgbClr val="000000"/>
                </a:solidFill>
                <a:latin typeface="PT Sans" panose="020B0503020203020204" pitchFamily="34" charset="0"/>
                <a:cs typeface="Arial"/>
                <a:sym typeface="Arial"/>
              </a:rPr>
              <a:t>dapat</a:t>
            </a:r>
            <a:r>
              <a:rPr lang="en-US" kern="0" dirty="0">
                <a:solidFill>
                  <a:srgbClr val="000000"/>
                </a:solidFill>
                <a:latin typeface="PT Sans" panose="020B0503020203020204" pitchFamily="34" charset="0"/>
                <a:cs typeface="Arial"/>
                <a:sym typeface="Arial"/>
              </a:rPr>
              <a:t> </a:t>
            </a:r>
            <a:r>
              <a:rPr lang="en-US" kern="0" dirty="0" err="1">
                <a:solidFill>
                  <a:srgbClr val="000000"/>
                </a:solidFill>
                <a:latin typeface="PT Sans" panose="020B0503020203020204" pitchFamily="34" charset="0"/>
                <a:cs typeface="Arial"/>
                <a:sym typeface="Arial"/>
              </a:rPr>
              <a:t>mencemari</a:t>
            </a:r>
            <a:r>
              <a:rPr lang="en-US" kern="0" dirty="0">
                <a:solidFill>
                  <a:srgbClr val="000000"/>
                </a:solidFill>
                <a:latin typeface="PT Sans" panose="020B0503020203020204" pitchFamily="34" charset="0"/>
                <a:cs typeface="Arial"/>
                <a:sym typeface="Arial"/>
              </a:rPr>
              <a:t> </a:t>
            </a:r>
            <a:r>
              <a:rPr lang="en-US" kern="0" dirty="0" err="1">
                <a:solidFill>
                  <a:srgbClr val="000000"/>
                </a:solidFill>
                <a:latin typeface="PT Sans" panose="020B0503020203020204" pitchFamily="34" charset="0"/>
                <a:cs typeface="Arial"/>
                <a:sym typeface="Arial"/>
              </a:rPr>
              <a:t>atau</a:t>
            </a:r>
            <a:r>
              <a:rPr lang="id-ID" kern="0" dirty="0">
                <a:solidFill>
                  <a:srgbClr val="000000"/>
                </a:solidFill>
                <a:latin typeface="PT Sans" panose="020B0503020203020204" pitchFamily="34" charset="0"/>
                <a:cs typeface="Arial"/>
                <a:sym typeface="Arial"/>
              </a:rPr>
              <a:t> </a:t>
            </a:r>
            <a:r>
              <a:rPr lang="en-US" kern="0" dirty="0" err="1">
                <a:solidFill>
                  <a:srgbClr val="000000"/>
                </a:solidFill>
                <a:latin typeface="PT Sans" panose="020B0503020203020204" pitchFamily="34" charset="0"/>
                <a:cs typeface="Arial"/>
                <a:sym typeface="Arial"/>
              </a:rPr>
              <a:t>merusak</a:t>
            </a:r>
            <a:r>
              <a:rPr lang="en-US" kern="0" dirty="0">
                <a:solidFill>
                  <a:srgbClr val="000000"/>
                </a:solidFill>
                <a:latin typeface="PT Sans" panose="020B0503020203020204" pitchFamily="34" charset="0"/>
                <a:cs typeface="Arial"/>
                <a:sym typeface="Arial"/>
              </a:rPr>
              <a:t> </a:t>
            </a:r>
            <a:r>
              <a:rPr lang="en-US" kern="0" dirty="0" err="1">
                <a:solidFill>
                  <a:srgbClr val="000000"/>
                </a:solidFill>
                <a:latin typeface="PT Sans" panose="020B0503020203020204" pitchFamily="34" charset="0"/>
                <a:cs typeface="Arial"/>
                <a:sym typeface="Arial"/>
              </a:rPr>
              <a:t>lingkungan</a:t>
            </a:r>
            <a:r>
              <a:rPr lang="en-US" kern="0" dirty="0">
                <a:solidFill>
                  <a:srgbClr val="000000"/>
                </a:solidFill>
                <a:latin typeface="PT Sans" panose="020B0503020203020204" pitchFamily="34" charset="0"/>
                <a:cs typeface="Arial"/>
                <a:sym typeface="Arial"/>
              </a:rPr>
              <a:t> </a:t>
            </a:r>
            <a:r>
              <a:rPr lang="en-US" kern="0" dirty="0" err="1">
                <a:solidFill>
                  <a:srgbClr val="000000"/>
                </a:solidFill>
                <a:latin typeface="PT Sans" panose="020B0503020203020204" pitchFamily="34" charset="0"/>
                <a:cs typeface="Arial"/>
                <a:sym typeface="Arial"/>
              </a:rPr>
              <a:t>hidup</a:t>
            </a:r>
            <a:r>
              <a:rPr lang="en-US" kern="0" dirty="0">
                <a:solidFill>
                  <a:srgbClr val="000000"/>
                </a:solidFill>
                <a:latin typeface="PT Sans" panose="020B0503020203020204" pitchFamily="34" charset="0"/>
                <a:cs typeface="Arial"/>
                <a:sym typeface="Arial"/>
              </a:rPr>
              <a:t> </a:t>
            </a:r>
            <a:r>
              <a:rPr lang="en-US" kern="0" dirty="0" err="1">
                <a:solidFill>
                  <a:srgbClr val="000000"/>
                </a:solidFill>
                <a:latin typeface="PT Sans" panose="020B0503020203020204" pitchFamily="34" charset="0"/>
                <a:cs typeface="Arial"/>
                <a:sym typeface="Arial"/>
              </a:rPr>
              <a:t>serta</a:t>
            </a:r>
            <a:r>
              <a:rPr lang="en-US" kern="0" dirty="0">
                <a:solidFill>
                  <a:srgbClr val="000000"/>
                </a:solidFill>
                <a:latin typeface="PT Sans" panose="020B0503020203020204" pitchFamily="34" charset="0"/>
                <a:cs typeface="Arial"/>
                <a:sym typeface="Arial"/>
              </a:rPr>
              <a:t> </a:t>
            </a:r>
            <a:r>
              <a:rPr lang="en-US" kern="0" dirty="0" err="1">
                <a:solidFill>
                  <a:srgbClr val="000000"/>
                </a:solidFill>
                <a:latin typeface="PT Sans" panose="020B0503020203020204" pitchFamily="34" charset="0"/>
                <a:cs typeface="Arial"/>
                <a:sym typeface="Arial"/>
              </a:rPr>
              <a:t>membahayakan</a:t>
            </a:r>
            <a:r>
              <a:rPr lang="en-US" kern="0" dirty="0">
                <a:solidFill>
                  <a:srgbClr val="000000"/>
                </a:solidFill>
                <a:latin typeface="PT Sans" panose="020B0503020203020204" pitchFamily="34" charset="0"/>
                <a:cs typeface="Arial"/>
                <a:sym typeface="Arial"/>
              </a:rPr>
              <a:t> </a:t>
            </a:r>
            <a:r>
              <a:rPr lang="en-US" kern="0" dirty="0" err="1">
                <a:solidFill>
                  <a:srgbClr val="000000"/>
                </a:solidFill>
                <a:latin typeface="PT Sans" panose="020B0503020203020204" pitchFamily="34" charset="0"/>
                <a:cs typeface="Arial"/>
                <a:sym typeface="Arial"/>
              </a:rPr>
              <a:t>kesehatan</a:t>
            </a:r>
            <a:r>
              <a:rPr lang="id-ID" kern="0" dirty="0">
                <a:solidFill>
                  <a:srgbClr val="000000"/>
                </a:solidFill>
                <a:latin typeface="PT Sans" panose="020B0503020203020204" pitchFamily="34" charset="0"/>
                <a:cs typeface="Arial"/>
                <a:sym typeface="Arial"/>
              </a:rPr>
              <a:t> </a:t>
            </a:r>
            <a:r>
              <a:rPr lang="en-US" kern="0" dirty="0" err="1">
                <a:solidFill>
                  <a:srgbClr val="000000"/>
                </a:solidFill>
                <a:latin typeface="PT Sans" panose="020B0503020203020204" pitchFamily="34" charset="0"/>
                <a:cs typeface="Arial"/>
                <a:sym typeface="Arial"/>
              </a:rPr>
              <a:t>dan</a:t>
            </a:r>
            <a:r>
              <a:rPr lang="en-US" kern="0" dirty="0">
                <a:solidFill>
                  <a:srgbClr val="000000"/>
                </a:solidFill>
                <a:latin typeface="PT Sans" panose="020B0503020203020204" pitchFamily="34" charset="0"/>
                <a:cs typeface="Arial"/>
                <a:sym typeface="Arial"/>
              </a:rPr>
              <a:t> </a:t>
            </a:r>
            <a:r>
              <a:rPr lang="en-US" kern="0" dirty="0" err="1">
                <a:solidFill>
                  <a:srgbClr val="000000"/>
                </a:solidFill>
                <a:latin typeface="PT Sans" panose="020B0503020203020204" pitchFamily="34" charset="0"/>
                <a:cs typeface="Arial"/>
                <a:sym typeface="Arial"/>
              </a:rPr>
              <a:t>kelangsungan</a:t>
            </a:r>
            <a:r>
              <a:rPr lang="en-US" kern="0" dirty="0">
                <a:solidFill>
                  <a:srgbClr val="000000"/>
                </a:solidFill>
                <a:latin typeface="PT Sans" panose="020B0503020203020204" pitchFamily="34" charset="0"/>
                <a:cs typeface="Arial"/>
                <a:sym typeface="Arial"/>
              </a:rPr>
              <a:t> </a:t>
            </a:r>
            <a:r>
              <a:rPr lang="en-US" kern="0" dirty="0" err="1">
                <a:solidFill>
                  <a:srgbClr val="000000"/>
                </a:solidFill>
                <a:latin typeface="PT Sans" panose="020B0503020203020204" pitchFamily="34" charset="0"/>
                <a:cs typeface="Arial"/>
                <a:sym typeface="Arial"/>
              </a:rPr>
              <a:t>hidup</a:t>
            </a:r>
            <a:r>
              <a:rPr lang="en-US" kern="0" dirty="0">
                <a:solidFill>
                  <a:srgbClr val="000000"/>
                </a:solidFill>
                <a:latin typeface="PT Sans" panose="020B0503020203020204" pitchFamily="34" charset="0"/>
                <a:cs typeface="Arial"/>
                <a:sym typeface="Arial"/>
              </a:rPr>
              <a:t> </a:t>
            </a:r>
            <a:r>
              <a:rPr lang="en-US" kern="0" dirty="0" err="1">
                <a:solidFill>
                  <a:srgbClr val="000000"/>
                </a:solidFill>
                <a:latin typeface="PT Sans" panose="020B0503020203020204" pitchFamily="34" charset="0"/>
                <a:cs typeface="Arial"/>
                <a:sym typeface="Arial"/>
              </a:rPr>
              <a:t>manusia</a:t>
            </a:r>
            <a:r>
              <a:rPr lang="en-US" kern="0" dirty="0">
                <a:solidFill>
                  <a:srgbClr val="000000"/>
                </a:solidFill>
                <a:latin typeface="PT Sans" panose="020B0503020203020204" pitchFamily="34" charset="0"/>
                <a:cs typeface="Arial"/>
                <a:sym typeface="Arial"/>
              </a:rPr>
              <a:t> </a:t>
            </a:r>
            <a:r>
              <a:rPr lang="en-US" kern="0" dirty="0" err="1">
                <a:solidFill>
                  <a:srgbClr val="000000"/>
                </a:solidFill>
                <a:latin typeface="PT Sans" panose="020B0503020203020204" pitchFamily="34" charset="0"/>
                <a:cs typeface="Arial"/>
                <a:sym typeface="Arial"/>
              </a:rPr>
              <a:t>beserta</a:t>
            </a:r>
            <a:r>
              <a:rPr lang="en-US" kern="0" dirty="0">
                <a:solidFill>
                  <a:srgbClr val="000000"/>
                </a:solidFill>
                <a:latin typeface="PT Sans" panose="020B0503020203020204" pitchFamily="34" charset="0"/>
                <a:cs typeface="Arial"/>
                <a:sym typeface="Arial"/>
              </a:rPr>
              <a:t> </a:t>
            </a:r>
            <a:r>
              <a:rPr lang="en-US" kern="0" dirty="0" err="1">
                <a:solidFill>
                  <a:srgbClr val="000000"/>
                </a:solidFill>
                <a:latin typeface="PT Sans" panose="020B0503020203020204" pitchFamily="34" charset="0"/>
                <a:cs typeface="Arial"/>
                <a:sym typeface="Arial"/>
              </a:rPr>
              <a:t>makhluk</a:t>
            </a:r>
            <a:r>
              <a:rPr lang="en-US" kern="0" dirty="0">
                <a:solidFill>
                  <a:srgbClr val="000000"/>
                </a:solidFill>
                <a:latin typeface="PT Sans" panose="020B0503020203020204" pitchFamily="34" charset="0"/>
                <a:cs typeface="Arial"/>
                <a:sym typeface="Arial"/>
              </a:rPr>
              <a:t> </a:t>
            </a:r>
            <a:r>
              <a:rPr lang="en-US" kern="0" dirty="0" err="1">
                <a:solidFill>
                  <a:srgbClr val="000000"/>
                </a:solidFill>
                <a:latin typeface="PT Sans" panose="020B0503020203020204" pitchFamily="34" charset="0"/>
                <a:cs typeface="Arial"/>
                <a:sym typeface="Arial"/>
              </a:rPr>
              <a:t>hidup</a:t>
            </a:r>
            <a:r>
              <a:rPr lang="id-ID" kern="0" dirty="0">
                <a:solidFill>
                  <a:srgbClr val="000000"/>
                </a:solidFill>
                <a:latin typeface="PT Sans" panose="020B0503020203020204" pitchFamily="34" charset="0"/>
                <a:cs typeface="Arial"/>
                <a:sym typeface="Arial"/>
              </a:rPr>
              <a:t> </a:t>
            </a:r>
            <a:r>
              <a:rPr lang="en-US" kern="0" dirty="0" err="1">
                <a:solidFill>
                  <a:srgbClr val="000000"/>
                </a:solidFill>
                <a:latin typeface="PT Sans" panose="020B0503020203020204" pitchFamily="34" charset="0"/>
                <a:cs typeface="Arial"/>
                <a:sym typeface="Arial"/>
              </a:rPr>
              <a:t>lainnya</a:t>
            </a:r>
            <a:r>
              <a:rPr lang="en-US" kern="0" dirty="0">
                <a:solidFill>
                  <a:srgbClr val="000000"/>
                </a:solidFill>
                <a:latin typeface="PT Sans" panose="020B0503020203020204" pitchFamily="34" charset="0"/>
                <a:cs typeface="Arial"/>
                <a:sym typeface="Arial"/>
              </a:rPr>
              <a:t>.</a:t>
            </a:r>
            <a:endParaRPr kumimoji="0" lang="en-US" sz="1800" b="0" i="0" u="none" strike="noStrike" kern="0" cap="none" spc="0" normalizeH="0" baseline="0" noProof="0" dirty="0">
              <a:ln>
                <a:noFill/>
              </a:ln>
              <a:solidFill>
                <a:srgbClr val="000000"/>
              </a:solidFill>
              <a:effectLst/>
              <a:uLnTx/>
              <a:uFillTx/>
              <a:latin typeface="PT Sans" panose="020B0503020203020204" pitchFamily="34" charset="0"/>
              <a:cs typeface="Arial"/>
              <a:sym typeface="Arial"/>
            </a:endParaRPr>
          </a:p>
        </p:txBody>
      </p:sp>
      <p:sp>
        <p:nvSpPr>
          <p:cNvPr id="6" name="TextBox 5">
            <a:extLst>
              <a:ext uri="{FF2B5EF4-FFF2-40B4-BE49-F238E27FC236}">
                <a16:creationId xmlns:a16="http://schemas.microsoft.com/office/drawing/2014/main" id="{C8378B90-C1AA-D4D5-3E4F-1025ACDCFEFA}"/>
              </a:ext>
            </a:extLst>
          </p:cNvPr>
          <p:cNvSpPr txBox="1"/>
          <p:nvPr/>
        </p:nvSpPr>
        <p:spPr>
          <a:xfrm>
            <a:off x="1161762" y="3180842"/>
            <a:ext cx="6921534" cy="923330"/>
          </a:xfrm>
          <a:prstGeom prst="rect">
            <a:avLst/>
          </a:prstGeom>
          <a:noFill/>
        </p:spPr>
        <p:txBody>
          <a:bodyPr wrap="square">
            <a:spAutoFit/>
          </a:bodyPr>
          <a:lstStyle/>
          <a:p>
            <a:pPr lvl="0" algn="just" defTabSz="914400">
              <a:spcAft>
                <a:spcPts val="300"/>
              </a:spcAft>
              <a:buClr>
                <a:srgbClr val="000000"/>
              </a:buClr>
              <a:defRPr/>
            </a:pPr>
            <a:r>
              <a:rPr lang="en-US" kern="0" dirty="0" err="1">
                <a:solidFill>
                  <a:srgbClr val="000000"/>
                </a:solidFill>
                <a:latin typeface="PT Sans" panose="020B0503020203020204" pitchFamily="34" charset="0"/>
                <a:cs typeface="Arial"/>
                <a:sym typeface="Arial"/>
              </a:rPr>
              <a:t>Limbah</a:t>
            </a:r>
            <a:r>
              <a:rPr lang="en-US" kern="0" dirty="0">
                <a:solidFill>
                  <a:srgbClr val="000000"/>
                </a:solidFill>
                <a:latin typeface="PT Sans" panose="020B0503020203020204" pitchFamily="34" charset="0"/>
                <a:cs typeface="Arial"/>
                <a:sym typeface="Arial"/>
              </a:rPr>
              <a:t> B3 </a:t>
            </a:r>
            <a:r>
              <a:rPr lang="en-US" kern="0" dirty="0" err="1">
                <a:solidFill>
                  <a:srgbClr val="000000"/>
                </a:solidFill>
                <a:latin typeface="PT Sans" panose="020B0503020203020204" pitchFamily="34" charset="0"/>
                <a:cs typeface="Arial"/>
                <a:sym typeface="Arial"/>
              </a:rPr>
              <a:t>memiliki</a:t>
            </a:r>
            <a:r>
              <a:rPr lang="en-US" kern="0" dirty="0">
                <a:solidFill>
                  <a:srgbClr val="000000"/>
                </a:solidFill>
                <a:latin typeface="PT Sans" panose="020B0503020203020204" pitchFamily="34" charset="0"/>
                <a:cs typeface="Arial"/>
                <a:sym typeface="Arial"/>
              </a:rPr>
              <a:t> </a:t>
            </a:r>
            <a:r>
              <a:rPr lang="en-US" kern="0" dirty="0" err="1">
                <a:solidFill>
                  <a:srgbClr val="000000"/>
                </a:solidFill>
                <a:latin typeface="PT Sans" panose="020B0503020203020204" pitchFamily="34" charset="0"/>
                <a:cs typeface="Arial"/>
                <a:sym typeface="Arial"/>
              </a:rPr>
              <a:t>karakteristik</a:t>
            </a:r>
            <a:r>
              <a:rPr lang="en-US" kern="0" dirty="0">
                <a:solidFill>
                  <a:srgbClr val="000000"/>
                </a:solidFill>
                <a:latin typeface="PT Sans" panose="020B0503020203020204" pitchFamily="34" charset="0"/>
                <a:cs typeface="Arial"/>
                <a:sym typeface="Arial"/>
              </a:rPr>
              <a:t> </a:t>
            </a:r>
            <a:r>
              <a:rPr lang="en-US" kern="0" dirty="0" err="1">
                <a:solidFill>
                  <a:srgbClr val="000000"/>
                </a:solidFill>
                <a:latin typeface="PT Sans" panose="020B0503020203020204" pitchFamily="34" charset="0"/>
                <a:cs typeface="Arial"/>
                <a:sym typeface="Arial"/>
              </a:rPr>
              <a:t>mudah</a:t>
            </a:r>
            <a:r>
              <a:rPr lang="en-US" kern="0" dirty="0">
                <a:solidFill>
                  <a:srgbClr val="000000"/>
                </a:solidFill>
                <a:latin typeface="PT Sans" panose="020B0503020203020204" pitchFamily="34" charset="0"/>
                <a:cs typeface="Arial"/>
                <a:sym typeface="Arial"/>
              </a:rPr>
              <a:t> </a:t>
            </a:r>
            <a:r>
              <a:rPr lang="en-US" kern="0" dirty="0" err="1">
                <a:solidFill>
                  <a:srgbClr val="000000"/>
                </a:solidFill>
                <a:latin typeface="PT Sans" panose="020B0503020203020204" pitchFamily="34" charset="0"/>
                <a:cs typeface="Arial"/>
                <a:sym typeface="Arial"/>
              </a:rPr>
              <a:t>meledak</a:t>
            </a:r>
            <a:r>
              <a:rPr lang="en-US" kern="0" dirty="0">
                <a:solidFill>
                  <a:srgbClr val="000000"/>
                </a:solidFill>
                <a:latin typeface="PT Sans" panose="020B0503020203020204" pitchFamily="34" charset="0"/>
                <a:cs typeface="Arial"/>
                <a:sym typeface="Arial"/>
              </a:rPr>
              <a:t>,</a:t>
            </a:r>
            <a:r>
              <a:rPr lang="id-ID" kern="0" dirty="0">
                <a:solidFill>
                  <a:srgbClr val="000000"/>
                </a:solidFill>
                <a:latin typeface="PT Sans" panose="020B0503020203020204" pitchFamily="34" charset="0"/>
                <a:cs typeface="Arial"/>
                <a:sym typeface="Arial"/>
              </a:rPr>
              <a:t> </a:t>
            </a:r>
            <a:r>
              <a:rPr lang="en-US" kern="0" dirty="0" err="1">
                <a:solidFill>
                  <a:srgbClr val="000000"/>
                </a:solidFill>
                <a:latin typeface="PT Sans" panose="020B0503020203020204" pitchFamily="34" charset="0"/>
                <a:cs typeface="Arial"/>
                <a:sym typeface="Arial"/>
              </a:rPr>
              <a:t>mudah</a:t>
            </a:r>
            <a:r>
              <a:rPr lang="en-US" kern="0" dirty="0">
                <a:solidFill>
                  <a:srgbClr val="000000"/>
                </a:solidFill>
                <a:latin typeface="PT Sans" panose="020B0503020203020204" pitchFamily="34" charset="0"/>
                <a:cs typeface="Arial"/>
                <a:sym typeface="Arial"/>
              </a:rPr>
              <a:t> </a:t>
            </a:r>
            <a:r>
              <a:rPr lang="en-US" kern="0" dirty="0" err="1">
                <a:solidFill>
                  <a:srgbClr val="000000"/>
                </a:solidFill>
                <a:latin typeface="PT Sans" panose="020B0503020203020204" pitchFamily="34" charset="0"/>
                <a:cs typeface="Arial"/>
                <a:sym typeface="Arial"/>
              </a:rPr>
              <a:t>terbakar</a:t>
            </a:r>
            <a:r>
              <a:rPr lang="en-US" kern="0" dirty="0">
                <a:solidFill>
                  <a:srgbClr val="000000"/>
                </a:solidFill>
                <a:latin typeface="PT Sans" panose="020B0503020203020204" pitchFamily="34" charset="0"/>
                <a:cs typeface="Arial"/>
                <a:sym typeface="Arial"/>
              </a:rPr>
              <a:t>, </a:t>
            </a:r>
            <a:r>
              <a:rPr lang="en-US" kern="0" dirty="0" err="1">
                <a:solidFill>
                  <a:srgbClr val="000000"/>
                </a:solidFill>
                <a:latin typeface="PT Sans" panose="020B0503020203020204" pitchFamily="34" charset="0"/>
                <a:cs typeface="Arial"/>
                <a:sym typeface="Arial"/>
              </a:rPr>
              <a:t>bersifat</a:t>
            </a:r>
            <a:r>
              <a:rPr lang="en-US" kern="0" dirty="0">
                <a:solidFill>
                  <a:srgbClr val="000000"/>
                </a:solidFill>
                <a:latin typeface="PT Sans" panose="020B0503020203020204" pitchFamily="34" charset="0"/>
                <a:cs typeface="Arial"/>
                <a:sym typeface="Arial"/>
              </a:rPr>
              <a:t> </a:t>
            </a:r>
            <a:r>
              <a:rPr lang="en-US" kern="0" dirty="0" err="1">
                <a:solidFill>
                  <a:srgbClr val="000000"/>
                </a:solidFill>
                <a:latin typeface="PT Sans" panose="020B0503020203020204" pitchFamily="34" charset="0"/>
                <a:cs typeface="Arial"/>
                <a:sym typeface="Arial"/>
              </a:rPr>
              <a:t>reaktif</a:t>
            </a:r>
            <a:r>
              <a:rPr lang="en-US" kern="0" dirty="0">
                <a:solidFill>
                  <a:srgbClr val="000000"/>
                </a:solidFill>
                <a:latin typeface="PT Sans" panose="020B0503020203020204" pitchFamily="34" charset="0"/>
                <a:cs typeface="Arial"/>
                <a:sym typeface="Arial"/>
              </a:rPr>
              <a:t> </a:t>
            </a:r>
            <a:r>
              <a:rPr lang="en-US" kern="0" dirty="0" err="1">
                <a:solidFill>
                  <a:srgbClr val="000000"/>
                </a:solidFill>
                <a:latin typeface="PT Sans" panose="020B0503020203020204" pitchFamily="34" charset="0"/>
                <a:cs typeface="Arial"/>
                <a:sym typeface="Arial"/>
              </a:rPr>
              <a:t>dan</a:t>
            </a:r>
            <a:r>
              <a:rPr lang="en-US" kern="0" dirty="0">
                <a:solidFill>
                  <a:srgbClr val="000000"/>
                </a:solidFill>
                <a:latin typeface="PT Sans" panose="020B0503020203020204" pitchFamily="34" charset="0"/>
                <a:cs typeface="Arial"/>
                <a:sym typeface="Arial"/>
              </a:rPr>
              <a:t> </a:t>
            </a:r>
            <a:r>
              <a:rPr lang="en-US" kern="0" dirty="0" err="1">
                <a:solidFill>
                  <a:srgbClr val="000000"/>
                </a:solidFill>
                <a:latin typeface="PT Sans" panose="020B0503020203020204" pitchFamily="34" charset="0"/>
                <a:cs typeface="Arial"/>
                <a:sym typeface="Arial"/>
              </a:rPr>
              <a:t>korosif</a:t>
            </a:r>
            <a:r>
              <a:rPr lang="en-US" kern="0" dirty="0">
                <a:solidFill>
                  <a:srgbClr val="000000"/>
                </a:solidFill>
                <a:latin typeface="PT Sans" panose="020B0503020203020204" pitchFamily="34" charset="0"/>
                <a:cs typeface="Arial"/>
                <a:sym typeface="Arial"/>
              </a:rPr>
              <a:t>, </a:t>
            </a:r>
            <a:r>
              <a:rPr lang="en-US" kern="0" dirty="0" err="1">
                <a:solidFill>
                  <a:srgbClr val="000000"/>
                </a:solidFill>
                <a:latin typeface="PT Sans" panose="020B0503020203020204" pitchFamily="34" charset="0"/>
                <a:cs typeface="Arial"/>
                <a:sym typeface="Arial"/>
              </a:rPr>
              <a:t>beracun</a:t>
            </a:r>
            <a:r>
              <a:rPr lang="en-US" kern="0" dirty="0">
                <a:solidFill>
                  <a:srgbClr val="000000"/>
                </a:solidFill>
                <a:latin typeface="PT Sans" panose="020B0503020203020204" pitchFamily="34" charset="0"/>
                <a:cs typeface="Arial"/>
                <a:sym typeface="Arial"/>
              </a:rPr>
              <a:t>, </a:t>
            </a:r>
            <a:r>
              <a:rPr lang="en-US" kern="0" dirty="0" err="1">
                <a:solidFill>
                  <a:srgbClr val="000000"/>
                </a:solidFill>
                <a:latin typeface="PT Sans" panose="020B0503020203020204" pitchFamily="34" charset="0"/>
                <a:cs typeface="Arial"/>
                <a:sym typeface="Arial"/>
              </a:rPr>
              <a:t>dan</a:t>
            </a:r>
            <a:r>
              <a:rPr lang="id-ID" kern="0" dirty="0">
                <a:solidFill>
                  <a:srgbClr val="000000"/>
                </a:solidFill>
                <a:latin typeface="PT Sans" panose="020B0503020203020204" pitchFamily="34" charset="0"/>
                <a:cs typeface="Arial"/>
                <a:sym typeface="Arial"/>
              </a:rPr>
              <a:t> </a:t>
            </a:r>
            <a:r>
              <a:rPr lang="en-US" kern="0" dirty="0" err="1">
                <a:solidFill>
                  <a:srgbClr val="000000"/>
                </a:solidFill>
                <a:latin typeface="PT Sans" panose="020B0503020203020204" pitchFamily="34" charset="0"/>
                <a:cs typeface="Arial"/>
                <a:sym typeface="Arial"/>
              </a:rPr>
              <a:t>menyebabkan</a:t>
            </a:r>
            <a:r>
              <a:rPr lang="en-US" kern="0" dirty="0">
                <a:solidFill>
                  <a:srgbClr val="000000"/>
                </a:solidFill>
                <a:latin typeface="PT Sans" panose="020B0503020203020204" pitchFamily="34" charset="0"/>
                <a:cs typeface="Arial"/>
                <a:sym typeface="Arial"/>
              </a:rPr>
              <a:t> </a:t>
            </a:r>
            <a:r>
              <a:rPr lang="en-US" kern="0" dirty="0" err="1">
                <a:solidFill>
                  <a:srgbClr val="000000"/>
                </a:solidFill>
                <a:latin typeface="PT Sans" panose="020B0503020203020204" pitchFamily="34" charset="0"/>
                <a:cs typeface="Arial"/>
                <a:sym typeface="Arial"/>
              </a:rPr>
              <a:t>infeksi</a:t>
            </a:r>
            <a:r>
              <a:rPr lang="en-US" kern="0" dirty="0">
                <a:solidFill>
                  <a:srgbClr val="000000"/>
                </a:solidFill>
                <a:latin typeface="PT Sans" panose="020B0503020203020204" pitchFamily="34" charset="0"/>
                <a:cs typeface="Arial"/>
                <a:sym typeface="Arial"/>
              </a:rPr>
              <a:t>.</a:t>
            </a:r>
            <a:endParaRPr kumimoji="0" lang="en-US" sz="1800" b="0" i="0" u="none" strike="noStrike" kern="0" cap="none" spc="0" normalizeH="0" baseline="0" noProof="0" dirty="0">
              <a:ln>
                <a:noFill/>
              </a:ln>
              <a:solidFill>
                <a:srgbClr val="000000"/>
              </a:solidFill>
              <a:effectLst/>
              <a:uLnTx/>
              <a:uFillTx/>
              <a:latin typeface="PT Sans" panose="020B0503020203020204" pitchFamily="34" charset="0"/>
              <a:cs typeface="Arial"/>
              <a:sym typeface="Arial"/>
            </a:endParaRPr>
          </a:p>
        </p:txBody>
      </p:sp>
      <p:pic>
        <p:nvPicPr>
          <p:cNvPr id="7" name="Picture 6">
            <a:extLst>
              <a:ext uri="{FF2B5EF4-FFF2-40B4-BE49-F238E27FC236}">
                <a16:creationId xmlns:a16="http://schemas.microsoft.com/office/drawing/2014/main" id="{FBD125B1-430C-E937-993C-45CD0A0B9518}"/>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4631439"/>
            <a:ext cx="9144000" cy="512063"/>
          </a:xfrm>
          <a:prstGeom prst="rect">
            <a:avLst/>
          </a:prstGeom>
        </p:spPr>
      </p:pic>
    </p:spTree>
    <p:extLst>
      <p:ext uri="{BB962C8B-B14F-4D97-AF65-F5344CB8AC3E}">
        <p14:creationId xmlns:p14="http://schemas.microsoft.com/office/powerpoint/2010/main" val="7514067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5" grpId="0"/>
      <p:bldP spid="6"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 name="Google Shape;550;p20"/>
          <p:cNvSpPr/>
          <p:nvPr/>
        </p:nvSpPr>
        <p:spPr>
          <a:xfrm>
            <a:off x="373286" y="1233325"/>
            <a:ext cx="8397208" cy="3407977"/>
          </a:xfrm>
          <a:prstGeom prst="roundRect">
            <a:avLst>
              <a:gd name="adj" fmla="val 9538"/>
            </a:avLst>
          </a:prstGeom>
          <a:noFill/>
          <a:ln w="9525" cap="flat" cmpd="sng">
            <a:solidFill>
              <a:srgbClr val="666666"/>
            </a:solidFill>
            <a:prstDash val="dash"/>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latin typeface="PT Sans" panose="020B0503020203020204"/>
            </a:endParaRPr>
          </a:p>
        </p:txBody>
      </p:sp>
      <p:grpSp>
        <p:nvGrpSpPr>
          <p:cNvPr id="118" name="Google Shape;552;p20"/>
          <p:cNvGrpSpPr/>
          <p:nvPr/>
        </p:nvGrpSpPr>
        <p:grpSpPr>
          <a:xfrm>
            <a:off x="5968411" y="1006248"/>
            <a:ext cx="3034832" cy="2916786"/>
            <a:chOff x="5868676" y="1258012"/>
            <a:chExt cx="2818020" cy="2708407"/>
          </a:xfrm>
        </p:grpSpPr>
        <p:sp>
          <p:nvSpPr>
            <p:cNvPr id="119" name="Google Shape;553;p20"/>
            <p:cNvSpPr/>
            <p:nvPr/>
          </p:nvSpPr>
          <p:spPr>
            <a:xfrm>
              <a:off x="5868676" y="1258012"/>
              <a:ext cx="435900" cy="435900"/>
            </a:xfrm>
            <a:prstGeom prst="ellipse">
              <a:avLst/>
            </a:prstGeom>
            <a:solidFill>
              <a:srgbClr val="CF9E50"/>
            </a:solid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 sz="1600" b="1" i="0" u="none" strike="noStrike" kern="0" cap="none" spc="0" normalizeH="0" baseline="0" noProof="0">
                  <a:ln>
                    <a:noFill/>
                  </a:ln>
                  <a:solidFill>
                    <a:srgbClr val="FFFFFF"/>
                  </a:solidFill>
                  <a:effectLst/>
                  <a:uLnTx/>
                  <a:uFillTx/>
                  <a:latin typeface="PT Sans" panose="020B0503020203020204"/>
                  <a:ea typeface="Fira Sans Extra Condensed"/>
                  <a:cs typeface="Fira Sans Extra Condensed"/>
                  <a:sym typeface="Fira Sans Extra Condensed"/>
                </a:rPr>
                <a:t>D</a:t>
              </a:r>
              <a:endParaRPr kumimoji="0" sz="1600" b="1" i="0" u="none" strike="noStrike" kern="0" cap="none" spc="0" normalizeH="0" baseline="0" noProof="0">
                <a:ln>
                  <a:noFill/>
                </a:ln>
                <a:solidFill>
                  <a:srgbClr val="FFFFFF"/>
                </a:solidFill>
                <a:effectLst/>
                <a:uLnTx/>
                <a:uFillTx/>
                <a:latin typeface="PT Sans" panose="020B0503020203020204"/>
                <a:ea typeface="Fira Sans Extra Condensed"/>
                <a:cs typeface="Fira Sans Extra Condensed"/>
                <a:sym typeface="Fira Sans Extra Condensed"/>
              </a:endParaRPr>
            </a:p>
          </p:txBody>
        </p:sp>
        <p:sp>
          <p:nvSpPr>
            <p:cNvPr id="120" name="Google Shape;554;p20"/>
            <p:cNvSpPr/>
            <p:nvPr/>
          </p:nvSpPr>
          <p:spPr>
            <a:xfrm>
              <a:off x="8250796" y="3351842"/>
              <a:ext cx="435900" cy="435900"/>
            </a:xfrm>
            <a:prstGeom prst="ellipse">
              <a:avLst/>
            </a:prstGeom>
            <a:solidFill>
              <a:srgbClr val="CF9E50"/>
            </a:solid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 sz="1600" b="1" i="0" u="none" strike="noStrike" kern="0" cap="none" spc="0" normalizeH="0" baseline="0" noProof="0">
                  <a:ln>
                    <a:noFill/>
                  </a:ln>
                  <a:solidFill>
                    <a:srgbClr val="FFFFFF"/>
                  </a:solidFill>
                  <a:effectLst/>
                  <a:uLnTx/>
                  <a:uFillTx/>
                  <a:latin typeface="PT Sans" panose="020B0503020203020204"/>
                  <a:ea typeface="Fira Sans Extra Condensed"/>
                  <a:cs typeface="Fira Sans Extra Condensed"/>
                  <a:sym typeface="Fira Sans Extra Condensed"/>
                </a:rPr>
                <a:t>D</a:t>
              </a:r>
              <a:endParaRPr kumimoji="0" sz="1600" b="1" i="0" u="none" strike="noStrike" kern="0" cap="none" spc="0" normalizeH="0" baseline="0" noProof="0">
                <a:ln>
                  <a:noFill/>
                </a:ln>
                <a:solidFill>
                  <a:srgbClr val="FFFFFF"/>
                </a:solidFill>
                <a:effectLst/>
                <a:uLnTx/>
                <a:uFillTx/>
                <a:latin typeface="PT Sans" panose="020B0503020203020204"/>
                <a:ea typeface="Fira Sans Extra Condensed"/>
                <a:cs typeface="Fira Sans Extra Condensed"/>
                <a:sym typeface="Fira Sans Extra Condensed"/>
              </a:endParaRPr>
            </a:p>
          </p:txBody>
        </p:sp>
        <p:sp>
          <p:nvSpPr>
            <p:cNvPr id="121" name="Google Shape;555;p20"/>
            <p:cNvSpPr txBox="1"/>
            <p:nvPr/>
          </p:nvSpPr>
          <p:spPr>
            <a:xfrm>
              <a:off x="6524991" y="3447719"/>
              <a:ext cx="1697400" cy="518700"/>
            </a:xfrm>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 sz="1200" b="0" i="0" u="none" strike="noStrike" kern="0" cap="none" spc="0" normalizeH="0" baseline="0" noProof="0" dirty="0">
                  <a:ln>
                    <a:noFill/>
                  </a:ln>
                  <a:solidFill>
                    <a:srgbClr val="000000"/>
                  </a:solidFill>
                  <a:effectLst/>
                  <a:uLnTx/>
                  <a:uFillTx/>
                  <a:latin typeface="PT Sans" panose="020B0503020203020204"/>
                  <a:ea typeface="Roboto"/>
                  <a:cs typeface="Roboto"/>
                  <a:sym typeface="Roboto"/>
                </a:rPr>
                <a:t>Contohnya, insektisida</a:t>
              </a:r>
              <a:r>
                <a:rPr kumimoji="0" lang="id-ID" sz="1200" b="0" i="0" u="none" strike="noStrike" kern="0" cap="none" spc="0" normalizeH="0" noProof="0" dirty="0">
                  <a:ln>
                    <a:noFill/>
                  </a:ln>
                  <a:solidFill>
                    <a:srgbClr val="000000"/>
                  </a:solidFill>
                  <a:effectLst/>
                  <a:uLnTx/>
                  <a:uFillTx/>
                  <a:latin typeface="PT Sans" panose="020B0503020203020204"/>
                  <a:ea typeface="Roboto"/>
                  <a:cs typeface="Roboto"/>
                  <a:sym typeface="Roboto"/>
                </a:rPr>
                <a:t> </a:t>
              </a:r>
              <a:r>
                <a:rPr kumimoji="0" lang="en" sz="1200" b="0" i="0" u="none" strike="noStrike" kern="0" cap="none" spc="0" normalizeH="0" baseline="0" noProof="0" dirty="0">
                  <a:ln>
                    <a:noFill/>
                  </a:ln>
                  <a:solidFill>
                    <a:srgbClr val="000000"/>
                  </a:solidFill>
                  <a:effectLst/>
                  <a:uLnTx/>
                  <a:uFillTx/>
                  <a:latin typeface="PT Sans" panose="020B0503020203020204"/>
                  <a:ea typeface="Roboto"/>
                  <a:cs typeface="Roboto"/>
                  <a:sym typeface="Roboto"/>
                </a:rPr>
                <a:t>dan pupuk</a:t>
              </a:r>
              <a:r>
                <a:rPr kumimoji="0" lang="id-ID" sz="1200" b="0" i="0" u="none" strike="noStrike" kern="0" cap="none" spc="0" normalizeH="0" baseline="0" noProof="0" dirty="0">
                  <a:ln>
                    <a:noFill/>
                  </a:ln>
                  <a:solidFill>
                    <a:srgbClr val="000000"/>
                  </a:solidFill>
                  <a:effectLst/>
                  <a:uLnTx/>
                  <a:uFillTx/>
                  <a:latin typeface="PT Sans" panose="020B0503020203020204"/>
                  <a:ea typeface="Roboto"/>
                  <a:cs typeface="Roboto"/>
                  <a:sym typeface="Roboto"/>
                </a:rPr>
                <a:t>.</a:t>
              </a:r>
              <a:endParaRPr kumimoji="0" sz="1200" b="0" i="0" u="none" strike="noStrike" kern="0" cap="none" spc="0" normalizeH="0" baseline="0" noProof="0" dirty="0">
                <a:ln>
                  <a:noFill/>
                </a:ln>
                <a:solidFill>
                  <a:srgbClr val="000000"/>
                </a:solidFill>
                <a:effectLst/>
                <a:uLnTx/>
                <a:uFillTx/>
                <a:latin typeface="PT Sans" panose="020B0503020203020204"/>
                <a:ea typeface="Roboto"/>
                <a:cs typeface="Roboto"/>
                <a:sym typeface="Roboto"/>
              </a:endParaRPr>
            </a:p>
          </p:txBody>
        </p:sp>
        <p:sp>
          <p:nvSpPr>
            <p:cNvPr id="122" name="Google Shape;556;p20"/>
            <p:cNvSpPr txBox="1"/>
            <p:nvPr/>
          </p:nvSpPr>
          <p:spPr>
            <a:xfrm>
              <a:off x="5993108" y="3212216"/>
              <a:ext cx="2229291" cy="313800"/>
            </a:xfrm>
            <a:prstGeom prst="rect">
              <a:avLst/>
            </a:prstGeom>
            <a:noFill/>
            <a:ln>
              <a:noFill/>
            </a:ln>
          </p:spPr>
          <p:txBody>
            <a:bodyPr spcFirstLastPara="1" wrap="square" lIns="91425" tIns="91425" rIns="91425" bIns="91425" anchor="ctr" anchorCtr="0">
              <a:noAutofit/>
            </a:bodyPr>
            <a:lstStyle/>
            <a:p>
              <a:pPr lvl="0" algn="r" defTabSz="914400"/>
              <a:r>
                <a:rPr lang="en-US" sz="2000" kern="0" dirty="0">
                  <a:solidFill>
                    <a:srgbClr val="CF9E50"/>
                  </a:solidFill>
                  <a:latin typeface="PT Sans" panose="020B0503020203020204"/>
                  <a:ea typeface="Fira Sans Extra Condensed Medium"/>
                  <a:cs typeface="Fira Sans Extra Condensed Medium"/>
                  <a:sym typeface="Fira Sans Extra Condensed Medium"/>
                </a:rPr>
                <a:t>K</a:t>
              </a:r>
              <a:r>
                <a:rPr lang="id-ID" sz="2000" kern="0" dirty="0">
                  <a:solidFill>
                    <a:srgbClr val="CF9E50"/>
                  </a:solidFill>
                  <a:latin typeface="PT Sans" panose="020B0503020203020204"/>
                  <a:ea typeface="Fira Sans Extra Condensed Medium"/>
                  <a:cs typeface="Fira Sans Extra Condensed Medium"/>
                  <a:sym typeface="Fira Sans Extra Condensed Medium"/>
                </a:rPr>
                <a:t>egiatan pertanian</a:t>
              </a:r>
              <a:endParaRPr kumimoji="0" sz="2000" b="0" i="0" u="none" strike="noStrike" kern="0" cap="none" spc="0" normalizeH="0" baseline="0" noProof="0" dirty="0">
                <a:ln>
                  <a:noFill/>
                </a:ln>
                <a:solidFill>
                  <a:srgbClr val="CF9E50"/>
                </a:solidFill>
                <a:effectLst/>
                <a:uLnTx/>
                <a:uFillTx/>
                <a:latin typeface="PT Sans" panose="020B0503020203020204"/>
                <a:ea typeface="Fira Sans Extra Condensed Medium"/>
                <a:cs typeface="Fira Sans Extra Condensed Medium"/>
                <a:sym typeface="Fira Sans Extra Condensed Medium"/>
              </a:endParaRPr>
            </a:p>
          </p:txBody>
        </p:sp>
      </p:grpSp>
      <p:grpSp>
        <p:nvGrpSpPr>
          <p:cNvPr id="123" name="Google Shape;557;p20"/>
          <p:cNvGrpSpPr/>
          <p:nvPr/>
        </p:nvGrpSpPr>
        <p:grpSpPr>
          <a:xfrm>
            <a:off x="4880940" y="1006248"/>
            <a:ext cx="4122303" cy="1813013"/>
            <a:chOff x="4858896" y="1258012"/>
            <a:chExt cx="3827800" cy="1683489"/>
          </a:xfrm>
        </p:grpSpPr>
        <p:sp>
          <p:nvSpPr>
            <p:cNvPr id="124" name="Google Shape;558;p20"/>
            <p:cNvSpPr/>
            <p:nvPr/>
          </p:nvSpPr>
          <p:spPr>
            <a:xfrm>
              <a:off x="4858896" y="1258012"/>
              <a:ext cx="435900" cy="435900"/>
            </a:xfrm>
            <a:prstGeom prst="ellipse">
              <a:avLst/>
            </a:prstGeom>
            <a:solidFill>
              <a:srgbClr val="666666"/>
            </a:solid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 sz="1600" b="1" i="0" u="none" strike="noStrike" kern="0" cap="none" spc="0" normalizeH="0" baseline="0" noProof="0">
                  <a:ln>
                    <a:noFill/>
                  </a:ln>
                  <a:solidFill>
                    <a:srgbClr val="FFFFFF"/>
                  </a:solidFill>
                  <a:effectLst/>
                  <a:uLnTx/>
                  <a:uFillTx/>
                  <a:latin typeface="PT Sans" panose="020B0503020203020204"/>
                  <a:ea typeface="Fira Sans Extra Condensed"/>
                  <a:cs typeface="Fira Sans Extra Condensed"/>
                  <a:sym typeface="Fira Sans Extra Condensed"/>
                </a:rPr>
                <a:t>C</a:t>
              </a:r>
              <a:endParaRPr kumimoji="0" sz="1600" b="1" i="0" u="none" strike="noStrike" kern="0" cap="none" spc="0" normalizeH="0" baseline="0" noProof="0">
                <a:ln>
                  <a:noFill/>
                </a:ln>
                <a:solidFill>
                  <a:srgbClr val="FFFFFF"/>
                </a:solidFill>
                <a:effectLst/>
                <a:uLnTx/>
                <a:uFillTx/>
                <a:latin typeface="PT Sans" panose="020B0503020203020204"/>
                <a:ea typeface="Fira Sans Extra Condensed"/>
                <a:cs typeface="Fira Sans Extra Condensed"/>
                <a:sym typeface="Fira Sans Extra Condensed"/>
              </a:endParaRPr>
            </a:p>
          </p:txBody>
        </p:sp>
        <p:sp>
          <p:nvSpPr>
            <p:cNvPr id="125" name="Google Shape;559;p20"/>
            <p:cNvSpPr/>
            <p:nvPr/>
          </p:nvSpPr>
          <p:spPr>
            <a:xfrm>
              <a:off x="8250796" y="2083842"/>
              <a:ext cx="435900" cy="435900"/>
            </a:xfrm>
            <a:prstGeom prst="ellipse">
              <a:avLst/>
            </a:prstGeom>
            <a:solidFill>
              <a:srgbClr val="666666"/>
            </a:solid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 sz="1600" b="1" i="0" u="none" strike="noStrike" kern="0" cap="none" spc="0" normalizeH="0" baseline="0" noProof="0">
                  <a:ln>
                    <a:noFill/>
                  </a:ln>
                  <a:solidFill>
                    <a:srgbClr val="FFFFFF"/>
                  </a:solidFill>
                  <a:effectLst/>
                  <a:uLnTx/>
                  <a:uFillTx/>
                  <a:latin typeface="PT Sans" panose="020B0503020203020204"/>
                  <a:ea typeface="Fira Sans Extra Condensed"/>
                  <a:cs typeface="Fira Sans Extra Condensed"/>
                  <a:sym typeface="Fira Sans Extra Condensed"/>
                </a:rPr>
                <a:t>C</a:t>
              </a:r>
              <a:endParaRPr kumimoji="0" sz="1600" b="1" i="0" u="none" strike="noStrike" kern="0" cap="none" spc="0" normalizeH="0" baseline="0" noProof="0">
                <a:ln>
                  <a:noFill/>
                </a:ln>
                <a:solidFill>
                  <a:srgbClr val="FFFFFF"/>
                </a:solidFill>
                <a:effectLst/>
                <a:uLnTx/>
                <a:uFillTx/>
                <a:latin typeface="PT Sans" panose="020B0503020203020204"/>
                <a:ea typeface="Fira Sans Extra Condensed"/>
                <a:cs typeface="Fira Sans Extra Condensed"/>
                <a:sym typeface="Fira Sans Extra Condensed"/>
              </a:endParaRPr>
            </a:p>
          </p:txBody>
        </p:sp>
        <p:sp>
          <p:nvSpPr>
            <p:cNvPr id="126" name="Google Shape;560;p20"/>
            <p:cNvSpPr txBox="1"/>
            <p:nvPr/>
          </p:nvSpPr>
          <p:spPr>
            <a:xfrm>
              <a:off x="5762487" y="2287424"/>
              <a:ext cx="2459904" cy="654077"/>
            </a:xfrm>
            <a:prstGeom prst="rect">
              <a:avLst/>
            </a:prstGeom>
            <a:noFill/>
            <a:ln>
              <a:noFill/>
            </a:ln>
          </p:spPr>
          <p:txBody>
            <a:bodyPr spcFirstLastPara="1" wrap="square" lIns="91425" tIns="91425" rIns="91425" bIns="91425" anchor="ctr" anchorCtr="0">
              <a:noAutofit/>
            </a:bodyPr>
            <a:lstStyle/>
            <a:p>
              <a:pPr lvl="0" algn="r" defTabSz="914400"/>
              <a:r>
                <a:rPr lang="id-ID" sz="1200" kern="0" dirty="0">
                  <a:solidFill>
                    <a:srgbClr val="000000"/>
                  </a:solidFill>
                  <a:latin typeface="PT Sans" panose="020B0503020203020204"/>
                  <a:ea typeface="Roboto"/>
                  <a:cs typeface="Roboto"/>
                  <a:sym typeface="Roboto"/>
                </a:rPr>
                <a:t>Sisa-sisa</a:t>
              </a:r>
              <a:r>
                <a:rPr lang="en-US" sz="1200" kern="0" dirty="0">
                  <a:solidFill>
                    <a:srgbClr val="000000"/>
                  </a:solidFill>
                  <a:latin typeface="PT Sans" panose="020B0503020203020204"/>
                  <a:ea typeface="Roboto"/>
                  <a:cs typeface="Roboto"/>
                  <a:sym typeface="Roboto"/>
                </a:rPr>
                <a:t> </a:t>
              </a:r>
              <a:r>
                <a:rPr lang="id-ID" sz="1200" kern="0" dirty="0">
                  <a:solidFill>
                    <a:srgbClr val="000000"/>
                  </a:solidFill>
                  <a:latin typeface="PT Sans" panose="020B0503020203020204"/>
                  <a:ea typeface="Roboto"/>
                  <a:cs typeface="Roboto"/>
                  <a:sym typeface="Roboto"/>
                </a:rPr>
                <a:t>obat kedaluwarsa, pemutih, detergen, sampo,</a:t>
              </a:r>
              <a:r>
                <a:rPr lang="en-US" sz="1200" kern="0" dirty="0">
                  <a:solidFill>
                    <a:srgbClr val="000000"/>
                  </a:solidFill>
                  <a:latin typeface="PT Sans" panose="020B0503020203020204"/>
                  <a:ea typeface="Roboto"/>
                  <a:cs typeface="Roboto"/>
                  <a:sym typeface="Roboto"/>
                </a:rPr>
                <a:t> </a:t>
              </a:r>
              <a:r>
                <a:rPr lang="id-ID" sz="1200" kern="0" dirty="0">
                  <a:solidFill>
                    <a:srgbClr val="000000"/>
                  </a:solidFill>
                  <a:latin typeface="PT Sans" panose="020B0503020203020204"/>
                  <a:ea typeface="Roboto"/>
                  <a:cs typeface="Roboto"/>
                  <a:sym typeface="Roboto"/>
                </a:rPr>
                <a:t>kamper,</a:t>
              </a:r>
              <a:r>
                <a:rPr lang="en-US" sz="1200" kern="0" dirty="0">
                  <a:solidFill>
                    <a:srgbClr val="000000"/>
                  </a:solidFill>
                  <a:latin typeface="PT Sans" panose="020B0503020203020204"/>
                  <a:ea typeface="Roboto"/>
                  <a:cs typeface="Roboto"/>
                  <a:sym typeface="Roboto"/>
                </a:rPr>
                <a:t> </a:t>
              </a:r>
              <a:r>
                <a:rPr lang="id-ID" sz="1200" kern="0" dirty="0">
                  <a:solidFill>
                    <a:srgbClr val="000000"/>
                  </a:solidFill>
                  <a:latin typeface="PT Sans" panose="020B0503020203020204"/>
                  <a:ea typeface="Roboto"/>
                  <a:cs typeface="Roboto"/>
                  <a:sym typeface="Roboto"/>
                </a:rPr>
                <a:t>baterai bekas, aerosol, racun tikus, dan pembasmi</a:t>
              </a:r>
              <a:r>
                <a:rPr lang="en-US" sz="1200" kern="0" dirty="0">
                  <a:solidFill>
                    <a:srgbClr val="000000"/>
                  </a:solidFill>
                  <a:latin typeface="PT Sans" panose="020B0503020203020204"/>
                  <a:ea typeface="Roboto"/>
                  <a:cs typeface="Roboto"/>
                  <a:sym typeface="Roboto"/>
                </a:rPr>
                <a:t> </a:t>
              </a:r>
              <a:r>
                <a:rPr lang="id-ID" sz="1200" kern="0" dirty="0">
                  <a:solidFill>
                    <a:srgbClr val="000000"/>
                  </a:solidFill>
                  <a:latin typeface="PT Sans" panose="020B0503020203020204"/>
                  <a:ea typeface="Roboto"/>
                  <a:cs typeface="Roboto"/>
                  <a:sym typeface="Roboto"/>
                </a:rPr>
                <a:t>nyamuk.</a:t>
              </a:r>
              <a:endParaRPr kumimoji="0" sz="1200" b="0" i="0" u="none" strike="noStrike" kern="0" cap="none" spc="0" normalizeH="0" baseline="0" noProof="0" dirty="0">
                <a:ln>
                  <a:noFill/>
                </a:ln>
                <a:solidFill>
                  <a:srgbClr val="000000"/>
                </a:solidFill>
                <a:effectLst/>
                <a:uLnTx/>
                <a:uFillTx/>
                <a:latin typeface="PT Sans" panose="020B0503020203020204"/>
                <a:ea typeface="Roboto"/>
                <a:cs typeface="Roboto"/>
                <a:sym typeface="Roboto"/>
              </a:endParaRPr>
            </a:p>
          </p:txBody>
        </p:sp>
        <p:sp>
          <p:nvSpPr>
            <p:cNvPr id="127" name="Google Shape;561;p20"/>
            <p:cNvSpPr txBox="1"/>
            <p:nvPr/>
          </p:nvSpPr>
          <p:spPr>
            <a:xfrm>
              <a:off x="5547134" y="1941791"/>
              <a:ext cx="2675267" cy="313800"/>
            </a:xfrm>
            <a:prstGeom prst="rect">
              <a:avLst/>
            </a:prstGeom>
            <a:noFill/>
            <a:ln>
              <a:noFill/>
            </a:ln>
          </p:spPr>
          <p:txBody>
            <a:bodyPr spcFirstLastPara="1" wrap="square" lIns="91425" tIns="91425" rIns="91425" bIns="91425" anchor="ctr" anchorCtr="0">
              <a:noAutofit/>
            </a:bodyPr>
            <a:lstStyle/>
            <a:p>
              <a:pPr lvl="0" algn="r" defTabSz="914400"/>
              <a:r>
                <a:rPr lang="en-US" sz="2000" kern="0" dirty="0">
                  <a:solidFill>
                    <a:srgbClr val="666666"/>
                  </a:solidFill>
                  <a:latin typeface="PT Sans" panose="020B0503020203020204"/>
                  <a:ea typeface="Fira Sans Extra Condensed Medium"/>
                  <a:cs typeface="Fira Sans Extra Condensed Medium"/>
                  <a:sym typeface="Fira Sans Extra Condensed Medium"/>
                </a:rPr>
                <a:t>K</a:t>
              </a:r>
              <a:r>
                <a:rPr lang="id-ID" sz="2000" kern="0" dirty="0">
                  <a:solidFill>
                    <a:srgbClr val="666666"/>
                  </a:solidFill>
                  <a:latin typeface="PT Sans" panose="020B0503020203020204"/>
                  <a:ea typeface="Fira Sans Extra Condensed Medium"/>
                  <a:cs typeface="Fira Sans Extra Condensed Medium"/>
                  <a:sym typeface="Fira Sans Extra Condensed Medium"/>
                </a:rPr>
                <a:t>egiatan rumah tangga</a:t>
              </a:r>
              <a:endParaRPr kumimoji="0" sz="2000" b="0" i="0" u="none" strike="noStrike" kern="0" cap="none" spc="0" normalizeH="0" baseline="0" noProof="0" dirty="0">
                <a:ln>
                  <a:noFill/>
                </a:ln>
                <a:solidFill>
                  <a:srgbClr val="666666"/>
                </a:solidFill>
                <a:effectLst/>
                <a:uLnTx/>
                <a:uFillTx/>
                <a:latin typeface="PT Sans" panose="020B0503020203020204"/>
                <a:ea typeface="Fira Sans Extra Condensed Medium"/>
                <a:cs typeface="Fira Sans Extra Condensed Medium"/>
                <a:sym typeface="Fira Sans Extra Condensed Medium"/>
              </a:endParaRPr>
            </a:p>
          </p:txBody>
        </p:sp>
      </p:grpSp>
      <p:grpSp>
        <p:nvGrpSpPr>
          <p:cNvPr id="128" name="Google Shape;562;p20"/>
          <p:cNvGrpSpPr/>
          <p:nvPr/>
        </p:nvGrpSpPr>
        <p:grpSpPr>
          <a:xfrm>
            <a:off x="161429" y="1056825"/>
            <a:ext cx="3034838" cy="1678038"/>
            <a:chOff x="457212" y="1258012"/>
            <a:chExt cx="2818025" cy="1558157"/>
          </a:xfrm>
        </p:grpSpPr>
        <p:sp>
          <p:nvSpPr>
            <p:cNvPr id="129" name="Google Shape;563;p20"/>
            <p:cNvSpPr/>
            <p:nvPr/>
          </p:nvSpPr>
          <p:spPr>
            <a:xfrm>
              <a:off x="2839337" y="1258012"/>
              <a:ext cx="435900" cy="435900"/>
            </a:xfrm>
            <a:prstGeom prst="ellipse">
              <a:avLst/>
            </a:prstGeom>
            <a:solidFill>
              <a:srgbClr val="C2D56A"/>
            </a:solid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 sz="1600" b="1" i="0" u="none" strike="noStrike" kern="0" cap="none" spc="0" normalizeH="0" baseline="0" noProof="0">
                  <a:ln>
                    <a:noFill/>
                  </a:ln>
                  <a:solidFill>
                    <a:srgbClr val="FFFFFF"/>
                  </a:solidFill>
                  <a:effectLst/>
                  <a:uLnTx/>
                  <a:uFillTx/>
                  <a:latin typeface="PT Sans" panose="020B0503020203020204"/>
                  <a:ea typeface="Fira Sans Extra Condensed"/>
                  <a:cs typeface="Fira Sans Extra Condensed"/>
                  <a:sym typeface="Fira Sans Extra Condensed"/>
                </a:rPr>
                <a:t>A</a:t>
              </a:r>
              <a:endParaRPr kumimoji="0" sz="1600" b="1" i="0" u="none" strike="noStrike" kern="0" cap="none" spc="0" normalizeH="0" baseline="0" noProof="0">
                <a:ln>
                  <a:noFill/>
                </a:ln>
                <a:solidFill>
                  <a:srgbClr val="FFFFFF"/>
                </a:solidFill>
                <a:effectLst/>
                <a:uLnTx/>
                <a:uFillTx/>
                <a:latin typeface="PT Sans" panose="020B0503020203020204"/>
                <a:ea typeface="Fira Sans Extra Condensed"/>
                <a:cs typeface="Fira Sans Extra Condensed"/>
                <a:sym typeface="Fira Sans Extra Condensed"/>
              </a:endParaRPr>
            </a:p>
          </p:txBody>
        </p:sp>
        <p:sp>
          <p:nvSpPr>
            <p:cNvPr id="130" name="Google Shape;564;p20"/>
            <p:cNvSpPr/>
            <p:nvPr/>
          </p:nvSpPr>
          <p:spPr>
            <a:xfrm>
              <a:off x="457212" y="2083842"/>
              <a:ext cx="435900" cy="435900"/>
            </a:xfrm>
            <a:prstGeom prst="ellipse">
              <a:avLst/>
            </a:prstGeom>
            <a:solidFill>
              <a:srgbClr val="C2D56A"/>
            </a:solid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 sz="1600" b="1" i="0" u="none" strike="noStrike" kern="0" cap="none" spc="0" normalizeH="0" baseline="0" noProof="0">
                  <a:ln>
                    <a:noFill/>
                  </a:ln>
                  <a:solidFill>
                    <a:srgbClr val="FFFFFF"/>
                  </a:solidFill>
                  <a:effectLst/>
                  <a:uLnTx/>
                  <a:uFillTx/>
                  <a:latin typeface="PT Sans" panose="020B0503020203020204"/>
                  <a:ea typeface="Fira Sans Extra Condensed"/>
                  <a:cs typeface="Fira Sans Extra Condensed"/>
                  <a:sym typeface="Fira Sans Extra Condensed"/>
                </a:rPr>
                <a:t>A</a:t>
              </a:r>
              <a:endParaRPr kumimoji="0" sz="1600" b="1" i="0" u="none" strike="noStrike" kern="0" cap="none" spc="0" normalizeH="0" baseline="0" noProof="0">
                <a:ln>
                  <a:noFill/>
                </a:ln>
                <a:solidFill>
                  <a:srgbClr val="FFFFFF"/>
                </a:solidFill>
                <a:effectLst/>
                <a:uLnTx/>
                <a:uFillTx/>
                <a:latin typeface="PT Sans" panose="020B0503020203020204"/>
                <a:ea typeface="Fira Sans Extra Condensed"/>
                <a:cs typeface="Fira Sans Extra Condensed"/>
                <a:sym typeface="Fira Sans Extra Condensed"/>
              </a:endParaRPr>
            </a:p>
          </p:txBody>
        </p:sp>
        <p:sp>
          <p:nvSpPr>
            <p:cNvPr id="131" name="Google Shape;565;p20"/>
            <p:cNvSpPr txBox="1"/>
            <p:nvPr/>
          </p:nvSpPr>
          <p:spPr>
            <a:xfrm>
              <a:off x="921680" y="2263404"/>
              <a:ext cx="2272488" cy="552765"/>
            </a:xfrm>
            <a:prstGeom prst="rect">
              <a:avLst/>
            </a:prstGeom>
            <a:noFill/>
            <a:ln>
              <a:noFill/>
            </a:ln>
          </p:spPr>
          <p:txBody>
            <a:bodyPr spcFirstLastPara="1" wrap="square" lIns="91425" tIns="91425" rIns="91425" bIns="91425" anchor="ctr" anchorCtr="0">
              <a:noAutofit/>
            </a:bodyPr>
            <a:lstStyle/>
            <a:p>
              <a:pPr lvl="0" defTabSz="914400"/>
              <a:r>
                <a:rPr lang="id-ID" sz="1200" kern="0" dirty="0">
                  <a:solidFill>
                    <a:srgbClr val="000000"/>
                  </a:solidFill>
                  <a:latin typeface="PT Sans" panose="020B0503020203020204"/>
                  <a:ea typeface="Roboto"/>
                  <a:cs typeface="Roboto"/>
                  <a:sym typeface="Roboto"/>
                </a:rPr>
                <a:t>Contohnya, industri pupuk yang menghasilkan limbah amonia.</a:t>
              </a:r>
              <a:endParaRPr kumimoji="0" sz="1200" b="0" i="0" u="none" strike="noStrike" kern="0" cap="none" spc="0" normalizeH="0" baseline="0" noProof="0" dirty="0">
                <a:ln>
                  <a:noFill/>
                </a:ln>
                <a:solidFill>
                  <a:srgbClr val="000000"/>
                </a:solidFill>
                <a:effectLst/>
                <a:uLnTx/>
                <a:uFillTx/>
                <a:latin typeface="PT Sans" panose="020B0503020203020204"/>
                <a:ea typeface="Roboto"/>
                <a:cs typeface="Roboto"/>
                <a:sym typeface="Roboto"/>
              </a:endParaRPr>
            </a:p>
          </p:txBody>
        </p:sp>
        <p:sp>
          <p:nvSpPr>
            <p:cNvPr id="132" name="Google Shape;566;p20"/>
            <p:cNvSpPr txBox="1"/>
            <p:nvPr/>
          </p:nvSpPr>
          <p:spPr>
            <a:xfrm>
              <a:off x="921675" y="1941791"/>
              <a:ext cx="2066927" cy="313800"/>
            </a:xfrm>
            <a:prstGeom prst="rect">
              <a:avLst/>
            </a:prstGeom>
            <a:noFill/>
            <a:ln>
              <a:noFill/>
            </a:ln>
          </p:spPr>
          <p:txBody>
            <a:bodyPr spcFirstLastPara="1" wrap="square" lIns="91425" tIns="91425" rIns="91425" bIns="91425" anchor="ctr" anchorCtr="0">
              <a:noAutofit/>
            </a:bodyPr>
            <a:lstStyle/>
            <a:p>
              <a:pPr lvl="0" defTabSz="914400"/>
              <a:r>
                <a:rPr lang="en-US" sz="2000" kern="0" dirty="0">
                  <a:solidFill>
                    <a:srgbClr val="97C266"/>
                  </a:solidFill>
                  <a:latin typeface="PT Sans" panose="020B0503020203020204"/>
                  <a:ea typeface="Fira Sans Extra Condensed Medium"/>
                  <a:cs typeface="Fira Sans Extra Condensed Medium"/>
                  <a:sym typeface="Fira Sans Extra Condensed Medium"/>
                </a:rPr>
                <a:t>K</a:t>
              </a:r>
              <a:r>
                <a:rPr lang="id-ID" sz="2000" kern="0" dirty="0">
                  <a:solidFill>
                    <a:srgbClr val="97C266"/>
                  </a:solidFill>
                  <a:latin typeface="PT Sans" panose="020B0503020203020204"/>
                  <a:ea typeface="Fira Sans Extra Condensed Medium"/>
                  <a:cs typeface="Fira Sans Extra Condensed Medium"/>
                  <a:sym typeface="Fira Sans Extra Condensed Medium"/>
                </a:rPr>
                <a:t>egiatan industri</a:t>
              </a:r>
              <a:endParaRPr kumimoji="0" sz="2000" b="0" i="0" u="none" strike="noStrike" kern="0" cap="none" spc="0" normalizeH="0" baseline="0" noProof="0" dirty="0">
                <a:ln>
                  <a:noFill/>
                </a:ln>
                <a:solidFill>
                  <a:srgbClr val="97C266"/>
                </a:solidFill>
                <a:effectLst/>
                <a:uLnTx/>
                <a:uFillTx/>
                <a:latin typeface="PT Sans" panose="020B0503020203020204"/>
                <a:ea typeface="Fira Sans Extra Condensed Medium"/>
                <a:cs typeface="Fira Sans Extra Condensed Medium"/>
                <a:sym typeface="Fira Sans Extra Condensed Medium"/>
              </a:endParaRPr>
            </a:p>
          </p:txBody>
        </p:sp>
      </p:grpSp>
      <p:grpSp>
        <p:nvGrpSpPr>
          <p:cNvPr id="133" name="Google Shape;567;p20"/>
          <p:cNvGrpSpPr/>
          <p:nvPr/>
        </p:nvGrpSpPr>
        <p:grpSpPr>
          <a:xfrm>
            <a:off x="140600" y="1006248"/>
            <a:ext cx="4122307" cy="3366135"/>
            <a:chOff x="457212" y="1258012"/>
            <a:chExt cx="3827804" cy="3125654"/>
          </a:xfrm>
        </p:grpSpPr>
        <p:sp>
          <p:nvSpPr>
            <p:cNvPr id="134" name="Google Shape;568;p20"/>
            <p:cNvSpPr/>
            <p:nvPr/>
          </p:nvSpPr>
          <p:spPr>
            <a:xfrm>
              <a:off x="3849116" y="1258012"/>
              <a:ext cx="435900" cy="435900"/>
            </a:xfrm>
            <a:prstGeom prst="ellipse">
              <a:avLst/>
            </a:prstGeom>
            <a:solidFill>
              <a:srgbClr val="83B7BE"/>
            </a:solid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 sz="1600" b="1" i="0" u="none" strike="noStrike" kern="0" cap="none" spc="0" normalizeH="0" baseline="0" noProof="0">
                  <a:ln>
                    <a:noFill/>
                  </a:ln>
                  <a:solidFill>
                    <a:srgbClr val="FFFFFF"/>
                  </a:solidFill>
                  <a:effectLst/>
                  <a:uLnTx/>
                  <a:uFillTx/>
                  <a:latin typeface="PT Sans" panose="020B0503020203020204"/>
                  <a:ea typeface="Fira Sans Extra Condensed"/>
                  <a:cs typeface="Fira Sans Extra Condensed"/>
                  <a:sym typeface="Fira Sans Extra Condensed"/>
                </a:rPr>
                <a:t>B</a:t>
              </a:r>
              <a:endParaRPr kumimoji="0" sz="1600" b="1" i="0" u="none" strike="noStrike" kern="0" cap="none" spc="0" normalizeH="0" baseline="0" noProof="0">
                <a:ln>
                  <a:noFill/>
                </a:ln>
                <a:solidFill>
                  <a:srgbClr val="FFFFFF"/>
                </a:solidFill>
                <a:effectLst/>
                <a:uLnTx/>
                <a:uFillTx/>
                <a:latin typeface="PT Sans" panose="020B0503020203020204"/>
                <a:ea typeface="Fira Sans Extra Condensed"/>
                <a:cs typeface="Fira Sans Extra Condensed"/>
                <a:sym typeface="Fira Sans Extra Condensed"/>
              </a:endParaRPr>
            </a:p>
          </p:txBody>
        </p:sp>
        <p:sp>
          <p:nvSpPr>
            <p:cNvPr id="135" name="Google Shape;569;p20"/>
            <p:cNvSpPr/>
            <p:nvPr/>
          </p:nvSpPr>
          <p:spPr>
            <a:xfrm>
              <a:off x="457212" y="3351842"/>
              <a:ext cx="435900" cy="435900"/>
            </a:xfrm>
            <a:prstGeom prst="ellipse">
              <a:avLst/>
            </a:prstGeom>
            <a:solidFill>
              <a:srgbClr val="83B7BE"/>
            </a:solid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 sz="1600" b="1" i="0" u="none" strike="noStrike" kern="0" cap="none" spc="0" normalizeH="0" baseline="0" noProof="0">
                  <a:ln>
                    <a:noFill/>
                  </a:ln>
                  <a:solidFill>
                    <a:srgbClr val="FFFFFF"/>
                  </a:solidFill>
                  <a:effectLst/>
                  <a:uLnTx/>
                  <a:uFillTx/>
                  <a:latin typeface="PT Sans" panose="020B0503020203020204"/>
                  <a:ea typeface="Fira Sans Extra Condensed"/>
                  <a:cs typeface="Fira Sans Extra Condensed"/>
                  <a:sym typeface="Fira Sans Extra Condensed"/>
                </a:rPr>
                <a:t>B</a:t>
              </a:r>
              <a:endParaRPr kumimoji="0" sz="1600" b="1" i="0" u="none" strike="noStrike" kern="0" cap="none" spc="0" normalizeH="0" baseline="0" noProof="0">
                <a:ln>
                  <a:noFill/>
                </a:ln>
                <a:solidFill>
                  <a:srgbClr val="FFFFFF"/>
                </a:solidFill>
                <a:effectLst/>
                <a:uLnTx/>
                <a:uFillTx/>
                <a:latin typeface="PT Sans" panose="020B0503020203020204"/>
                <a:ea typeface="Fira Sans Extra Condensed"/>
                <a:cs typeface="Fira Sans Extra Condensed"/>
                <a:sym typeface="Fira Sans Extra Condensed"/>
              </a:endParaRPr>
            </a:p>
          </p:txBody>
        </p:sp>
        <p:sp>
          <p:nvSpPr>
            <p:cNvPr id="136" name="Google Shape;570;p20"/>
            <p:cNvSpPr txBox="1"/>
            <p:nvPr/>
          </p:nvSpPr>
          <p:spPr>
            <a:xfrm>
              <a:off x="921679" y="3526007"/>
              <a:ext cx="2657455" cy="857659"/>
            </a:xfrm>
            <a:prstGeom prst="rect">
              <a:avLst/>
            </a:prstGeom>
            <a:noFill/>
            <a:ln>
              <a:noFill/>
            </a:ln>
          </p:spPr>
          <p:txBody>
            <a:bodyPr spcFirstLastPara="1" wrap="square" lIns="91425" tIns="91425" rIns="91425" bIns="91425" anchor="ctr" anchorCtr="0">
              <a:noAutofit/>
            </a:bodyPr>
            <a:lstStyle/>
            <a:p>
              <a:pPr lvl="0" defTabSz="914400"/>
              <a:r>
                <a:rPr lang="id-ID" sz="1200" kern="0" dirty="0">
                  <a:solidFill>
                    <a:srgbClr val="000000"/>
                  </a:solidFill>
                  <a:latin typeface="PT Sans" panose="020B0503020203020204"/>
                  <a:ea typeface="Roboto"/>
                  <a:cs typeface="Roboto"/>
                  <a:sym typeface="Roboto"/>
                </a:rPr>
                <a:t>Limbah</a:t>
              </a:r>
              <a:r>
                <a:rPr lang="en-US" sz="1200" kern="0" dirty="0">
                  <a:solidFill>
                    <a:srgbClr val="000000"/>
                  </a:solidFill>
                  <a:latin typeface="PT Sans" panose="020B0503020203020204"/>
                  <a:ea typeface="Roboto"/>
                  <a:cs typeface="Roboto"/>
                  <a:sym typeface="Roboto"/>
                </a:rPr>
                <a:t> </a:t>
              </a:r>
              <a:r>
                <a:rPr lang="id-ID" sz="1200" kern="0" dirty="0">
                  <a:solidFill>
                    <a:srgbClr val="000000"/>
                  </a:solidFill>
                  <a:latin typeface="PT Sans" panose="020B0503020203020204"/>
                  <a:ea typeface="Roboto"/>
                  <a:cs typeface="Roboto"/>
                  <a:sym typeface="Roboto"/>
                </a:rPr>
                <a:t>radioaktif, limbah patologis</a:t>
              </a:r>
              <a:r>
                <a:rPr lang="en-US" sz="1200" kern="0" dirty="0">
                  <a:solidFill>
                    <a:srgbClr val="000000"/>
                  </a:solidFill>
                  <a:latin typeface="PT Sans" panose="020B0503020203020204"/>
                  <a:ea typeface="Roboto"/>
                  <a:cs typeface="Roboto"/>
                  <a:sym typeface="Roboto"/>
                </a:rPr>
                <a:t>,</a:t>
              </a:r>
              <a:r>
                <a:rPr lang="id-ID" sz="1200" kern="0" dirty="0">
                  <a:solidFill>
                    <a:srgbClr val="000000"/>
                  </a:solidFill>
                  <a:latin typeface="PT Sans" panose="020B0503020203020204"/>
                  <a:ea typeface="Roboto"/>
                  <a:cs typeface="Roboto"/>
                  <a:sym typeface="Roboto"/>
                </a:rPr>
                <a:t> </a:t>
              </a:r>
              <a:r>
                <a:rPr lang="id-ID" sz="1200" dirty="0">
                  <a:solidFill>
                    <a:srgbClr val="000000"/>
                  </a:solidFill>
                  <a:latin typeface="PT Sans" panose="020B0503020203020204"/>
                </a:rPr>
                <a:t>limbah kimiawi</a:t>
              </a:r>
              <a:r>
                <a:rPr lang="en-US" sz="1200" dirty="0">
                  <a:solidFill>
                    <a:srgbClr val="000000"/>
                  </a:solidFill>
                  <a:latin typeface="PT Sans" panose="020B0503020203020204"/>
                </a:rPr>
                <a:t>, </a:t>
              </a:r>
              <a:r>
                <a:rPr lang="id-ID" sz="1200" dirty="0">
                  <a:solidFill>
                    <a:srgbClr val="000000"/>
                  </a:solidFill>
                  <a:latin typeface="PT Sans" panose="020B0503020203020204"/>
                </a:rPr>
                <a:t>limbah farmasi</a:t>
              </a:r>
              <a:r>
                <a:rPr lang="en-US" sz="1200" dirty="0">
                  <a:solidFill>
                    <a:srgbClr val="000000"/>
                  </a:solidFill>
                  <a:latin typeface="PT Sans" panose="020B0503020203020204"/>
                </a:rPr>
                <a:t>, </a:t>
              </a:r>
              <a:r>
                <a:rPr lang="en-US" sz="1200" dirty="0" err="1">
                  <a:solidFill>
                    <a:srgbClr val="000000"/>
                  </a:solidFill>
                  <a:latin typeface="PT Sans" panose="020B0503020203020204"/>
                </a:rPr>
                <a:t>benda</a:t>
              </a:r>
              <a:r>
                <a:rPr lang="id-ID" sz="1200" dirty="0">
                  <a:solidFill>
                    <a:srgbClr val="000000"/>
                  </a:solidFill>
                  <a:latin typeface="PT Sans" panose="020B0503020203020204"/>
                </a:rPr>
                <a:t> </a:t>
              </a:r>
              <a:r>
                <a:rPr lang="en-US" sz="1200" dirty="0" err="1">
                  <a:solidFill>
                    <a:srgbClr val="000000"/>
                  </a:solidFill>
                  <a:latin typeface="PT Sans" panose="020B0503020203020204"/>
                </a:rPr>
                <a:t>benda</a:t>
              </a:r>
              <a:r>
                <a:rPr lang="en-US" sz="1200" dirty="0">
                  <a:solidFill>
                    <a:srgbClr val="000000"/>
                  </a:solidFill>
                  <a:latin typeface="PT Sans" panose="020B0503020203020204"/>
                </a:rPr>
                <a:t> </a:t>
              </a:r>
              <a:r>
                <a:rPr lang="en-US" sz="1200" dirty="0" err="1">
                  <a:solidFill>
                    <a:srgbClr val="000000"/>
                  </a:solidFill>
                  <a:latin typeface="PT Sans" panose="020B0503020203020204"/>
                </a:rPr>
                <a:t>tajam</a:t>
              </a:r>
              <a:r>
                <a:rPr lang="en-US" sz="1200" dirty="0">
                  <a:solidFill>
                    <a:srgbClr val="000000"/>
                  </a:solidFill>
                  <a:latin typeface="PT Sans" panose="020B0503020203020204"/>
                </a:rPr>
                <a:t> yang </a:t>
              </a:r>
              <a:r>
                <a:rPr lang="en-US" sz="1200" dirty="0" err="1">
                  <a:solidFill>
                    <a:srgbClr val="000000"/>
                  </a:solidFill>
                  <a:latin typeface="PT Sans" panose="020B0503020203020204"/>
                </a:rPr>
                <a:t>terkontaminasi</a:t>
              </a:r>
              <a:r>
                <a:rPr lang="en-US" sz="1200" dirty="0">
                  <a:solidFill>
                    <a:srgbClr val="000000"/>
                  </a:solidFill>
                  <a:latin typeface="PT Sans" panose="020B0503020203020204"/>
                </a:rPr>
                <a:t> </a:t>
              </a:r>
              <a:r>
                <a:rPr lang="en-US" sz="1200" dirty="0" err="1">
                  <a:solidFill>
                    <a:srgbClr val="000000"/>
                  </a:solidFill>
                  <a:latin typeface="PT Sans" panose="020B0503020203020204"/>
                </a:rPr>
                <a:t>oleh</a:t>
              </a:r>
              <a:r>
                <a:rPr lang="id-ID" sz="1200" dirty="0">
                  <a:solidFill>
                    <a:srgbClr val="000000"/>
                  </a:solidFill>
                  <a:latin typeface="PT Sans" panose="020B0503020203020204"/>
                </a:rPr>
                <a:t> </a:t>
              </a:r>
              <a:r>
                <a:rPr lang="en-US" sz="1200" dirty="0" err="1">
                  <a:solidFill>
                    <a:srgbClr val="000000"/>
                  </a:solidFill>
                  <a:latin typeface="PT Sans" panose="020B0503020203020204"/>
                </a:rPr>
                <a:t>kuman</a:t>
              </a:r>
              <a:r>
                <a:rPr lang="en-US" sz="1200" dirty="0">
                  <a:solidFill>
                    <a:srgbClr val="000000"/>
                  </a:solidFill>
                  <a:latin typeface="PT Sans" panose="020B0503020203020204"/>
                </a:rPr>
                <a:t> </a:t>
              </a:r>
              <a:r>
                <a:rPr lang="en-US" sz="1200" dirty="0" err="1">
                  <a:solidFill>
                    <a:srgbClr val="000000"/>
                  </a:solidFill>
                  <a:latin typeface="PT Sans" panose="020B0503020203020204"/>
                </a:rPr>
                <a:t>penyakit</a:t>
              </a:r>
              <a:r>
                <a:rPr lang="en-US" sz="1200" dirty="0">
                  <a:solidFill>
                    <a:srgbClr val="000000"/>
                  </a:solidFill>
                  <a:latin typeface="PT Sans" panose="020B0503020203020204"/>
                </a:rPr>
                <a:t>, </a:t>
              </a:r>
              <a:r>
                <a:rPr lang="en-US" sz="1200" dirty="0" err="1">
                  <a:solidFill>
                    <a:srgbClr val="000000"/>
                  </a:solidFill>
                  <a:latin typeface="PT Sans" panose="020B0503020203020204"/>
                </a:rPr>
                <a:t>dan</a:t>
              </a:r>
              <a:r>
                <a:rPr lang="en-US" sz="1200" dirty="0">
                  <a:solidFill>
                    <a:srgbClr val="000000"/>
                  </a:solidFill>
                  <a:latin typeface="PT Sans" panose="020B0503020203020204"/>
                </a:rPr>
                <a:t> </a:t>
              </a:r>
              <a:r>
                <a:rPr lang="en-US" sz="1200" dirty="0" err="1">
                  <a:solidFill>
                    <a:srgbClr val="000000"/>
                  </a:solidFill>
                  <a:latin typeface="PT Sans" panose="020B0503020203020204"/>
                </a:rPr>
                <a:t>limbah</a:t>
              </a:r>
              <a:r>
                <a:rPr lang="en-US" sz="1200" dirty="0">
                  <a:solidFill>
                    <a:srgbClr val="000000"/>
                  </a:solidFill>
                  <a:latin typeface="PT Sans" panose="020B0503020203020204"/>
                </a:rPr>
                <a:t> yang</a:t>
              </a:r>
              <a:r>
                <a:rPr lang="id-ID" sz="1200" dirty="0">
                  <a:solidFill>
                    <a:srgbClr val="000000"/>
                  </a:solidFill>
                  <a:latin typeface="PT Sans" panose="020B0503020203020204"/>
                </a:rPr>
                <a:t> </a:t>
              </a:r>
              <a:r>
                <a:rPr lang="en-US" sz="1200" dirty="0" err="1">
                  <a:solidFill>
                    <a:srgbClr val="000000"/>
                  </a:solidFill>
                  <a:latin typeface="PT Sans" panose="020B0503020203020204"/>
                </a:rPr>
                <a:t>berpotensi</a:t>
              </a:r>
              <a:r>
                <a:rPr lang="en-US" sz="1200" dirty="0">
                  <a:solidFill>
                    <a:srgbClr val="000000"/>
                  </a:solidFill>
                  <a:latin typeface="PT Sans" panose="020B0503020203020204"/>
                </a:rPr>
                <a:t> </a:t>
              </a:r>
              <a:r>
                <a:rPr lang="en-US" sz="1200" dirty="0" err="1">
                  <a:solidFill>
                    <a:srgbClr val="000000"/>
                  </a:solidFill>
                  <a:latin typeface="PT Sans" panose="020B0503020203020204"/>
                </a:rPr>
                <a:t>menularkan</a:t>
              </a:r>
              <a:r>
                <a:rPr lang="en-US" sz="1200" dirty="0">
                  <a:solidFill>
                    <a:srgbClr val="000000"/>
                  </a:solidFill>
                  <a:latin typeface="PT Sans" panose="020B0503020203020204"/>
                </a:rPr>
                <a:t> </a:t>
              </a:r>
              <a:r>
                <a:rPr lang="en-US" sz="1200" dirty="0" err="1">
                  <a:solidFill>
                    <a:srgbClr val="000000"/>
                  </a:solidFill>
                  <a:latin typeface="PT Sans" panose="020B0503020203020204"/>
                </a:rPr>
                <a:t>penyakit</a:t>
              </a:r>
              <a:endParaRPr kumimoji="0" sz="1200" b="0" i="0" u="none" strike="noStrike" kern="0" cap="none" spc="0" normalizeH="0" baseline="0" noProof="0" dirty="0">
                <a:ln>
                  <a:noFill/>
                </a:ln>
                <a:solidFill>
                  <a:srgbClr val="000000"/>
                </a:solidFill>
                <a:effectLst/>
                <a:uLnTx/>
                <a:uFillTx/>
                <a:latin typeface="PT Sans" panose="020B0503020203020204"/>
                <a:ea typeface="Roboto"/>
                <a:cs typeface="Roboto"/>
                <a:sym typeface="Roboto"/>
              </a:endParaRPr>
            </a:p>
          </p:txBody>
        </p:sp>
        <p:sp>
          <p:nvSpPr>
            <p:cNvPr id="137" name="Google Shape;571;p20"/>
            <p:cNvSpPr txBox="1"/>
            <p:nvPr/>
          </p:nvSpPr>
          <p:spPr>
            <a:xfrm>
              <a:off x="921680" y="3212208"/>
              <a:ext cx="2402692" cy="313800"/>
            </a:xfrm>
            <a:prstGeom prst="rect">
              <a:avLst/>
            </a:prstGeom>
            <a:noFill/>
            <a:ln>
              <a:noFill/>
            </a:ln>
          </p:spPr>
          <p:txBody>
            <a:bodyPr spcFirstLastPara="1" wrap="square" lIns="91425" tIns="91425" rIns="91425" bIns="91425" anchor="ctr" anchorCtr="0">
              <a:noAutofit/>
            </a:bodyPr>
            <a:lstStyle/>
            <a:p>
              <a:pPr lvl="0" defTabSz="914400"/>
              <a:r>
                <a:rPr lang="en-US" sz="2000" kern="0" dirty="0">
                  <a:solidFill>
                    <a:srgbClr val="83B7BE"/>
                  </a:solidFill>
                  <a:latin typeface="PT Sans" panose="020B0503020203020204"/>
                  <a:ea typeface="Fira Sans Extra Condensed Medium"/>
                  <a:cs typeface="Fira Sans Extra Condensed Medium"/>
                  <a:sym typeface="Fira Sans Extra Condensed Medium"/>
                </a:rPr>
                <a:t>K</a:t>
              </a:r>
              <a:r>
                <a:rPr lang="id-ID" sz="2000" kern="0" dirty="0">
                  <a:solidFill>
                    <a:srgbClr val="83B7BE"/>
                  </a:solidFill>
                  <a:latin typeface="PT Sans" panose="020B0503020203020204"/>
                  <a:ea typeface="Fira Sans Extra Condensed Medium"/>
                  <a:cs typeface="Fira Sans Extra Condensed Medium"/>
                  <a:sym typeface="Fira Sans Extra Condensed Medium"/>
                </a:rPr>
                <a:t>egiatan rumah sakit</a:t>
              </a:r>
              <a:endParaRPr kumimoji="0" sz="2000" b="0" i="0" u="none" strike="noStrike" kern="0" cap="none" spc="0" normalizeH="0" baseline="0" noProof="0" dirty="0">
                <a:ln>
                  <a:noFill/>
                </a:ln>
                <a:solidFill>
                  <a:srgbClr val="83B7BE"/>
                </a:solidFill>
                <a:effectLst/>
                <a:uLnTx/>
                <a:uFillTx/>
                <a:latin typeface="PT Sans" panose="020B0503020203020204"/>
                <a:ea typeface="Fira Sans Extra Condensed Medium"/>
                <a:cs typeface="Fira Sans Extra Condensed Medium"/>
                <a:sym typeface="Fira Sans Extra Condensed Medium"/>
              </a:endParaRPr>
            </a:p>
          </p:txBody>
        </p:sp>
      </p:grpSp>
      <p:grpSp>
        <p:nvGrpSpPr>
          <p:cNvPr id="138" name="Google Shape;572;p20"/>
          <p:cNvGrpSpPr/>
          <p:nvPr/>
        </p:nvGrpSpPr>
        <p:grpSpPr>
          <a:xfrm>
            <a:off x="3188858" y="1703317"/>
            <a:ext cx="2703964" cy="2138029"/>
            <a:chOff x="2839337" y="1617538"/>
            <a:chExt cx="3465240" cy="2739970"/>
          </a:xfrm>
        </p:grpSpPr>
        <p:sp>
          <p:nvSpPr>
            <p:cNvPr id="139" name="Google Shape;573;p20"/>
            <p:cNvSpPr/>
            <p:nvPr/>
          </p:nvSpPr>
          <p:spPr>
            <a:xfrm>
              <a:off x="2839337" y="2635900"/>
              <a:ext cx="3465240" cy="1721609"/>
            </a:xfrm>
            <a:custGeom>
              <a:avLst/>
              <a:gdLst/>
              <a:ahLst/>
              <a:cxnLst/>
              <a:rect l="l" t="t" r="r" b="b"/>
              <a:pathLst>
                <a:path w="186356" h="93179" extrusionOk="0">
                  <a:moveTo>
                    <a:pt x="0" y="1"/>
                  </a:moveTo>
                  <a:cubicBezTo>
                    <a:pt x="0" y="51480"/>
                    <a:pt x="41749" y="93179"/>
                    <a:pt x="93178" y="93179"/>
                  </a:cubicBezTo>
                  <a:cubicBezTo>
                    <a:pt x="144658" y="93179"/>
                    <a:pt x="186356" y="51480"/>
                    <a:pt x="186356" y="1"/>
                  </a:cubicBezTo>
                  <a:close/>
                </a:path>
              </a:pathLst>
            </a:custGeom>
            <a:solidFill>
              <a:srgbClr val="C5E2F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latin typeface="PT Sans" panose="020B0503020203020204"/>
              </a:endParaRPr>
            </a:p>
          </p:txBody>
        </p:sp>
        <p:sp>
          <p:nvSpPr>
            <p:cNvPr id="140" name="Google Shape;574;p20"/>
            <p:cNvSpPr/>
            <p:nvPr/>
          </p:nvSpPr>
          <p:spPr>
            <a:xfrm>
              <a:off x="2889951" y="3047664"/>
              <a:ext cx="3364940" cy="1309845"/>
            </a:xfrm>
            <a:custGeom>
              <a:avLst/>
              <a:gdLst/>
              <a:ahLst/>
              <a:cxnLst/>
              <a:rect l="l" t="t" r="r" b="b"/>
              <a:pathLst>
                <a:path w="180962" h="70893" extrusionOk="0">
                  <a:moveTo>
                    <a:pt x="1" y="1"/>
                  </a:moveTo>
                  <a:lnTo>
                    <a:pt x="1" y="1"/>
                  </a:lnTo>
                  <a:cubicBezTo>
                    <a:pt x="10236" y="41648"/>
                    <a:pt x="47598" y="70893"/>
                    <a:pt x="90456" y="70893"/>
                  </a:cubicBezTo>
                  <a:cubicBezTo>
                    <a:pt x="133314" y="70893"/>
                    <a:pt x="170676" y="41648"/>
                    <a:pt x="180962" y="1"/>
                  </a:cubicBezTo>
                  <a:lnTo>
                    <a:pt x="180962" y="1"/>
                  </a:lnTo>
                  <a:cubicBezTo>
                    <a:pt x="165331" y="36052"/>
                    <a:pt x="129784" y="59397"/>
                    <a:pt x="90456" y="59397"/>
                  </a:cubicBezTo>
                  <a:cubicBezTo>
                    <a:pt x="51178" y="59397"/>
                    <a:pt x="15631" y="36052"/>
                    <a:pt x="1" y="1"/>
                  </a:cubicBezTo>
                  <a:close/>
                </a:path>
              </a:pathLst>
            </a:custGeom>
            <a:solidFill>
              <a:srgbClr val="666666">
                <a:alpha val="9380"/>
              </a:srgbClr>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latin typeface="PT Sans" panose="020B0503020203020204"/>
              </a:endParaRPr>
            </a:p>
          </p:txBody>
        </p:sp>
        <p:sp>
          <p:nvSpPr>
            <p:cNvPr id="141" name="Google Shape;575;p20"/>
            <p:cNvSpPr/>
            <p:nvPr/>
          </p:nvSpPr>
          <p:spPr>
            <a:xfrm>
              <a:off x="4571956" y="2635900"/>
              <a:ext cx="1732620" cy="1721609"/>
            </a:xfrm>
            <a:custGeom>
              <a:avLst/>
              <a:gdLst/>
              <a:ahLst/>
              <a:cxnLst/>
              <a:rect l="l" t="t" r="r" b="b"/>
              <a:pathLst>
                <a:path w="93178" h="93179" extrusionOk="0">
                  <a:moveTo>
                    <a:pt x="0" y="1"/>
                  </a:moveTo>
                  <a:lnTo>
                    <a:pt x="0" y="93179"/>
                  </a:lnTo>
                  <a:cubicBezTo>
                    <a:pt x="51480" y="93179"/>
                    <a:pt x="93178" y="51480"/>
                    <a:pt x="93178" y="1"/>
                  </a:cubicBezTo>
                  <a:close/>
                </a:path>
              </a:pathLst>
            </a:custGeom>
            <a:solidFill>
              <a:srgbClr val="F7D09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latin typeface="PT Sans" panose="020B0503020203020204"/>
              </a:endParaRPr>
            </a:p>
          </p:txBody>
        </p:sp>
        <p:sp>
          <p:nvSpPr>
            <p:cNvPr id="142" name="Google Shape;576;p20"/>
            <p:cNvSpPr/>
            <p:nvPr/>
          </p:nvSpPr>
          <p:spPr>
            <a:xfrm>
              <a:off x="4571956" y="3047664"/>
              <a:ext cx="1682935" cy="1309845"/>
            </a:xfrm>
            <a:custGeom>
              <a:avLst/>
              <a:gdLst/>
              <a:ahLst/>
              <a:cxnLst/>
              <a:rect l="l" t="t" r="r" b="b"/>
              <a:pathLst>
                <a:path w="90506" h="70893" extrusionOk="0">
                  <a:moveTo>
                    <a:pt x="90506" y="1"/>
                  </a:moveTo>
                  <a:lnTo>
                    <a:pt x="90506" y="1"/>
                  </a:lnTo>
                  <a:cubicBezTo>
                    <a:pt x="74875" y="36102"/>
                    <a:pt x="39328" y="59397"/>
                    <a:pt x="0" y="59397"/>
                  </a:cubicBezTo>
                  <a:lnTo>
                    <a:pt x="0" y="70893"/>
                  </a:lnTo>
                  <a:cubicBezTo>
                    <a:pt x="1261" y="70893"/>
                    <a:pt x="2471" y="70893"/>
                    <a:pt x="3731" y="70842"/>
                  </a:cubicBezTo>
                  <a:lnTo>
                    <a:pt x="4336" y="70792"/>
                  </a:lnTo>
                  <a:cubicBezTo>
                    <a:pt x="5496" y="70741"/>
                    <a:pt x="6656" y="70641"/>
                    <a:pt x="7815" y="70540"/>
                  </a:cubicBezTo>
                  <a:lnTo>
                    <a:pt x="8521" y="70489"/>
                  </a:lnTo>
                  <a:cubicBezTo>
                    <a:pt x="9681" y="70388"/>
                    <a:pt x="10841" y="70288"/>
                    <a:pt x="12051" y="70136"/>
                  </a:cubicBezTo>
                  <a:lnTo>
                    <a:pt x="12353" y="70086"/>
                  </a:lnTo>
                  <a:cubicBezTo>
                    <a:pt x="13462" y="69935"/>
                    <a:pt x="14622" y="69733"/>
                    <a:pt x="15731" y="69582"/>
                  </a:cubicBezTo>
                  <a:lnTo>
                    <a:pt x="16185" y="69481"/>
                  </a:lnTo>
                  <a:cubicBezTo>
                    <a:pt x="17345" y="69279"/>
                    <a:pt x="18505" y="69078"/>
                    <a:pt x="19614" y="68825"/>
                  </a:cubicBezTo>
                  <a:lnTo>
                    <a:pt x="20219" y="68674"/>
                  </a:lnTo>
                  <a:cubicBezTo>
                    <a:pt x="21379" y="68422"/>
                    <a:pt x="22488" y="68170"/>
                    <a:pt x="23597" y="67867"/>
                  </a:cubicBezTo>
                  <a:lnTo>
                    <a:pt x="24051" y="67767"/>
                  </a:lnTo>
                  <a:cubicBezTo>
                    <a:pt x="25160" y="67464"/>
                    <a:pt x="26269" y="67111"/>
                    <a:pt x="27328" y="66809"/>
                  </a:cubicBezTo>
                  <a:lnTo>
                    <a:pt x="27580" y="66758"/>
                  </a:lnTo>
                  <a:cubicBezTo>
                    <a:pt x="28690" y="66405"/>
                    <a:pt x="29799" y="66002"/>
                    <a:pt x="30858" y="65649"/>
                  </a:cubicBezTo>
                  <a:lnTo>
                    <a:pt x="31412" y="65447"/>
                  </a:lnTo>
                  <a:cubicBezTo>
                    <a:pt x="32522" y="65044"/>
                    <a:pt x="33580" y="64640"/>
                    <a:pt x="34639" y="64237"/>
                  </a:cubicBezTo>
                  <a:lnTo>
                    <a:pt x="35093" y="64035"/>
                  </a:lnTo>
                  <a:cubicBezTo>
                    <a:pt x="37312" y="63128"/>
                    <a:pt x="39480" y="62170"/>
                    <a:pt x="41597" y="61111"/>
                  </a:cubicBezTo>
                  <a:lnTo>
                    <a:pt x="42001" y="60909"/>
                  </a:lnTo>
                  <a:cubicBezTo>
                    <a:pt x="43009" y="60405"/>
                    <a:pt x="44018" y="59850"/>
                    <a:pt x="45026" y="59296"/>
                  </a:cubicBezTo>
                  <a:lnTo>
                    <a:pt x="45429" y="59044"/>
                  </a:lnTo>
                  <a:cubicBezTo>
                    <a:pt x="46488" y="58489"/>
                    <a:pt x="47497" y="57884"/>
                    <a:pt x="48505" y="57279"/>
                  </a:cubicBezTo>
                  <a:lnTo>
                    <a:pt x="48606" y="57229"/>
                  </a:lnTo>
                  <a:cubicBezTo>
                    <a:pt x="49614" y="56624"/>
                    <a:pt x="50623" y="55968"/>
                    <a:pt x="51631" y="55262"/>
                  </a:cubicBezTo>
                  <a:lnTo>
                    <a:pt x="51782" y="55161"/>
                  </a:lnTo>
                  <a:cubicBezTo>
                    <a:pt x="52791" y="54506"/>
                    <a:pt x="53749" y="53800"/>
                    <a:pt x="54707" y="53144"/>
                  </a:cubicBezTo>
                  <a:lnTo>
                    <a:pt x="55009" y="52892"/>
                  </a:lnTo>
                  <a:cubicBezTo>
                    <a:pt x="55967" y="52186"/>
                    <a:pt x="56925" y="51481"/>
                    <a:pt x="57883" y="50724"/>
                  </a:cubicBezTo>
                  <a:lnTo>
                    <a:pt x="57984" y="50623"/>
                  </a:lnTo>
                  <a:cubicBezTo>
                    <a:pt x="59900" y="49111"/>
                    <a:pt x="61766" y="47497"/>
                    <a:pt x="63581" y="45833"/>
                  </a:cubicBezTo>
                  <a:lnTo>
                    <a:pt x="63732" y="45682"/>
                  </a:lnTo>
                  <a:cubicBezTo>
                    <a:pt x="64640" y="44825"/>
                    <a:pt x="65497" y="43968"/>
                    <a:pt x="66354" y="43161"/>
                  </a:cubicBezTo>
                  <a:cubicBezTo>
                    <a:pt x="66354" y="43111"/>
                    <a:pt x="66404" y="43060"/>
                    <a:pt x="66455" y="43010"/>
                  </a:cubicBezTo>
                  <a:cubicBezTo>
                    <a:pt x="68220" y="41245"/>
                    <a:pt x="69883" y="39379"/>
                    <a:pt x="71497" y="37463"/>
                  </a:cubicBezTo>
                  <a:cubicBezTo>
                    <a:pt x="72304" y="36505"/>
                    <a:pt x="73060" y="35547"/>
                    <a:pt x="73816" y="34539"/>
                  </a:cubicBezTo>
                  <a:lnTo>
                    <a:pt x="73917" y="34438"/>
                  </a:lnTo>
                  <a:cubicBezTo>
                    <a:pt x="76236" y="31413"/>
                    <a:pt x="78354" y="28287"/>
                    <a:pt x="80270" y="25060"/>
                  </a:cubicBezTo>
                  <a:lnTo>
                    <a:pt x="80321" y="25009"/>
                  </a:lnTo>
                  <a:cubicBezTo>
                    <a:pt x="84909" y="17194"/>
                    <a:pt x="88337" y="8774"/>
                    <a:pt x="90506" y="1"/>
                  </a:cubicBezTo>
                  <a:close/>
                </a:path>
              </a:pathLst>
            </a:custGeom>
            <a:solidFill>
              <a:srgbClr val="666666">
                <a:alpha val="9380"/>
              </a:srgbClr>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latin typeface="PT Sans" panose="020B0503020203020204"/>
              </a:endParaRPr>
            </a:p>
          </p:txBody>
        </p:sp>
        <p:sp>
          <p:nvSpPr>
            <p:cNvPr id="143" name="Google Shape;577;p20"/>
            <p:cNvSpPr/>
            <p:nvPr/>
          </p:nvSpPr>
          <p:spPr>
            <a:xfrm>
              <a:off x="2866522" y="2635900"/>
              <a:ext cx="1705453" cy="741567"/>
            </a:xfrm>
            <a:custGeom>
              <a:avLst/>
              <a:gdLst/>
              <a:ahLst/>
              <a:cxnLst/>
              <a:rect l="l" t="t" r="r" b="b"/>
              <a:pathLst>
                <a:path w="91717" h="40136" extrusionOk="0">
                  <a:moveTo>
                    <a:pt x="0" y="1"/>
                  </a:moveTo>
                  <a:cubicBezTo>
                    <a:pt x="0" y="1"/>
                    <a:pt x="1697" y="14521"/>
                    <a:pt x="19104" y="14521"/>
                  </a:cubicBezTo>
                  <a:cubicBezTo>
                    <a:pt x="20914" y="14521"/>
                    <a:pt x="22894" y="14364"/>
                    <a:pt x="25060" y="14018"/>
                  </a:cubicBezTo>
                  <a:cubicBezTo>
                    <a:pt x="27398" y="13648"/>
                    <a:pt x="29549" y="13479"/>
                    <a:pt x="31536" y="13479"/>
                  </a:cubicBezTo>
                  <a:cubicBezTo>
                    <a:pt x="49090" y="13479"/>
                    <a:pt x="53865" y="26704"/>
                    <a:pt x="62018" y="32320"/>
                  </a:cubicBezTo>
                  <a:cubicBezTo>
                    <a:pt x="71094" y="38573"/>
                    <a:pt x="76842" y="40136"/>
                    <a:pt x="91716" y="40136"/>
                  </a:cubicBezTo>
                  <a:lnTo>
                    <a:pt x="91716" y="1"/>
                  </a:lnTo>
                  <a:close/>
                </a:path>
              </a:pathLst>
            </a:custGeom>
            <a:solidFill>
              <a:srgbClr val="83B7BE"/>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latin typeface="PT Sans" panose="020B0503020203020204"/>
              </a:endParaRPr>
            </a:p>
          </p:txBody>
        </p:sp>
        <p:sp>
          <p:nvSpPr>
            <p:cNvPr id="144" name="Google Shape;578;p20"/>
            <p:cNvSpPr/>
            <p:nvPr/>
          </p:nvSpPr>
          <p:spPr>
            <a:xfrm>
              <a:off x="3370923" y="3275902"/>
              <a:ext cx="435991" cy="324223"/>
            </a:xfrm>
            <a:custGeom>
              <a:avLst/>
              <a:gdLst/>
              <a:ahLst/>
              <a:cxnLst/>
              <a:rect l="l" t="t" r="r" b="b"/>
              <a:pathLst>
                <a:path w="23447" h="17548" extrusionOk="0">
                  <a:moveTo>
                    <a:pt x="14068" y="1"/>
                  </a:moveTo>
                  <a:cubicBezTo>
                    <a:pt x="8472" y="1"/>
                    <a:pt x="1" y="707"/>
                    <a:pt x="4640" y="7766"/>
                  </a:cubicBezTo>
                  <a:cubicBezTo>
                    <a:pt x="7715" y="12505"/>
                    <a:pt x="8421" y="17547"/>
                    <a:pt x="14068" y="17547"/>
                  </a:cubicBezTo>
                  <a:cubicBezTo>
                    <a:pt x="23447" y="17547"/>
                    <a:pt x="21178" y="13110"/>
                    <a:pt x="21178" y="7463"/>
                  </a:cubicBezTo>
                  <a:cubicBezTo>
                    <a:pt x="21178" y="1816"/>
                    <a:pt x="19715" y="1"/>
                    <a:pt x="14068" y="1"/>
                  </a:cubicBezTo>
                  <a:close/>
                </a:path>
              </a:pathLst>
            </a:custGeom>
            <a:solidFill>
              <a:srgbClr val="83B7BE"/>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latin typeface="PT Sans" panose="020B0503020203020204"/>
              </a:endParaRPr>
            </a:p>
          </p:txBody>
        </p:sp>
        <p:grpSp>
          <p:nvGrpSpPr>
            <p:cNvPr id="145" name="Google Shape;579;p20"/>
            <p:cNvGrpSpPr/>
            <p:nvPr/>
          </p:nvGrpSpPr>
          <p:grpSpPr>
            <a:xfrm>
              <a:off x="2841215" y="1666112"/>
              <a:ext cx="1698870" cy="969806"/>
              <a:chOff x="2841215" y="1666112"/>
              <a:chExt cx="1698870" cy="969806"/>
            </a:xfrm>
          </p:grpSpPr>
          <p:sp>
            <p:nvSpPr>
              <p:cNvPr id="199" name="Google Shape;580;p20"/>
              <p:cNvSpPr/>
              <p:nvPr/>
            </p:nvSpPr>
            <p:spPr>
              <a:xfrm>
                <a:off x="4072223" y="2078800"/>
                <a:ext cx="421933" cy="557118"/>
              </a:xfrm>
              <a:custGeom>
                <a:avLst/>
                <a:gdLst/>
                <a:ahLst/>
                <a:cxnLst/>
                <a:rect l="l" t="t" r="r" b="b"/>
                <a:pathLst>
                  <a:path w="22691" h="30153" extrusionOk="0">
                    <a:moveTo>
                      <a:pt x="4992" y="1"/>
                    </a:moveTo>
                    <a:lnTo>
                      <a:pt x="1" y="9480"/>
                    </a:lnTo>
                    <a:lnTo>
                      <a:pt x="2371" y="30153"/>
                    </a:lnTo>
                    <a:lnTo>
                      <a:pt x="20320" y="30153"/>
                    </a:lnTo>
                    <a:lnTo>
                      <a:pt x="22690" y="9480"/>
                    </a:lnTo>
                    <a:lnTo>
                      <a:pt x="17698" y="1"/>
                    </a:lnTo>
                    <a:close/>
                  </a:path>
                </a:pathLst>
              </a:custGeom>
              <a:solidFill>
                <a:srgbClr val="CB513A"/>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latin typeface="PT Sans" panose="020B0503020203020204"/>
                </a:endParaRPr>
              </a:p>
            </p:txBody>
          </p:sp>
          <p:sp>
            <p:nvSpPr>
              <p:cNvPr id="200" name="Google Shape;581;p20"/>
              <p:cNvSpPr/>
              <p:nvPr/>
            </p:nvSpPr>
            <p:spPr>
              <a:xfrm>
                <a:off x="4072223" y="2023833"/>
                <a:ext cx="421933" cy="612085"/>
              </a:xfrm>
              <a:custGeom>
                <a:avLst/>
                <a:gdLst/>
                <a:ahLst/>
                <a:cxnLst/>
                <a:rect l="l" t="t" r="r" b="b"/>
                <a:pathLst>
                  <a:path w="22691" h="33128" extrusionOk="0">
                    <a:moveTo>
                      <a:pt x="9581" y="1"/>
                    </a:moveTo>
                    <a:lnTo>
                      <a:pt x="4992" y="2976"/>
                    </a:lnTo>
                    <a:lnTo>
                      <a:pt x="1" y="12455"/>
                    </a:lnTo>
                    <a:lnTo>
                      <a:pt x="2371" y="33128"/>
                    </a:lnTo>
                    <a:lnTo>
                      <a:pt x="20320" y="33128"/>
                    </a:lnTo>
                    <a:lnTo>
                      <a:pt x="22690" y="12455"/>
                    </a:lnTo>
                    <a:lnTo>
                      <a:pt x="17698" y="2976"/>
                    </a:lnTo>
                    <a:lnTo>
                      <a:pt x="12959" y="1"/>
                    </a:lnTo>
                    <a:close/>
                  </a:path>
                </a:pathLst>
              </a:custGeom>
              <a:solidFill>
                <a:srgbClr val="AB6E37"/>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latin typeface="PT Sans" panose="020B0503020203020204"/>
                </a:endParaRPr>
              </a:p>
            </p:txBody>
          </p:sp>
          <p:sp>
            <p:nvSpPr>
              <p:cNvPr id="201" name="Google Shape;582;p20"/>
              <p:cNvSpPr/>
              <p:nvPr/>
            </p:nvSpPr>
            <p:spPr>
              <a:xfrm>
                <a:off x="4067537" y="2334070"/>
                <a:ext cx="430356" cy="38209"/>
              </a:xfrm>
              <a:custGeom>
                <a:avLst/>
                <a:gdLst/>
                <a:ahLst/>
                <a:cxnLst/>
                <a:rect l="l" t="t" r="r" b="b"/>
                <a:pathLst>
                  <a:path w="23144" h="2068" extrusionOk="0">
                    <a:moveTo>
                      <a:pt x="1" y="0"/>
                    </a:moveTo>
                    <a:lnTo>
                      <a:pt x="1" y="2067"/>
                    </a:lnTo>
                    <a:lnTo>
                      <a:pt x="23144" y="2067"/>
                    </a:lnTo>
                    <a:lnTo>
                      <a:pt x="23144" y="0"/>
                    </a:lnTo>
                    <a:close/>
                  </a:path>
                </a:pathLst>
              </a:custGeom>
              <a:solidFill>
                <a:srgbClr val="CF9E5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latin typeface="PT Sans" panose="020B0503020203020204"/>
                </a:endParaRPr>
              </a:p>
            </p:txBody>
          </p:sp>
          <p:sp>
            <p:nvSpPr>
              <p:cNvPr id="202" name="Google Shape;583;p20"/>
              <p:cNvSpPr/>
              <p:nvPr/>
            </p:nvSpPr>
            <p:spPr>
              <a:xfrm>
                <a:off x="4025606" y="1997763"/>
                <a:ext cx="514479" cy="289635"/>
              </a:xfrm>
              <a:custGeom>
                <a:avLst/>
                <a:gdLst/>
                <a:ahLst/>
                <a:cxnLst/>
                <a:rect l="l" t="t" r="r" b="b"/>
                <a:pathLst>
                  <a:path w="27668" h="15676" extrusionOk="0">
                    <a:moveTo>
                      <a:pt x="11836" y="0"/>
                    </a:moveTo>
                    <a:cubicBezTo>
                      <a:pt x="11684" y="0"/>
                      <a:pt x="11533" y="50"/>
                      <a:pt x="11382" y="101"/>
                    </a:cubicBezTo>
                    <a:lnTo>
                      <a:pt x="6491" y="3177"/>
                    </a:lnTo>
                    <a:cubicBezTo>
                      <a:pt x="6491" y="3177"/>
                      <a:pt x="6441" y="3177"/>
                      <a:pt x="6441" y="3227"/>
                    </a:cubicBezTo>
                    <a:cubicBezTo>
                      <a:pt x="6289" y="3277"/>
                      <a:pt x="6188" y="3378"/>
                      <a:pt x="6138" y="3479"/>
                    </a:cubicBezTo>
                    <a:lnTo>
                      <a:pt x="340" y="14471"/>
                    </a:lnTo>
                    <a:cubicBezTo>
                      <a:pt x="0" y="15116"/>
                      <a:pt x="553" y="15670"/>
                      <a:pt x="1104" y="15670"/>
                    </a:cubicBezTo>
                    <a:cubicBezTo>
                      <a:pt x="1371" y="15670"/>
                      <a:pt x="1637" y="15540"/>
                      <a:pt x="1802" y="15227"/>
                    </a:cubicBezTo>
                    <a:lnTo>
                      <a:pt x="7449" y="4437"/>
                    </a:lnTo>
                    <a:lnTo>
                      <a:pt x="12037" y="1614"/>
                    </a:lnTo>
                    <a:lnTo>
                      <a:pt x="15668" y="1614"/>
                    </a:lnTo>
                    <a:lnTo>
                      <a:pt x="20205" y="4336"/>
                    </a:lnTo>
                    <a:lnTo>
                      <a:pt x="25853" y="15177"/>
                    </a:lnTo>
                    <a:cubicBezTo>
                      <a:pt x="26004" y="15530"/>
                      <a:pt x="26278" y="15675"/>
                      <a:pt x="26555" y="15675"/>
                    </a:cubicBezTo>
                    <a:cubicBezTo>
                      <a:pt x="27108" y="15675"/>
                      <a:pt x="27668" y="15093"/>
                      <a:pt x="27264" y="14420"/>
                    </a:cubicBezTo>
                    <a:lnTo>
                      <a:pt x="27264" y="14420"/>
                    </a:lnTo>
                    <a:lnTo>
                      <a:pt x="27315" y="14471"/>
                    </a:lnTo>
                    <a:lnTo>
                      <a:pt x="21617" y="3580"/>
                    </a:lnTo>
                    <a:cubicBezTo>
                      <a:pt x="21516" y="3378"/>
                      <a:pt x="21416" y="3227"/>
                      <a:pt x="21264" y="3126"/>
                    </a:cubicBezTo>
                    <a:lnTo>
                      <a:pt x="16373" y="101"/>
                    </a:lnTo>
                    <a:lnTo>
                      <a:pt x="16273" y="101"/>
                    </a:lnTo>
                    <a:cubicBezTo>
                      <a:pt x="16222" y="50"/>
                      <a:pt x="16172" y="50"/>
                      <a:pt x="16172" y="50"/>
                    </a:cubicBezTo>
                    <a:lnTo>
                      <a:pt x="15970" y="0"/>
                    </a:lnTo>
                    <a:close/>
                  </a:path>
                </a:pathLst>
              </a:custGeom>
              <a:solidFill>
                <a:srgbClr val="CF9E5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latin typeface="PT Sans" panose="020B0503020203020204"/>
                </a:endParaRPr>
              </a:p>
            </p:txBody>
          </p:sp>
          <p:sp>
            <p:nvSpPr>
              <p:cNvPr id="203" name="Google Shape;584;p20"/>
              <p:cNvSpPr/>
              <p:nvPr/>
            </p:nvSpPr>
            <p:spPr>
              <a:xfrm>
                <a:off x="4195041" y="2442120"/>
                <a:ext cx="160342" cy="193799"/>
              </a:xfrm>
              <a:custGeom>
                <a:avLst/>
                <a:gdLst/>
                <a:ahLst/>
                <a:cxnLst/>
                <a:rect l="l" t="t" r="r" b="b"/>
                <a:pathLst>
                  <a:path w="8623" h="10489" extrusionOk="0">
                    <a:moveTo>
                      <a:pt x="1" y="1"/>
                    </a:moveTo>
                    <a:lnTo>
                      <a:pt x="1" y="10489"/>
                    </a:lnTo>
                    <a:lnTo>
                      <a:pt x="8623" y="10489"/>
                    </a:lnTo>
                    <a:lnTo>
                      <a:pt x="8623" y="1"/>
                    </a:lnTo>
                    <a:close/>
                  </a:path>
                </a:pathLst>
              </a:custGeom>
              <a:solidFill>
                <a:srgbClr val="CF9E5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latin typeface="PT Sans" panose="020B0503020203020204"/>
                </a:endParaRPr>
              </a:p>
            </p:txBody>
          </p:sp>
          <p:sp>
            <p:nvSpPr>
              <p:cNvPr id="204" name="Google Shape;585;p20"/>
              <p:cNvSpPr/>
              <p:nvPr/>
            </p:nvSpPr>
            <p:spPr>
              <a:xfrm>
                <a:off x="4208169" y="2144946"/>
                <a:ext cx="138791" cy="114609"/>
              </a:xfrm>
              <a:custGeom>
                <a:avLst/>
                <a:gdLst/>
                <a:ahLst/>
                <a:cxnLst/>
                <a:rect l="l" t="t" r="r" b="b"/>
                <a:pathLst>
                  <a:path w="7464" h="6203" extrusionOk="0">
                    <a:moveTo>
                      <a:pt x="1" y="1"/>
                    </a:moveTo>
                    <a:lnTo>
                      <a:pt x="1" y="6202"/>
                    </a:lnTo>
                    <a:lnTo>
                      <a:pt x="7463" y="6202"/>
                    </a:lnTo>
                    <a:lnTo>
                      <a:pt x="7463" y="1"/>
                    </a:lnTo>
                    <a:close/>
                  </a:path>
                </a:pathLst>
              </a:custGeom>
              <a:solidFill>
                <a:srgbClr val="CF9E5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latin typeface="PT Sans" panose="020B0503020203020204"/>
                </a:endParaRPr>
              </a:p>
            </p:txBody>
          </p:sp>
          <p:sp>
            <p:nvSpPr>
              <p:cNvPr id="205" name="Google Shape;586;p20"/>
              <p:cNvSpPr/>
              <p:nvPr/>
            </p:nvSpPr>
            <p:spPr>
              <a:xfrm>
                <a:off x="4199727" y="2136558"/>
                <a:ext cx="155656" cy="130443"/>
              </a:xfrm>
              <a:custGeom>
                <a:avLst/>
                <a:gdLst/>
                <a:ahLst/>
                <a:cxnLst/>
                <a:rect l="l" t="t" r="r" b="b"/>
                <a:pathLst>
                  <a:path w="8371" h="7060" extrusionOk="0">
                    <a:moveTo>
                      <a:pt x="7514" y="858"/>
                    </a:moveTo>
                    <a:lnTo>
                      <a:pt x="7514" y="6203"/>
                    </a:lnTo>
                    <a:lnTo>
                      <a:pt x="909" y="6203"/>
                    </a:lnTo>
                    <a:lnTo>
                      <a:pt x="909" y="858"/>
                    </a:lnTo>
                    <a:close/>
                    <a:moveTo>
                      <a:pt x="1" y="1"/>
                    </a:moveTo>
                    <a:lnTo>
                      <a:pt x="1" y="7060"/>
                    </a:lnTo>
                    <a:lnTo>
                      <a:pt x="8371" y="7060"/>
                    </a:lnTo>
                    <a:lnTo>
                      <a:pt x="8371" y="1"/>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latin typeface="PT Sans" panose="020B0503020203020204"/>
                </a:endParaRPr>
              </a:p>
            </p:txBody>
          </p:sp>
          <p:sp>
            <p:nvSpPr>
              <p:cNvPr id="206" name="Google Shape;587;p20"/>
              <p:cNvSpPr/>
              <p:nvPr/>
            </p:nvSpPr>
            <p:spPr>
              <a:xfrm>
                <a:off x="4182862" y="2430941"/>
                <a:ext cx="184720" cy="204977"/>
              </a:xfrm>
              <a:custGeom>
                <a:avLst/>
                <a:gdLst/>
                <a:ahLst/>
                <a:cxnLst/>
                <a:rect l="l" t="t" r="r" b="b"/>
                <a:pathLst>
                  <a:path w="9934" h="11094" extrusionOk="0">
                    <a:moveTo>
                      <a:pt x="3984" y="1261"/>
                    </a:moveTo>
                    <a:lnTo>
                      <a:pt x="2824" y="4035"/>
                    </a:lnTo>
                    <a:lnTo>
                      <a:pt x="1765" y="1261"/>
                    </a:lnTo>
                    <a:close/>
                    <a:moveTo>
                      <a:pt x="8370" y="1261"/>
                    </a:moveTo>
                    <a:lnTo>
                      <a:pt x="7211" y="4035"/>
                    </a:lnTo>
                    <a:lnTo>
                      <a:pt x="6152" y="1261"/>
                    </a:lnTo>
                    <a:close/>
                    <a:moveTo>
                      <a:pt x="1311" y="3278"/>
                    </a:moveTo>
                    <a:lnTo>
                      <a:pt x="2219" y="5497"/>
                    </a:lnTo>
                    <a:lnTo>
                      <a:pt x="1311" y="7665"/>
                    </a:lnTo>
                    <a:lnTo>
                      <a:pt x="1311" y="3278"/>
                    </a:lnTo>
                    <a:close/>
                    <a:moveTo>
                      <a:pt x="8622" y="3732"/>
                    </a:moveTo>
                    <a:lnTo>
                      <a:pt x="8622" y="7665"/>
                    </a:lnTo>
                    <a:lnTo>
                      <a:pt x="7816" y="5547"/>
                    </a:lnTo>
                    <a:lnTo>
                      <a:pt x="8622" y="3732"/>
                    </a:lnTo>
                    <a:close/>
                    <a:moveTo>
                      <a:pt x="5597" y="3077"/>
                    </a:moveTo>
                    <a:lnTo>
                      <a:pt x="6606" y="5497"/>
                    </a:lnTo>
                    <a:lnTo>
                      <a:pt x="5597" y="7917"/>
                    </a:lnTo>
                    <a:lnTo>
                      <a:pt x="5597" y="3077"/>
                    </a:lnTo>
                    <a:close/>
                    <a:moveTo>
                      <a:pt x="4387" y="3430"/>
                    </a:moveTo>
                    <a:lnTo>
                      <a:pt x="4387" y="8018"/>
                    </a:lnTo>
                    <a:lnTo>
                      <a:pt x="3429" y="5547"/>
                    </a:lnTo>
                    <a:lnTo>
                      <a:pt x="4387" y="3430"/>
                    </a:lnTo>
                    <a:close/>
                    <a:moveTo>
                      <a:pt x="0" y="1"/>
                    </a:moveTo>
                    <a:lnTo>
                      <a:pt x="0" y="11094"/>
                    </a:lnTo>
                    <a:lnTo>
                      <a:pt x="1311" y="11094"/>
                    </a:lnTo>
                    <a:lnTo>
                      <a:pt x="1311" y="10236"/>
                    </a:lnTo>
                    <a:lnTo>
                      <a:pt x="2824" y="6909"/>
                    </a:lnTo>
                    <a:lnTo>
                      <a:pt x="4387" y="10589"/>
                    </a:lnTo>
                    <a:lnTo>
                      <a:pt x="4387" y="11094"/>
                    </a:lnTo>
                    <a:lnTo>
                      <a:pt x="5547" y="11094"/>
                    </a:lnTo>
                    <a:lnTo>
                      <a:pt x="5547" y="10488"/>
                    </a:lnTo>
                    <a:lnTo>
                      <a:pt x="7160" y="6909"/>
                    </a:lnTo>
                    <a:lnTo>
                      <a:pt x="8622" y="10337"/>
                    </a:lnTo>
                    <a:lnTo>
                      <a:pt x="8622" y="11094"/>
                    </a:lnTo>
                    <a:lnTo>
                      <a:pt x="9883" y="11094"/>
                    </a:lnTo>
                    <a:lnTo>
                      <a:pt x="9933" y="1"/>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latin typeface="PT Sans" panose="020B0503020203020204"/>
                </a:endParaRPr>
              </a:p>
            </p:txBody>
          </p:sp>
          <p:sp>
            <p:nvSpPr>
              <p:cNvPr id="207" name="Google Shape;588;p20"/>
              <p:cNvSpPr/>
              <p:nvPr/>
            </p:nvSpPr>
            <p:spPr>
              <a:xfrm>
                <a:off x="3136536" y="2323815"/>
                <a:ext cx="105023" cy="312103"/>
              </a:xfrm>
              <a:custGeom>
                <a:avLst/>
                <a:gdLst/>
                <a:ahLst/>
                <a:cxnLst/>
                <a:rect l="l" t="t" r="r" b="b"/>
                <a:pathLst>
                  <a:path w="5648" h="16892" extrusionOk="0">
                    <a:moveTo>
                      <a:pt x="2824" y="0"/>
                    </a:moveTo>
                    <a:cubicBezTo>
                      <a:pt x="2824" y="0"/>
                      <a:pt x="2320" y="101"/>
                      <a:pt x="2270" y="1261"/>
                    </a:cubicBezTo>
                    <a:cubicBezTo>
                      <a:pt x="2219" y="2421"/>
                      <a:pt x="1967" y="13009"/>
                      <a:pt x="858" y="15177"/>
                    </a:cubicBezTo>
                    <a:lnTo>
                      <a:pt x="1" y="16892"/>
                    </a:lnTo>
                    <a:lnTo>
                      <a:pt x="5648" y="16892"/>
                    </a:lnTo>
                    <a:lnTo>
                      <a:pt x="4791" y="15177"/>
                    </a:lnTo>
                    <a:cubicBezTo>
                      <a:pt x="3681" y="13009"/>
                      <a:pt x="3429" y="2421"/>
                      <a:pt x="3379" y="1261"/>
                    </a:cubicBezTo>
                    <a:cubicBezTo>
                      <a:pt x="3278" y="101"/>
                      <a:pt x="2824" y="0"/>
                      <a:pt x="2824" y="0"/>
                    </a:cubicBezTo>
                    <a:close/>
                  </a:path>
                </a:pathLst>
              </a:custGeom>
              <a:solidFill>
                <a:srgbClr val="AB6E37"/>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latin typeface="PT Sans" panose="020B0503020203020204"/>
                </a:endParaRPr>
              </a:p>
            </p:txBody>
          </p:sp>
          <p:sp>
            <p:nvSpPr>
              <p:cNvPr id="208" name="Google Shape;589;p20"/>
              <p:cNvSpPr/>
              <p:nvPr/>
            </p:nvSpPr>
            <p:spPr>
              <a:xfrm>
                <a:off x="3063403" y="2129112"/>
                <a:ext cx="251289" cy="365204"/>
              </a:xfrm>
              <a:custGeom>
                <a:avLst/>
                <a:gdLst/>
                <a:ahLst/>
                <a:cxnLst/>
                <a:rect l="l" t="t" r="r" b="b"/>
                <a:pathLst>
                  <a:path w="13514" h="19766" extrusionOk="0">
                    <a:moveTo>
                      <a:pt x="6757" y="0"/>
                    </a:moveTo>
                    <a:cubicBezTo>
                      <a:pt x="3026" y="0"/>
                      <a:pt x="1" y="4387"/>
                      <a:pt x="1" y="9883"/>
                    </a:cubicBezTo>
                    <a:cubicBezTo>
                      <a:pt x="1" y="15328"/>
                      <a:pt x="3026" y="19766"/>
                      <a:pt x="6757" y="19766"/>
                    </a:cubicBezTo>
                    <a:cubicBezTo>
                      <a:pt x="10488" y="19766"/>
                      <a:pt x="13514" y="15328"/>
                      <a:pt x="13514" y="9883"/>
                    </a:cubicBezTo>
                    <a:cubicBezTo>
                      <a:pt x="13514" y="4437"/>
                      <a:pt x="10438" y="0"/>
                      <a:pt x="6757" y="0"/>
                    </a:cubicBezTo>
                    <a:close/>
                  </a:path>
                </a:pathLst>
              </a:custGeom>
              <a:solidFill>
                <a:srgbClr val="97C26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latin typeface="PT Sans" panose="020B0503020203020204"/>
                </a:endParaRPr>
              </a:p>
            </p:txBody>
          </p:sp>
          <p:sp>
            <p:nvSpPr>
              <p:cNvPr id="209" name="Google Shape;590;p20"/>
              <p:cNvSpPr/>
              <p:nvPr/>
            </p:nvSpPr>
            <p:spPr>
              <a:xfrm>
                <a:off x="2962155" y="2355484"/>
                <a:ext cx="93773" cy="280434"/>
              </a:xfrm>
              <a:custGeom>
                <a:avLst/>
                <a:gdLst/>
                <a:ahLst/>
                <a:cxnLst/>
                <a:rect l="l" t="t" r="r" b="b"/>
                <a:pathLst>
                  <a:path w="5043" h="15178" extrusionOk="0">
                    <a:moveTo>
                      <a:pt x="2521" y="1"/>
                    </a:moveTo>
                    <a:cubicBezTo>
                      <a:pt x="2521" y="1"/>
                      <a:pt x="2068" y="152"/>
                      <a:pt x="2017" y="1160"/>
                    </a:cubicBezTo>
                    <a:cubicBezTo>
                      <a:pt x="1967" y="2219"/>
                      <a:pt x="1765" y="11698"/>
                      <a:pt x="757" y="13665"/>
                    </a:cubicBezTo>
                    <a:lnTo>
                      <a:pt x="0" y="15178"/>
                    </a:lnTo>
                    <a:lnTo>
                      <a:pt x="5042" y="15178"/>
                    </a:lnTo>
                    <a:lnTo>
                      <a:pt x="4236" y="13665"/>
                    </a:lnTo>
                    <a:cubicBezTo>
                      <a:pt x="3278" y="11698"/>
                      <a:pt x="3076" y="2219"/>
                      <a:pt x="2975" y="1160"/>
                    </a:cubicBezTo>
                    <a:cubicBezTo>
                      <a:pt x="2925" y="152"/>
                      <a:pt x="2521" y="1"/>
                      <a:pt x="2521" y="1"/>
                    </a:cubicBezTo>
                    <a:close/>
                  </a:path>
                </a:pathLst>
              </a:custGeom>
              <a:solidFill>
                <a:srgbClr val="AB6E37"/>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latin typeface="PT Sans" panose="020B0503020203020204"/>
                </a:endParaRPr>
              </a:p>
            </p:txBody>
          </p:sp>
          <p:sp>
            <p:nvSpPr>
              <p:cNvPr id="210" name="Google Shape;591;p20"/>
              <p:cNvSpPr/>
              <p:nvPr/>
            </p:nvSpPr>
            <p:spPr>
              <a:xfrm>
                <a:off x="3483439" y="2323815"/>
                <a:ext cx="104093" cy="312103"/>
              </a:xfrm>
              <a:custGeom>
                <a:avLst/>
                <a:gdLst/>
                <a:ahLst/>
                <a:cxnLst/>
                <a:rect l="l" t="t" r="r" b="b"/>
                <a:pathLst>
                  <a:path w="5598" h="16892" extrusionOk="0">
                    <a:moveTo>
                      <a:pt x="2824" y="0"/>
                    </a:moveTo>
                    <a:cubicBezTo>
                      <a:pt x="2824" y="0"/>
                      <a:pt x="2320" y="101"/>
                      <a:pt x="2269" y="1261"/>
                    </a:cubicBezTo>
                    <a:cubicBezTo>
                      <a:pt x="2168" y="2421"/>
                      <a:pt x="1967" y="12959"/>
                      <a:pt x="858" y="15177"/>
                    </a:cubicBezTo>
                    <a:lnTo>
                      <a:pt x="0" y="16892"/>
                    </a:lnTo>
                    <a:lnTo>
                      <a:pt x="5597" y="16892"/>
                    </a:lnTo>
                    <a:lnTo>
                      <a:pt x="4740" y="15177"/>
                    </a:lnTo>
                    <a:cubicBezTo>
                      <a:pt x="3631" y="12959"/>
                      <a:pt x="3429" y="2421"/>
                      <a:pt x="3328" y="1261"/>
                    </a:cubicBezTo>
                    <a:cubicBezTo>
                      <a:pt x="3278" y="101"/>
                      <a:pt x="2824" y="0"/>
                      <a:pt x="2824" y="0"/>
                    </a:cubicBezTo>
                    <a:close/>
                  </a:path>
                </a:pathLst>
              </a:custGeom>
              <a:solidFill>
                <a:srgbClr val="AB6E37"/>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latin typeface="PT Sans" panose="020B0503020203020204"/>
                </a:endParaRPr>
              </a:p>
            </p:txBody>
          </p:sp>
          <p:sp>
            <p:nvSpPr>
              <p:cNvPr id="211" name="Google Shape;592;p20"/>
              <p:cNvSpPr/>
              <p:nvPr/>
            </p:nvSpPr>
            <p:spPr>
              <a:xfrm>
                <a:off x="3410306" y="2129112"/>
                <a:ext cx="251289" cy="365204"/>
              </a:xfrm>
              <a:custGeom>
                <a:avLst/>
                <a:gdLst/>
                <a:ahLst/>
                <a:cxnLst/>
                <a:rect l="l" t="t" r="r" b="b"/>
                <a:pathLst>
                  <a:path w="13514" h="19766" extrusionOk="0">
                    <a:moveTo>
                      <a:pt x="6757" y="0"/>
                    </a:moveTo>
                    <a:cubicBezTo>
                      <a:pt x="3026" y="0"/>
                      <a:pt x="1" y="4437"/>
                      <a:pt x="1" y="9883"/>
                    </a:cubicBezTo>
                    <a:cubicBezTo>
                      <a:pt x="1" y="15328"/>
                      <a:pt x="3026" y="19766"/>
                      <a:pt x="6757" y="19766"/>
                    </a:cubicBezTo>
                    <a:cubicBezTo>
                      <a:pt x="10488" y="19766"/>
                      <a:pt x="13513" y="15328"/>
                      <a:pt x="13513" y="9883"/>
                    </a:cubicBezTo>
                    <a:cubicBezTo>
                      <a:pt x="13513" y="4437"/>
                      <a:pt x="10488" y="0"/>
                      <a:pt x="6757" y="0"/>
                    </a:cubicBezTo>
                    <a:close/>
                  </a:path>
                </a:pathLst>
              </a:custGeom>
              <a:solidFill>
                <a:srgbClr val="97C26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latin typeface="PT Sans" panose="020B0503020203020204"/>
                </a:endParaRPr>
              </a:p>
            </p:txBody>
          </p:sp>
          <p:sp>
            <p:nvSpPr>
              <p:cNvPr id="212" name="Google Shape;593;p20"/>
              <p:cNvSpPr/>
              <p:nvPr/>
            </p:nvSpPr>
            <p:spPr>
              <a:xfrm>
                <a:off x="3309058" y="2355484"/>
                <a:ext cx="93773" cy="280434"/>
              </a:xfrm>
              <a:custGeom>
                <a:avLst/>
                <a:gdLst/>
                <a:ahLst/>
                <a:cxnLst/>
                <a:rect l="l" t="t" r="r" b="b"/>
                <a:pathLst>
                  <a:path w="5043" h="15178" extrusionOk="0">
                    <a:moveTo>
                      <a:pt x="2521" y="1"/>
                    </a:moveTo>
                    <a:cubicBezTo>
                      <a:pt x="2521" y="1"/>
                      <a:pt x="2118" y="152"/>
                      <a:pt x="2067" y="1160"/>
                    </a:cubicBezTo>
                    <a:cubicBezTo>
                      <a:pt x="1967" y="2219"/>
                      <a:pt x="1765" y="11698"/>
                      <a:pt x="807" y="13665"/>
                    </a:cubicBezTo>
                    <a:lnTo>
                      <a:pt x="0" y="15178"/>
                    </a:lnTo>
                    <a:lnTo>
                      <a:pt x="5042" y="15178"/>
                    </a:lnTo>
                    <a:lnTo>
                      <a:pt x="4286" y="13665"/>
                    </a:lnTo>
                    <a:cubicBezTo>
                      <a:pt x="3277" y="11698"/>
                      <a:pt x="3076" y="2219"/>
                      <a:pt x="3025" y="1160"/>
                    </a:cubicBezTo>
                    <a:cubicBezTo>
                      <a:pt x="2975" y="152"/>
                      <a:pt x="2521" y="1"/>
                      <a:pt x="2521" y="1"/>
                    </a:cubicBezTo>
                    <a:close/>
                  </a:path>
                </a:pathLst>
              </a:custGeom>
              <a:solidFill>
                <a:srgbClr val="AB6E37"/>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latin typeface="PT Sans" panose="020B0503020203020204"/>
                </a:endParaRPr>
              </a:p>
            </p:txBody>
          </p:sp>
          <p:sp>
            <p:nvSpPr>
              <p:cNvPr id="213" name="Google Shape;594;p20"/>
              <p:cNvSpPr/>
              <p:nvPr/>
            </p:nvSpPr>
            <p:spPr>
              <a:xfrm>
                <a:off x="2841215" y="2176614"/>
                <a:ext cx="334724" cy="386636"/>
              </a:xfrm>
              <a:custGeom>
                <a:avLst/>
                <a:gdLst/>
                <a:ahLst/>
                <a:cxnLst/>
                <a:rect l="l" t="t" r="r" b="b"/>
                <a:pathLst>
                  <a:path w="18001" h="20926" extrusionOk="0">
                    <a:moveTo>
                      <a:pt x="9025" y="1"/>
                    </a:moveTo>
                    <a:lnTo>
                      <a:pt x="0" y="18253"/>
                    </a:lnTo>
                    <a:lnTo>
                      <a:pt x="3580" y="18253"/>
                    </a:lnTo>
                    <a:lnTo>
                      <a:pt x="2420" y="20926"/>
                    </a:lnTo>
                    <a:lnTo>
                      <a:pt x="15631" y="20926"/>
                    </a:lnTo>
                    <a:lnTo>
                      <a:pt x="14471" y="18253"/>
                    </a:lnTo>
                    <a:lnTo>
                      <a:pt x="18000" y="18253"/>
                    </a:lnTo>
                    <a:lnTo>
                      <a:pt x="9025" y="1"/>
                    </a:lnTo>
                    <a:close/>
                  </a:path>
                </a:pathLst>
              </a:custGeom>
              <a:solidFill>
                <a:srgbClr val="C2D56A"/>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latin typeface="PT Sans" panose="020B0503020203020204"/>
                </a:endParaRPr>
              </a:p>
            </p:txBody>
          </p:sp>
          <p:sp>
            <p:nvSpPr>
              <p:cNvPr id="214" name="Google Shape;595;p20"/>
              <p:cNvSpPr/>
              <p:nvPr/>
            </p:nvSpPr>
            <p:spPr>
              <a:xfrm>
                <a:off x="3189048" y="2176614"/>
                <a:ext cx="333794" cy="386636"/>
              </a:xfrm>
              <a:custGeom>
                <a:avLst/>
                <a:gdLst/>
                <a:ahLst/>
                <a:cxnLst/>
                <a:rect l="l" t="t" r="r" b="b"/>
                <a:pathLst>
                  <a:path w="17951" h="20926" extrusionOk="0">
                    <a:moveTo>
                      <a:pt x="8975" y="1"/>
                    </a:moveTo>
                    <a:lnTo>
                      <a:pt x="0" y="18253"/>
                    </a:lnTo>
                    <a:lnTo>
                      <a:pt x="3530" y="18253"/>
                    </a:lnTo>
                    <a:lnTo>
                      <a:pt x="2370" y="20926"/>
                    </a:lnTo>
                    <a:lnTo>
                      <a:pt x="15580" y="20926"/>
                    </a:lnTo>
                    <a:lnTo>
                      <a:pt x="14421" y="18253"/>
                    </a:lnTo>
                    <a:lnTo>
                      <a:pt x="17950" y="18253"/>
                    </a:lnTo>
                    <a:lnTo>
                      <a:pt x="8975" y="1"/>
                    </a:lnTo>
                    <a:close/>
                  </a:path>
                </a:pathLst>
              </a:custGeom>
              <a:solidFill>
                <a:srgbClr val="C2D56A"/>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latin typeface="PT Sans" panose="020B0503020203020204"/>
                </a:endParaRPr>
              </a:p>
            </p:txBody>
          </p:sp>
          <p:sp>
            <p:nvSpPr>
              <p:cNvPr id="215" name="Google Shape;596;p20"/>
              <p:cNvSpPr/>
              <p:nvPr/>
            </p:nvSpPr>
            <p:spPr>
              <a:xfrm>
                <a:off x="3549060" y="1939064"/>
                <a:ext cx="58146" cy="696854"/>
              </a:xfrm>
              <a:custGeom>
                <a:avLst/>
                <a:gdLst/>
                <a:ahLst/>
                <a:cxnLst/>
                <a:rect l="l" t="t" r="r" b="b"/>
                <a:pathLst>
                  <a:path w="3127" h="37716" extrusionOk="0">
                    <a:moveTo>
                      <a:pt x="1110" y="1"/>
                    </a:moveTo>
                    <a:lnTo>
                      <a:pt x="1" y="37716"/>
                    </a:lnTo>
                    <a:lnTo>
                      <a:pt x="3127" y="37716"/>
                    </a:lnTo>
                    <a:lnTo>
                      <a:pt x="2018" y="1"/>
                    </a:lnTo>
                    <a:close/>
                  </a:path>
                </a:pathLst>
              </a:custGeom>
              <a:solidFill>
                <a:srgbClr val="C5E2F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latin typeface="PT Sans" panose="020B0503020203020204"/>
                </a:endParaRPr>
              </a:p>
            </p:txBody>
          </p:sp>
          <p:sp>
            <p:nvSpPr>
              <p:cNvPr id="216" name="Google Shape;597;p20"/>
              <p:cNvSpPr/>
              <p:nvPr/>
            </p:nvSpPr>
            <p:spPr>
              <a:xfrm>
                <a:off x="3535003" y="1666112"/>
                <a:ext cx="86280" cy="256193"/>
              </a:xfrm>
              <a:custGeom>
                <a:avLst/>
                <a:gdLst/>
                <a:ahLst/>
                <a:cxnLst/>
                <a:rect l="l" t="t" r="r" b="b"/>
                <a:pathLst>
                  <a:path w="4640" h="13866" extrusionOk="0">
                    <a:moveTo>
                      <a:pt x="2320" y="0"/>
                    </a:moveTo>
                    <a:cubicBezTo>
                      <a:pt x="2320" y="0"/>
                      <a:pt x="1" y="7160"/>
                      <a:pt x="2320" y="13866"/>
                    </a:cubicBezTo>
                    <a:cubicBezTo>
                      <a:pt x="4639" y="7160"/>
                      <a:pt x="2320" y="0"/>
                      <a:pt x="2320" y="0"/>
                    </a:cubicBezTo>
                    <a:close/>
                  </a:path>
                </a:pathLst>
              </a:custGeom>
              <a:solidFill>
                <a:srgbClr val="C5E2F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latin typeface="PT Sans" panose="020B0503020203020204"/>
                </a:endParaRPr>
              </a:p>
            </p:txBody>
          </p:sp>
          <p:sp>
            <p:nvSpPr>
              <p:cNvPr id="217" name="Google Shape;598;p20"/>
              <p:cNvSpPr/>
              <p:nvPr/>
            </p:nvSpPr>
            <p:spPr>
              <a:xfrm>
                <a:off x="3340929" y="1948376"/>
                <a:ext cx="222226" cy="128577"/>
              </a:xfrm>
              <a:custGeom>
                <a:avLst/>
                <a:gdLst/>
                <a:ahLst/>
                <a:cxnLst/>
                <a:rect l="l" t="t" r="r" b="b"/>
                <a:pathLst>
                  <a:path w="11951" h="6959" extrusionOk="0">
                    <a:moveTo>
                      <a:pt x="11950" y="1"/>
                    </a:moveTo>
                    <a:lnTo>
                      <a:pt x="11950" y="1"/>
                    </a:lnTo>
                    <a:cubicBezTo>
                      <a:pt x="5043" y="1362"/>
                      <a:pt x="0" y="6959"/>
                      <a:pt x="0" y="6959"/>
                    </a:cubicBezTo>
                    <a:cubicBezTo>
                      <a:pt x="0" y="6959"/>
                      <a:pt x="7362" y="5345"/>
                      <a:pt x="11950" y="1"/>
                    </a:cubicBezTo>
                    <a:close/>
                  </a:path>
                </a:pathLst>
              </a:custGeom>
              <a:solidFill>
                <a:srgbClr val="C5E2F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latin typeface="PT Sans" panose="020B0503020203020204"/>
                </a:endParaRPr>
              </a:p>
            </p:txBody>
          </p:sp>
          <p:sp>
            <p:nvSpPr>
              <p:cNvPr id="218" name="Google Shape;599;p20"/>
              <p:cNvSpPr/>
              <p:nvPr/>
            </p:nvSpPr>
            <p:spPr>
              <a:xfrm>
                <a:off x="3595008" y="1946510"/>
                <a:ext cx="222226" cy="128595"/>
              </a:xfrm>
              <a:custGeom>
                <a:avLst/>
                <a:gdLst/>
                <a:ahLst/>
                <a:cxnLst/>
                <a:rect l="l" t="t" r="r" b="b"/>
                <a:pathLst>
                  <a:path w="11951" h="6960" extrusionOk="0">
                    <a:moveTo>
                      <a:pt x="0" y="1"/>
                    </a:moveTo>
                    <a:lnTo>
                      <a:pt x="0" y="1"/>
                    </a:lnTo>
                    <a:cubicBezTo>
                      <a:pt x="4589" y="5346"/>
                      <a:pt x="11950" y="6959"/>
                      <a:pt x="11950" y="6959"/>
                    </a:cubicBezTo>
                    <a:cubicBezTo>
                      <a:pt x="11950" y="6959"/>
                      <a:pt x="6908" y="1362"/>
                      <a:pt x="0" y="1"/>
                    </a:cubicBezTo>
                    <a:close/>
                  </a:path>
                </a:pathLst>
              </a:custGeom>
              <a:solidFill>
                <a:srgbClr val="C5E2F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latin typeface="PT Sans" panose="020B0503020203020204"/>
                </a:endParaRPr>
              </a:p>
            </p:txBody>
          </p:sp>
          <p:sp>
            <p:nvSpPr>
              <p:cNvPr id="219" name="Google Shape;600;p20"/>
              <p:cNvSpPr/>
              <p:nvPr/>
            </p:nvSpPr>
            <p:spPr>
              <a:xfrm>
                <a:off x="3545323" y="1907044"/>
                <a:ext cx="65639" cy="54394"/>
              </a:xfrm>
              <a:custGeom>
                <a:avLst/>
                <a:gdLst/>
                <a:ahLst/>
                <a:cxnLst/>
                <a:rect l="l" t="t" r="r" b="b"/>
                <a:pathLst>
                  <a:path w="3530" h="2944" extrusionOk="0">
                    <a:moveTo>
                      <a:pt x="1771" y="0"/>
                    </a:moveTo>
                    <a:cubicBezTo>
                      <a:pt x="1513" y="0"/>
                      <a:pt x="1257" y="126"/>
                      <a:pt x="1109" y="372"/>
                    </a:cubicBezTo>
                    <a:lnTo>
                      <a:pt x="303" y="1734"/>
                    </a:lnTo>
                    <a:cubicBezTo>
                      <a:pt x="0" y="2288"/>
                      <a:pt x="353" y="2944"/>
                      <a:pt x="1009" y="2944"/>
                    </a:cubicBezTo>
                    <a:lnTo>
                      <a:pt x="2572" y="2944"/>
                    </a:lnTo>
                    <a:cubicBezTo>
                      <a:pt x="3177" y="2944"/>
                      <a:pt x="3530" y="2288"/>
                      <a:pt x="3227" y="1784"/>
                    </a:cubicBezTo>
                    <a:lnTo>
                      <a:pt x="2471" y="423"/>
                    </a:lnTo>
                    <a:cubicBezTo>
                      <a:pt x="2316" y="139"/>
                      <a:pt x="2042" y="0"/>
                      <a:pt x="1771" y="0"/>
                    </a:cubicBezTo>
                    <a:close/>
                  </a:path>
                </a:pathLst>
              </a:custGeom>
              <a:solidFill>
                <a:srgbClr val="83B7BE"/>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latin typeface="PT Sans" panose="020B0503020203020204"/>
                </a:endParaRPr>
              </a:p>
            </p:txBody>
          </p:sp>
          <p:sp>
            <p:nvSpPr>
              <p:cNvPr id="220" name="Google Shape;601;p20"/>
              <p:cNvSpPr/>
              <p:nvPr/>
            </p:nvSpPr>
            <p:spPr>
              <a:xfrm>
                <a:off x="3879098" y="1939064"/>
                <a:ext cx="59075" cy="696854"/>
              </a:xfrm>
              <a:custGeom>
                <a:avLst/>
                <a:gdLst/>
                <a:ahLst/>
                <a:cxnLst/>
                <a:rect l="l" t="t" r="r" b="b"/>
                <a:pathLst>
                  <a:path w="3177" h="37716" extrusionOk="0">
                    <a:moveTo>
                      <a:pt x="1109" y="1"/>
                    </a:moveTo>
                    <a:lnTo>
                      <a:pt x="0" y="37716"/>
                    </a:lnTo>
                    <a:lnTo>
                      <a:pt x="3177" y="37716"/>
                    </a:lnTo>
                    <a:lnTo>
                      <a:pt x="2017" y="1"/>
                    </a:lnTo>
                    <a:close/>
                  </a:path>
                </a:pathLst>
              </a:custGeom>
              <a:solidFill>
                <a:srgbClr val="C5E2F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latin typeface="PT Sans" panose="020B0503020203020204"/>
                </a:endParaRPr>
              </a:p>
            </p:txBody>
          </p:sp>
          <p:sp>
            <p:nvSpPr>
              <p:cNvPr id="221" name="Google Shape;602;p20"/>
              <p:cNvSpPr/>
              <p:nvPr/>
            </p:nvSpPr>
            <p:spPr>
              <a:xfrm>
                <a:off x="3922219" y="1883616"/>
                <a:ext cx="252219" cy="56224"/>
              </a:xfrm>
              <a:custGeom>
                <a:avLst/>
                <a:gdLst/>
                <a:ahLst/>
                <a:cxnLst/>
                <a:rect l="l" t="t" r="r" b="b"/>
                <a:pathLst>
                  <a:path w="13564" h="3043" extrusionOk="0">
                    <a:moveTo>
                      <a:pt x="11701" y="1"/>
                    </a:moveTo>
                    <a:cubicBezTo>
                      <a:pt x="9100" y="1"/>
                      <a:pt x="4224" y="387"/>
                      <a:pt x="0" y="2901"/>
                    </a:cubicBezTo>
                    <a:cubicBezTo>
                      <a:pt x="760" y="2999"/>
                      <a:pt x="1515" y="3043"/>
                      <a:pt x="2256" y="3043"/>
                    </a:cubicBezTo>
                    <a:cubicBezTo>
                      <a:pt x="8353" y="3043"/>
                      <a:pt x="13564" y="77"/>
                      <a:pt x="13564" y="77"/>
                    </a:cubicBezTo>
                    <a:cubicBezTo>
                      <a:pt x="13564" y="77"/>
                      <a:pt x="12857" y="1"/>
                      <a:pt x="11701" y="1"/>
                    </a:cubicBezTo>
                    <a:close/>
                  </a:path>
                </a:pathLst>
              </a:custGeom>
              <a:solidFill>
                <a:srgbClr val="C5E2F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latin typeface="PT Sans" panose="020B0503020203020204"/>
                </a:endParaRPr>
              </a:p>
            </p:txBody>
          </p:sp>
          <p:sp>
            <p:nvSpPr>
              <p:cNvPr id="222" name="Google Shape;603;p20"/>
              <p:cNvSpPr/>
              <p:nvPr/>
            </p:nvSpPr>
            <p:spPr>
              <a:xfrm>
                <a:off x="3720634" y="1737838"/>
                <a:ext cx="171592" cy="190990"/>
              </a:xfrm>
              <a:custGeom>
                <a:avLst/>
                <a:gdLst/>
                <a:ahLst/>
                <a:cxnLst/>
                <a:rect l="l" t="t" r="r" b="b"/>
                <a:pathLst>
                  <a:path w="9228" h="10337" extrusionOk="0">
                    <a:moveTo>
                      <a:pt x="1" y="1"/>
                    </a:moveTo>
                    <a:cubicBezTo>
                      <a:pt x="1" y="1"/>
                      <a:pt x="3077" y="6908"/>
                      <a:pt x="9228" y="10337"/>
                    </a:cubicBezTo>
                    <a:cubicBezTo>
                      <a:pt x="6505" y="3833"/>
                      <a:pt x="1" y="1"/>
                      <a:pt x="1" y="1"/>
                    </a:cubicBezTo>
                    <a:close/>
                  </a:path>
                </a:pathLst>
              </a:custGeom>
              <a:solidFill>
                <a:srgbClr val="C5E2F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latin typeface="PT Sans" panose="020B0503020203020204"/>
                </a:endParaRPr>
              </a:p>
            </p:txBody>
          </p:sp>
          <p:sp>
            <p:nvSpPr>
              <p:cNvPr id="223" name="Google Shape;604;p20"/>
              <p:cNvSpPr/>
              <p:nvPr/>
            </p:nvSpPr>
            <p:spPr>
              <a:xfrm>
                <a:off x="3820023" y="1958630"/>
                <a:ext cx="82523" cy="242225"/>
              </a:xfrm>
              <a:custGeom>
                <a:avLst/>
                <a:gdLst/>
                <a:ahLst/>
                <a:cxnLst/>
                <a:rect l="l" t="t" r="r" b="b"/>
                <a:pathLst>
                  <a:path w="4438" h="13110" extrusionOk="0">
                    <a:moveTo>
                      <a:pt x="4337" y="0"/>
                    </a:moveTo>
                    <a:lnTo>
                      <a:pt x="4337" y="0"/>
                    </a:lnTo>
                    <a:cubicBezTo>
                      <a:pt x="51" y="5597"/>
                      <a:pt x="1" y="13110"/>
                      <a:pt x="1" y="13110"/>
                    </a:cubicBezTo>
                    <a:cubicBezTo>
                      <a:pt x="1" y="13110"/>
                      <a:pt x="4438" y="7059"/>
                      <a:pt x="4337" y="0"/>
                    </a:cubicBezTo>
                    <a:close/>
                  </a:path>
                </a:pathLst>
              </a:custGeom>
              <a:solidFill>
                <a:srgbClr val="C5E2F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latin typeface="PT Sans" panose="020B0503020203020204"/>
                </a:endParaRPr>
              </a:p>
            </p:txBody>
          </p:sp>
          <p:sp>
            <p:nvSpPr>
              <p:cNvPr id="224" name="Google Shape;605;p20"/>
              <p:cNvSpPr/>
              <p:nvPr/>
            </p:nvSpPr>
            <p:spPr>
              <a:xfrm>
                <a:off x="3878447" y="1914010"/>
                <a:ext cx="61604" cy="57166"/>
              </a:xfrm>
              <a:custGeom>
                <a:avLst/>
                <a:gdLst/>
                <a:ahLst/>
                <a:cxnLst/>
                <a:rect l="l" t="t" r="r" b="b"/>
                <a:pathLst>
                  <a:path w="3313" h="3094" extrusionOk="0">
                    <a:moveTo>
                      <a:pt x="842" y="0"/>
                    </a:moveTo>
                    <a:cubicBezTo>
                      <a:pt x="385" y="0"/>
                      <a:pt x="0" y="441"/>
                      <a:pt x="85" y="953"/>
                    </a:cubicBezTo>
                    <a:lnTo>
                      <a:pt x="438" y="2466"/>
                    </a:lnTo>
                    <a:cubicBezTo>
                      <a:pt x="506" y="2869"/>
                      <a:pt x="842" y="3093"/>
                      <a:pt x="1193" y="3093"/>
                    </a:cubicBezTo>
                    <a:cubicBezTo>
                      <a:pt x="1368" y="3093"/>
                      <a:pt x="1548" y="3037"/>
                      <a:pt x="1699" y="2920"/>
                    </a:cubicBezTo>
                    <a:lnTo>
                      <a:pt x="2859" y="1861"/>
                    </a:lnTo>
                    <a:cubicBezTo>
                      <a:pt x="3312" y="1457"/>
                      <a:pt x="3161" y="701"/>
                      <a:pt x="2606" y="550"/>
                    </a:cubicBezTo>
                    <a:lnTo>
                      <a:pt x="1094" y="46"/>
                    </a:lnTo>
                    <a:cubicBezTo>
                      <a:pt x="1009" y="15"/>
                      <a:pt x="924" y="0"/>
                      <a:pt x="842" y="0"/>
                    </a:cubicBezTo>
                    <a:close/>
                  </a:path>
                </a:pathLst>
              </a:custGeom>
              <a:solidFill>
                <a:srgbClr val="83B7BE"/>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latin typeface="PT Sans" panose="020B0503020203020204"/>
                </a:endParaRPr>
              </a:p>
            </p:txBody>
          </p:sp>
          <p:sp>
            <p:nvSpPr>
              <p:cNvPr id="225" name="Google Shape;606;p20"/>
              <p:cNvSpPr/>
              <p:nvPr/>
            </p:nvSpPr>
            <p:spPr>
              <a:xfrm>
                <a:off x="3575316" y="2501650"/>
                <a:ext cx="305660" cy="134268"/>
              </a:xfrm>
              <a:custGeom>
                <a:avLst/>
                <a:gdLst/>
                <a:ahLst/>
                <a:cxnLst/>
                <a:rect l="l" t="t" r="r" b="b"/>
                <a:pathLst>
                  <a:path w="16438" h="7267" extrusionOk="0">
                    <a:moveTo>
                      <a:pt x="12038" y="1"/>
                    </a:moveTo>
                    <a:cubicBezTo>
                      <a:pt x="11146" y="1"/>
                      <a:pt x="11194" y="3132"/>
                      <a:pt x="11194" y="3132"/>
                    </a:cubicBezTo>
                    <a:cubicBezTo>
                      <a:pt x="11194" y="3132"/>
                      <a:pt x="10453" y="1020"/>
                      <a:pt x="7924" y="1020"/>
                    </a:cubicBezTo>
                    <a:cubicBezTo>
                      <a:pt x="7502" y="1020"/>
                      <a:pt x="7031" y="1079"/>
                      <a:pt x="6505" y="1216"/>
                    </a:cubicBezTo>
                    <a:cubicBezTo>
                      <a:pt x="3429" y="2023"/>
                      <a:pt x="3379" y="5502"/>
                      <a:pt x="3379" y="5502"/>
                    </a:cubicBezTo>
                    <a:cubicBezTo>
                      <a:pt x="3379" y="5502"/>
                      <a:pt x="2064" y="2633"/>
                      <a:pt x="1170" y="2633"/>
                    </a:cubicBezTo>
                    <a:cubicBezTo>
                      <a:pt x="1058" y="2633"/>
                      <a:pt x="953" y="2678"/>
                      <a:pt x="858" y="2779"/>
                    </a:cubicBezTo>
                    <a:cubicBezTo>
                      <a:pt x="1" y="3737"/>
                      <a:pt x="2824" y="6107"/>
                      <a:pt x="2824" y="6107"/>
                    </a:cubicBezTo>
                    <a:cubicBezTo>
                      <a:pt x="2824" y="6107"/>
                      <a:pt x="2809" y="6105"/>
                      <a:pt x="2781" y="6105"/>
                    </a:cubicBezTo>
                    <a:cubicBezTo>
                      <a:pt x="2607" y="6105"/>
                      <a:pt x="1948" y="6180"/>
                      <a:pt x="1513" y="7267"/>
                    </a:cubicBezTo>
                    <a:lnTo>
                      <a:pt x="15026" y="7267"/>
                    </a:lnTo>
                    <a:cubicBezTo>
                      <a:pt x="16085" y="6208"/>
                      <a:pt x="16438" y="4594"/>
                      <a:pt x="15984" y="3182"/>
                    </a:cubicBezTo>
                    <a:cubicBezTo>
                      <a:pt x="15688" y="2344"/>
                      <a:pt x="14946" y="1928"/>
                      <a:pt x="14206" y="1928"/>
                    </a:cubicBezTo>
                    <a:cubicBezTo>
                      <a:pt x="13433" y="1928"/>
                      <a:pt x="12662" y="2382"/>
                      <a:pt x="12404" y="3283"/>
                    </a:cubicBezTo>
                    <a:cubicBezTo>
                      <a:pt x="12404" y="3283"/>
                      <a:pt x="13060" y="157"/>
                      <a:pt x="12102" y="6"/>
                    </a:cubicBezTo>
                    <a:cubicBezTo>
                      <a:pt x="12080" y="2"/>
                      <a:pt x="12059" y="1"/>
                      <a:pt x="12038" y="1"/>
                    </a:cubicBezTo>
                    <a:close/>
                  </a:path>
                </a:pathLst>
              </a:custGeom>
              <a:solidFill>
                <a:srgbClr val="97C26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latin typeface="PT Sans" panose="020B0503020203020204"/>
                </a:endParaRPr>
              </a:p>
            </p:txBody>
          </p:sp>
          <p:sp>
            <p:nvSpPr>
              <p:cNvPr id="226" name="Google Shape;607;p20"/>
              <p:cNvSpPr/>
              <p:nvPr/>
            </p:nvSpPr>
            <p:spPr>
              <a:xfrm>
                <a:off x="3963462" y="2532487"/>
                <a:ext cx="182842" cy="30763"/>
              </a:xfrm>
              <a:custGeom>
                <a:avLst/>
                <a:gdLst/>
                <a:ahLst/>
                <a:cxnLst/>
                <a:rect l="l" t="t" r="r" b="b"/>
                <a:pathLst>
                  <a:path w="9833" h="1665" extrusionOk="0">
                    <a:moveTo>
                      <a:pt x="1" y="1"/>
                    </a:moveTo>
                    <a:lnTo>
                      <a:pt x="1" y="1665"/>
                    </a:lnTo>
                    <a:lnTo>
                      <a:pt x="9833" y="1665"/>
                    </a:lnTo>
                    <a:lnTo>
                      <a:pt x="9833" y="1"/>
                    </a:lnTo>
                    <a:close/>
                  </a:path>
                </a:pathLst>
              </a:custGeom>
              <a:solidFill>
                <a:srgbClr val="435D74"/>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latin typeface="PT Sans" panose="020B0503020203020204"/>
                </a:endParaRPr>
              </a:p>
            </p:txBody>
          </p:sp>
          <p:sp>
            <p:nvSpPr>
              <p:cNvPr id="227" name="Google Shape;608;p20"/>
              <p:cNvSpPr/>
              <p:nvPr/>
            </p:nvSpPr>
            <p:spPr>
              <a:xfrm>
                <a:off x="4000968" y="2540876"/>
                <a:ext cx="107849" cy="95042"/>
              </a:xfrm>
              <a:custGeom>
                <a:avLst/>
                <a:gdLst/>
                <a:ahLst/>
                <a:cxnLst/>
                <a:rect l="l" t="t" r="r" b="b"/>
                <a:pathLst>
                  <a:path w="5800" h="5144" extrusionOk="0">
                    <a:moveTo>
                      <a:pt x="1" y="1"/>
                    </a:moveTo>
                    <a:lnTo>
                      <a:pt x="1" y="5144"/>
                    </a:lnTo>
                    <a:lnTo>
                      <a:pt x="5799" y="5144"/>
                    </a:lnTo>
                    <a:lnTo>
                      <a:pt x="5799" y="1"/>
                    </a:lnTo>
                    <a:close/>
                  </a:path>
                </a:pathLst>
              </a:custGeom>
              <a:solidFill>
                <a:srgbClr val="435D74"/>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latin typeface="PT Sans" panose="020B0503020203020204"/>
                </a:endParaRPr>
              </a:p>
            </p:txBody>
          </p:sp>
          <p:sp>
            <p:nvSpPr>
              <p:cNvPr id="228" name="Google Shape;609;p20"/>
              <p:cNvSpPr/>
              <p:nvPr/>
            </p:nvSpPr>
            <p:spPr>
              <a:xfrm>
                <a:off x="3856580" y="2410451"/>
                <a:ext cx="376934" cy="138831"/>
              </a:xfrm>
              <a:custGeom>
                <a:avLst/>
                <a:gdLst/>
                <a:ahLst/>
                <a:cxnLst/>
                <a:rect l="l" t="t" r="r" b="b"/>
                <a:pathLst>
                  <a:path w="20271" h="7514" extrusionOk="0">
                    <a:moveTo>
                      <a:pt x="1" y="1"/>
                    </a:moveTo>
                    <a:lnTo>
                      <a:pt x="2875" y="7513"/>
                    </a:lnTo>
                    <a:lnTo>
                      <a:pt x="20270" y="7513"/>
                    </a:lnTo>
                    <a:lnTo>
                      <a:pt x="17447" y="1"/>
                    </a:lnTo>
                    <a:close/>
                  </a:path>
                </a:pathLst>
              </a:custGeom>
              <a:solidFill>
                <a:srgbClr val="83B7BE"/>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latin typeface="PT Sans" panose="020B0503020203020204"/>
                </a:endParaRPr>
              </a:p>
            </p:txBody>
          </p:sp>
          <p:sp>
            <p:nvSpPr>
              <p:cNvPr id="229" name="Google Shape;610;p20"/>
              <p:cNvSpPr/>
              <p:nvPr/>
            </p:nvSpPr>
            <p:spPr>
              <a:xfrm>
                <a:off x="3848156" y="2403208"/>
                <a:ext cx="394729" cy="154222"/>
              </a:xfrm>
              <a:custGeom>
                <a:avLst/>
                <a:gdLst/>
                <a:ahLst/>
                <a:cxnLst/>
                <a:rect l="l" t="t" r="r" b="b"/>
                <a:pathLst>
                  <a:path w="21228" h="8347" extrusionOk="0">
                    <a:moveTo>
                      <a:pt x="6656" y="2510"/>
                    </a:moveTo>
                    <a:lnTo>
                      <a:pt x="7664" y="5132"/>
                    </a:lnTo>
                    <a:lnTo>
                      <a:pt x="2672" y="5132"/>
                    </a:lnTo>
                    <a:lnTo>
                      <a:pt x="1664" y="2510"/>
                    </a:lnTo>
                    <a:close/>
                    <a:moveTo>
                      <a:pt x="12505" y="2510"/>
                    </a:moveTo>
                    <a:lnTo>
                      <a:pt x="13513" y="5132"/>
                    </a:lnTo>
                    <a:lnTo>
                      <a:pt x="8521" y="5132"/>
                    </a:lnTo>
                    <a:lnTo>
                      <a:pt x="7513" y="2510"/>
                    </a:lnTo>
                    <a:close/>
                    <a:moveTo>
                      <a:pt x="18253" y="2510"/>
                    </a:moveTo>
                    <a:lnTo>
                      <a:pt x="19261" y="5132"/>
                    </a:lnTo>
                    <a:lnTo>
                      <a:pt x="14370" y="5132"/>
                    </a:lnTo>
                    <a:lnTo>
                      <a:pt x="13362" y="2510"/>
                    </a:lnTo>
                    <a:close/>
                    <a:moveTo>
                      <a:pt x="471" y="0"/>
                    </a:moveTo>
                    <a:cubicBezTo>
                      <a:pt x="414" y="0"/>
                      <a:pt x="357" y="13"/>
                      <a:pt x="303" y="40"/>
                    </a:cubicBezTo>
                    <a:cubicBezTo>
                      <a:pt x="101" y="90"/>
                      <a:pt x="0" y="342"/>
                      <a:pt x="101" y="544"/>
                    </a:cubicBezTo>
                    <a:lnTo>
                      <a:pt x="2017" y="5687"/>
                    </a:lnTo>
                    <a:lnTo>
                      <a:pt x="2925" y="8006"/>
                    </a:lnTo>
                    <a:cubicBezTo>
                      <a:pt x="2975" y="8157"/>
                      <a:pt x="3126" y="8258"/>
                      <a:pt x="3277" y="8258"/>
                    </a:cubicBezTo>
                    <a:cubicBezTo>
                      <a:pt x="3303" y="8284"/>
                      <a:pt x="3328" y="8296"/>
                      <a:pt x="3353" y="8296"/>
                    </a:cubicBezTo>
                    <a:cubicBezTo>
                      <a:pt x="3378" y="8296"/>
                      <a:pt x="3404" y="8284"/>
                      <a:pt x="3429" y="8258"/>
                    </a:cubicBezTo>
                    <a:cubicBezTo>
                      <a:pt x="3630" y="8208"/>
                      <a:pt x="3731" y="7956"/>
                      <a:pt x="3681" y="7754"/>
                    </a:cubicBezTo>
                    <a:lnTo>
                      <a:pt x="2975" y="5939"/>
                    </a:lnTo>
                    <a:lnTo>
                      <a:pt x="7967" y="5939"/>
                    </a:lnTo>
                    <a:lnTo>
                      <a:pt x="8773" y="8057"/>
                    </a:lnTo>
                    <a:cubicBezTo>
                      <a:pt x="8824" y="8208"/>
                      <a:pt x="8975" y="8309"/>
                      <a:pt x="9126" y="8309"/>
                    </a:cubicBezTo>
                    <a:lnTo>
                      <a:pt x="9278" y="8309"/>
                    </a:lnTo>
                    <a:cubicBezTo>
                      <a:pt x="9479" y="8208"/>
                      <a:pt x="9580" y="8006"/>
                      <a:pt x="9479" y="7805"/>
                    </a:cubicBezTo>
                    <a:lnTo>
                      <a:pt x="8773" y="5939"/>
                    </a:lnTo>
                    <a:lnTo>
                      <a:pt x="13815" y="5939"/>
                    </a:lnTo>
                    <a:lnTo>
                      <a:pt x="14622" y="8057"/>
                    </a:lnTo>
                    <a:cubicBezTo>
                      <a:pt x="14697" y="8225"/>
                      <a:pt x="14827" y="8296"/>
                      <a:pt x="14956" y="8296"/>
                    </a:cubicBezTo>
                    <a:cubicBezTo>
                      <a:pt x="15175" y="8296"/>
                      <a:pt x="15392" y="8090"/>
                      <a:pt x="15328" y="7805"/>
                    </a:cubicBezTo>
                    <a:lnTo>
                      <a:pt x="14622" y="5939"/>
                    </a:lnTo>
                    <a:lnTo>
                      <a:pt x="19563" y="5939"/>
                    </a:lnTo>
                    <a:lnTo>
                      <a:pt x="20370" y="8057"/>
                    </a:lnTo>
                    <a:cubicBezTo>
                      <a:pt x="20421" y="8208"/>
                      <a:pt x="20572" y="8309"/>
                      <a:pt x="20723" y="8309"/>
                    </a:cubicBezTo>
                    <a:cubicBezTo>
                      <a:pt x="20748" y="8334"/>
                      <a:pt x="20774" y="8347"/>
                      <a:pt x="20799" y="8347"/>
                    </a:cubicBezTo>
                    <a:cubicBezTo>
                      <a:pt x="20824" y="8347"/>
                      <a:pt x="20849" y="8334"/>
                      <a:pt x="20874" y="8309"/>
                    </a:cubicBezTo>
                    <a:cubicBezTo>
                      <a:pt x="21126" y="8258"/>
                      <a:pt x="21227" y="7956"/>
                      <a:pt x="21076" y="7754"/>
                    </a:cubicBezTo>
                    <a:lnTo>
                      <a:pt x="18253" y="241"/>
                    </a:lnTo>
                    <a:cubicBezTo>
                      <a:pt x="18179" y="94"/>
                      <a:pt x="18051" y="0"/>
                      <a:pt x="17908" y="0"/>
                    </a:cubicBezTo>
                    <a:cubicBezTo>
                      <a:pt x="17856" y="0"/>
                      <a:pt x="17802" y="13"/>
                      <a:pt x="17748" y="40"/>
                    </a:cubicBezTo>
                    <a:cubicBezTo>
                      <a:pt x="17547" y="90"/>
                      <a:pt x="17446" y="342"/>
                      <a:pt x="17496" y="544"/>
                    </a:cubicBezTo>
                    <a:lnTo>
                      <a:pt x="17950" y="1704"/>
                    </a:lnTo>
                    <a:lnTo>
                      <a:pt x="13059" y="1704"/>
                    </a:lnTo>
                    <a:lnTo>
                      <a:pt x="12505" y="241"/>
                    </a:lnTo>
                    <a:cubicBezTo>
                      <a:pt x="12431" y="94"/>
                      <a:pt x="12303" y="0"/>
                      <a:pt x="12160" y="0"/>
                    </a:cubicBezTo>
                    <a:cubicBezTo>
                      <a:pt x="12108" y="0"/>
                      <a:pt x="12054" y="13"/>
                      <a:pt x="12000" y="40"/>
                    </a:cubicBezTo>
                    <a:cubicBezTo>
                      <a:pt x="11799" y="90"/>
                      <a:pt x="11698" y="342"/>
                      <a:pt x="11748" y="544"/>
                    </a:cubicBezTo>
                    <a:lnTo>
                      <a:pt x="12202" y="1704"/>
                    </a:lnTo>
                    <a:lnTo>
                      <a:pt x="7210" y="1704"/>
                    </a:lnTo>
                    <a:lnTo>
                      <a:pt x="6656" y="241"/>
                    </a:lnTo>
                    <a:cubicBezTo>
                      <a:pt x="6582" y="94"/>
                      <a:pt x="6454" y="0"/>
                      <a:pt x="6312" y="0"/>
                    </a:cubicBezTo>
                    <a:cubicBezTo>
                      <a:pt x="6260" y="0"/>
                      <a:pt x="6206" y="13"/>
                      <a:pt x="6151" y="40"/>
                    </a:cubicBezTo>
                    <a:cubicBezTo>
                      <a:pt x="5950" y="90"/>
                      <a:pt x="5849" y="342"/>
                      <a:pt x="5899" y="544"/>
                    </a:cubicBezTo>
                    <a:lnTo>
                      <a:pt x="6353" y="1704"/>
                    </a:lnTo>
                    <a:lnTo>
                      <a:pt x="1361" y="1704"/>
                    </a:lnTo>
                    <a:lnTo>
                      <a:pt x="807" y="241"/>
                    </a:lnTo>
                    <a:cubicBezTo>
                      <a:pt x="770" y="94"/>
                      <a:pt x="625" y="0"/>
                      <a:pt x="471" y="0"/>
                    </a:cubicBezTo>
                    <a:close/>
                  </a:path>
                </a:pathLst>
              </a:custGeom>
              <a:solidFill>
                <a:srgbClr val="435D74"/>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latin typeface="PT Sans" panose="020B0503020203020204"/>
                </a:endParaRPr>
              </a:p>
            </p:txBody>
          </p:sp>
        </p:grpSp>
        <p:sp>
          <p:nvSpPr>
            <p:cNvPr id="146" name="Google Shape;611;p20"/>
            <p:cNvSpPr/>
            <p:nvPr/>
          </p:nvSpPr>
          <p:spPr>
            <a:xfrm>
              <a:off x="4571956" y="2635900"/>
              <a:ext cx="1589180" cy="742509"/>
            </a:xfrm>
            <a:custGeom>
              <a:avLst/>
              <a:gdLst/>
              <a:ahLst/>
              <a:cxnLst/>
              <a:rect l="l" t="t" r="r" b="b"/>
              <a:pathLst>
                <a:path w="85464" h="40187" extrusionOk="0">
                  <a:moveTo>
                    <a:pt x="0" y="1"/>
                  </a:moveTo>
                  <a:lnTo>
                    <a:pt x="0" y="40186"/>
                  </a:lnTo>
                  <a:cubicBezTo>
                    <a:pt x="30706" y="40186"/>
                    <a:pt x="18000" y="22690"/>
                    <a:pt x="25866" y="17850"/>
                  </a:cubicBezTo>
                  <a:cubicBezTo>
                    <a:pt x="27204" y="17029"/>
                    <a:pt x="28606" y="16712"/>
                    <a:pt x="30044" y="16712"/>
                  </a:cubicBezTo>
                  <a:cubicBezTo>
                    <a:pt x="34980" y="16712"/>
                    <a:pt x="40343" y="20454"/>
                    <a:pt x="45028" y="20454"/>
                  </a:cubicBezTo>
                  <a:cubicBezTo>
                    <a:pt x="46948" y="20454"/>
                    <a:pt x="48754" y="19825"/>
                    <a:pt x="50371" y="18051"/>
                  </a:cubicBezTo>
                  <a:cubicBezTo>
                    <a:pt x="57077" y="10690"/>
                    <a:pt x="85464" y="16740"/>
                    <a:pt x="85464" y="1"/>
                  </a:cubicBezTo>
                  <a:close/>
                </a:path>
              </a:pathLst>
            </a:custGeom>
            <a:solidFill>
              <a:srgbClr val="CF9E5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latin typeface="PT Sans" panose="020B0503020203020204"/>
              </a:endParaRPr>
            </a:p>
          </p:txBody>
        </p:sp>
        <p:sp>
          <p:nvSpPr>
            <p:cNvPr id="147" name="Google Shape;612;p20"/>
            <p:cNvSpPr/>
            <p:nvPr/>
          </p:nvSpPr>
          <p:spPr>
            <a:xfrm>
              <a:off x="5023845" y="3182745"/>
              <a:ext cx="876649" cy="635698"/>
            </a:xfrm>
            <a:custGeom>
              <a:avLst/>
              <a:gdLst/>
              <a:ahLst/>
              <a:cxnLst/>
              <a:rect l="l" t="t" r="r" b="b"/>
              <a:pathLst>
                <a:path w="47145" h="34406" extrusionOk="0">
                  <a:moveTo>
                    <a:pt x="28943" y="1"/>
                  </a:moveTo>
                  <a:cubicBezTo>
                    <a:pt x="18707" y="1"/>
                    <a:pt x="16136" y="5799"/>
                    <a:pt x="14320" y="7917"/>
                  </a:cubicBezTo>
                  <a:cubicBezTo>
                    <a:pt x="12455" y="8925"/>
                    <a:pt x="11094" y="10387"/>
                    <a:pt x="10640" y="11698"/>
                  </a:cubicBezTo>
                  <a:cubicBezTo>
                    <a:pt x="9329" y="15782"/>
                    <a:pt x="1" y="19211"/>
                    <a:pt x="2875" y="25312"/>
                  </a:cubicBezTo>
                  <a:cubicBezTo>
                    <a:pt x="5749" y="31413"/>
                    <a:pt x="9178" y="29900"/>
                    <a:pt x="13766" y="32724"/>
                  </a:cubicBezTo>
                  <a:cubicBezTo>
                    <a:pt x="15513" y="33769"/>
                    <a:pt x="17697" y="34405"/>
                    <a:pt x="19888" y="34405"/>
                  </a:cubicBezTo>
                  <a:cubicBezTo>
                    <a:pt x="23515" y="34405"/>
                    <a:pt x="27164" y="32661"/>
                    <a:pt x="28892" y="28136"/>
                  </a:cubicBezTo>
                  <a:cubicBezTo>
                    <a:pt x="30052" y="25110"/>
                    <a:pt x="31262" y="22236"/>
                    <a:pt x="31867" y="19614"/>
                  </a:cubicBezTo>
                  <a:cubicBezTo>
                    <a:pt x="32775" y="17295"/>
                    <a:pt x="34842" y="13816"/>
                    <a:pt x="39430" y="10387"/>
                  </a:cubicBezTo>
                  <a:cubicBezTo>
                    <a:pt x="47144" y="4589"/>
                    <a:pt x="46338" y="2219"/>
                    <a:pt x="44825" y="707"/>
                  </a:cubicBezTo>
                  <a:cubicBezTo>
                    <a:pt x="44560" y="441"/>
                    <a:pt x="44159" y="342"/>
                    <a:pt x="43634" y="342"/>
                  </a:cubicBezTo>
                  <a:cubicBezTo>
                    <a:pt x="42068" y="342"/>
                    <a:pt x="39391" y="1224"/>
                    <a:pt x="35862" y="1224"/>
                  </a:cubicBezTo>
                  <a:cubicBezTo>
                    <a:pt x="33823" y="1224"/>
                    <a:pt x="31500" y="929"/>
                    <a:pt x="28943" y="1"/>
                  </a:cubicBezTo>
                  <a:close/>
                </a:path>
              </a:pathLst>
            </a:custGeom>
            <a:solidFill>
              <a:srgbClr val="CF9E5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latin typeface="PT Sans" panose="020B0503020203020204"/>
              </a:endParaRPr>
            </a:p>
          </p:txBody>
        </p:sp>
        <p:grpSp>
          <p:nvGrpSpPr>
            <p:cNvPr id="148" name="Google Shape;613;p20"/>
            <p:cNvGrpSpPr/>
            <p:nvPr/>
          </p:nvGrpSpPr>
          <p:grpSpPr>
            <a:xfrm>
              <a:off x="4626327" y="1617538"/>
              <a:ext cx="1498253" cy="1018424"/>
              <a:chOff x="4626327" y="1617538"/>
              <a:chExt cx="1498253" cy="1018424"/>
            </a:xfrm>
          </p:grpSpPr>
          <p:sp>
            <p:nvSpPr>
              <p:cNvPr id="149" name="Google Shape;614;p20"/>
              <p:cNvSpPr/>
              <p:nvPr/>
            </p:nvSpPr>
            <p:spPr>
              <a:xfrm>
                <a:off x="5298564" y="1736193"/>
                <a:ext cx="263398" cy="224335"/>
              </a:xfrm>
              <a:custGeom>
                <a:avLst/>
                <a:gdLst/>
                <a:ahLst/>
                <a:cxnLst/>
                <a:rect l="l" t="t" r="r" b="b"/>
                <a:pathLst>
                  <a:path w="14165" h="12141" extrusionOk="0">
                    <a:moveTo>
                      <a:pt x="8774" y="1"/>
                    </a:moveTo>
                    <a:cubicBezTo>
                      <a:pt x="8181" y="1"/>
                      <a:pt x="7664" y="453"/>
                      <a:pt x="7664" y="1098"/>
                    </a:cubicBezTo>
                    <a:cubicBezTo>
                      <a:pt x="7664" y="1501"/>
                      <a:pt x="7816" y="1804"/>
                      <a:pt x="8118" y="2006"/>
                    </a:cubicBezTo>
                    <a:cubicBezTo>
                      <a:pt x="7916" y="2106"/>
                      <a:pt x="7715" y="2157"/>
                      <a:pt x="7563" y="2258"/>
                    </a:cubicBezTo>
                    <a:cubicBezTo>
                      <a:pt x="7463" y="1905"/>
                      <a:pt x="7110" y="1703"/>
                      <a:pt x="6757" y="1703"/>
                    </a:cubicBezTo>
                    <a:cubicBezTo>
                      <a:pt x="6353" y="1703"/>
                      <a:pt x="6000" y="2006"/>
                      <a:pt x="5950" y="2409"/>
                    </a:cubicBezTo>
                    <a:cubicBezTo>
                      <a:pt x="5677" y="2283"/>
                      <a:pt x="5395" y="2225"/>
                      <a:pt x="5120" y="2225"/>
                    </a:cubicBezTo>
                    <a:cubicBezTo>
                      <a:pt x="4075" y="2225"/>
                      <a:pt x="3126" y="3066"/>
                      <a:pt x="3126" y="4224"/>
                    </a:cubicBezTo>
                    <a:cubicBezTo>
                      <a:pt x="3126" y="4527"/>
                      <a:pt x="3227" y="4779"/>
                      <a:pt x="3328" y="5081"/>
                    </a:cubicBezTo>
                    <a:cubicBezTo>
                      <a:pt x="2068" y="5333"/>
                      <a:pt x="1563" y="6896"/>
                      <a:pt x="2521" y="7854"/>
                    </a:cubicBezTo>
                    <a:cubicBezTo>
                      <a:pt x="958" y="7854"/>
                      <a:pt x="0" y="9468"/>
                      <a:pt x="757" y="10779"/>
                    </a:cubicBezTo>
                    <a:cubicBezTo>
                      <a:pt x="1123" y="11486"/>
                      <a:pt x="1816" y="11839"/>
                      <a:pt x="2510" y="11839"/>
                    </a:cubicBezTo>
                    <a:cubicBezTo>
                      <a:pt x="3153" y="11839"/>
                      <a:pt x="3797" y="11536"/>
                      <a:pt x="4185" y="10930"/>
                    </a:cubicBezTo>
                    <a:cubicBezTo>
                      <a:pt x="4841" y="11686"/>
                      <a:pt x="5748" y="12140"/>
                      <a:pt x="6757" y="12140"/>
                    </a:cubicBezTo>
                    <a:cubicBezTo>
                      <a:pt x="7513" y="12140"/>
                      <a:pt x="8219" y="11888"/>
                      <a:pt x="8824" y="11434"/>
                    </a:cubicBezTo>
                    <a:cubicBezTo>
                      <a:pt x="9369" y="11902"/>
                      <a:pt x="10027" y="12121"/>
                      <a:pt x="10679" y="12121"/>
                    </a:cubicBezTo>
                    <a:cubicBezTo>
                      <a:pt x="11715" y="12121"/>
                      <a:pt x="12735" y="11567"/>
                      <a:pt x="13261" y="10577"/>
                    </a:cubicBezTo>
                    <a:cubicBezTo>
                      <a:pt x="14164" y="8921"/>
                      <a:pt x="13270" y="6916"/>
                      <a:pt x="11522" y="6400"/>
                    </a:cubicBezTo>
                    <a:lnTo>
                      <a:pt x="11522" y="6400"/>
                    </a:lnTo>
                    <a:cubicBezTo>
                      <a:pt x="12589" y="4591"/>
                      <a:pt x="11530" y="2305"/>
                      <a:pt x="9479" y="1955"/>
                    </a:cubicBezTo>
                    <a:cubicBezTo>
                      <a:pt x="10084" y="1401"/>
                      <a:pt x="9933" y="443"/>
                      <a:pt x="9227" y="90"/>
                    </a:cubicBezTo>
                    <a:cubicBezTo>
                      <a:pt x="9076" y="29"/>
                      <a:pt x="8923" y="1"/>
                      <a:pt x="8774" y="1"/>
                    </a:cubicBezTo>
                    <a:close/>
                  </a:path>
                </a:pathLst>
              </a:custGeom>
              <a:solidFill>
                <a:srgbClr val="C2D56A"/>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latin typeface="PT Sans" panose="020B0503020203020204"/>
                </a:endParaRPr>
              </a:p>
            </p:txBody>
          </p:sp>
          <p:sp>
            <p:nvSpPr>
              <p:cNvPr id="150" name="Google Shape;615;p20"/>
              <p:cNvSpPr/>
              <p:nvPr/>
            </p:nvSpPr>
            <p:spPr>
              <a:xfrm>
                <a:off x="5494515" y="1702437"/>
                <a:ext cx="60954" cy="52125"/>
              </a:xfrm>
              <a:custGeom>
                <a:avLst/>
                <a:gdLst/>
                <a:ahLst/>
                <a:cxnLst/>
                <a:rect l="l" t="t" r="r" b="b"/>
                <a:pathLst>
                  <a:path w="3278" h="2821" extrusionOk="0">
                    <a:moveTo>
                      <a:pt x="1412" y="1"/>
                    </a:moveTo>
                    <a:cubicBezTo>
                      <a:pt x="656" y="1"/>
                      <a:pt x="0" y="656"/>
                      <a:pt x="0" y="1412"/>
                    </a:cubicBezTo>
                    <a:cubicBezTo>
                      <a:pt x="0" y="2267"/>
                      <a:pt x="696" y="2821"/>
                      <a:pt x="1412" y="2821"/>
                    </a:cubicBezTo>
                    <a:cubicBezTo>
                      <a:pt x="1751" y="2821"/>
                      <a:pt x="2094" y="2696"/>
                      <a:pt x="2370" y="2421"/>
                    </a:cubicBezTo>
                    <a:cubicBezTo>
                      <a:pt x="3278" y="1513"/>
                      <a:pt x="2673" y="1"/>
                      <a:pt x="1412" y="1"/>
                    </a:cubicBezTo>
                    <a:close/>
                  </a:path>
                </a:pathLst>
              </a:custGeom>
              <a:solidFill>
                <a:srgbClr val="C2D56A"/>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latin typeface="PT Sans" panose="020B0503020203020204"/>
                </a:endParaRPr>
              </a:p>
            </p:txBody>
          </p:sp>
          <p:sp>
            <p:nvSpPr>
              <p:cNvPr id="151" name="Google Shape;616;p20"/>
              <p:cNvSpPr/>
              <p:nvPr/>
            </p:nvSpPr>
            <p:spPr>
              <a:xfrm>
                <a:off x="5451375" y="1625113"/>
                <a:ext cx="82301" cy="84793"/>
              </a:xfrm>
              <a:custGeom>
                <a:avLst/>
                <a:gdLst/>
                <a:ahLst/>
                <a:cxnLst/>
                <a:rect l="l" t="t" r="r" b="b"/>
                <a:pathLst>
                  <a:path w="4426" h="4589" extrusionOk="0">
                    <a:moveTo>
                      <a:pt x="757" y="1"/>
                    </a:moveTo>
                    <a:cubicBezTo>
                      <a:pt x="152" y="101"/>
                      <a:pt x="1" y="908"/>
                      <a:pt x="556" y="1211"/>
                    </a:cubicBezTo>
                    <a:cubicBezTo>
                      <a:pt x="51" y="1513"/>
                      <a:pt x="1" y="2219"/>
                      <a:pt x="455" y="2572"/>
                    </a:cubicBezTo>
                    <a:cubicBezTo>
                      <a:pt x="404" y="2723"/>
                      <a:pt x="354" y="2925"/>
                      <a:pt x="354" y="3076"/>
                    </a:cubicBezTo>
                    <a:cubicBezTo>
                      <a:pt x="303" y="4085"/>
                      <a:pt x="1047" y="4589"/>
                      <a:pt x="1785" y="4589"/>
                    </a:cubicBezTo>
                    <a:cubicBezTo>
                      <a:pt x="2522" y="4589"/>
                      <a:pt x="3253" y="4085"/>
                      <a:pt x="3177" y="3076"/>
                    </a:cubicBezTo>
                    <a:cubicBezTo>
                      <a:pt x="3177" y="2925"/>
                      <a:pt x="3127" y="2774"/>
                      <a:pt x="3127" y="2673"/>
                    </a:cubicBezTo>
                    <a:cubicBezTo>
                      <a:pt x="4426" y="2064"/>
                      <a:pt x="3144" y="51"/>
                      <a:pt x="2042" y="51"/>
                    </a:cubicBezTo>
                    <a:cubicBezTo>
                      <a:pt x="1775" y="51"/>
                      <a:pt x="1518" y="169"/>
                      <a:pt x="1312" y="454"/>
                    </a:cubicBezTo>
                    <a:cubicBezTo>
                      <a:pt x="1261" y="202"/>
                      <a:pt x="1009" y="1"/>
                      <a:pt x="757" y="1"/>
                    </a:cubicBezTo>
                    <a:close/>
                  </a:path>
                </a:pathLst>
              </a:custGeom>
              <a:solidFill>
                <a:srgbClr val="C2D56A"/>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latin typeface="PT Sans" panose="020B0503020203020204"/>
                </a:endParaRPr>
              </a:p>
            </p:txBody>
          </p:sp>
          <p:sp>
            <p:nvSpPr>
              <p:cNvPr id="152" name="Google Shape;617;p20"/>
              <p:cNvSpPr/>
              <p:nvPr/>
            </p:nvSpPr>
            <p:spPr>
              <a:xfrm>
                <a:off x="5382947" y="1617538"/>
                <a:ext cx="74082" cy="82132"/>
              </a:xfrm>
              <a:custGeom>
                <a:avLst/>
                <a:gdLst/>
                <a:ahLst/>
                <a:cxnLst/>
                <a:rect l="l" t="t" r="r" b="b"/>
                <a:pathLst>
                  <a:path w="3984" h="4445" extrusionOk="0">
                    <a:moveTo>
                      <a:pt x="1587" y="1"/>
                    </a:moveTo>
                    <a:cubicBezTo>
                      <a:pt x="648" y="1"/>
                      <a:pt x="22" y="1052"/>
                      <a:pt x="504" y="1873"/>
                    </a:cubicBezTo>
                    <a:cubicBezTo>
                      <a:pt x="202" y="2075"/>
                      <a:pt x="0" y="2427"/>
                      <a:pt x="0" y="2780"/>
                    </a:cubicBezTo>
                    <a:cubicBezTo>
                      <a:pt x="0" y="3335"/>
                      <a:pt x="454" y="3789"/>
                      <a:pt x="1009" y="3839"/>
                    </a:cubicBezTo>
                    <a:cubicBezTo>
                      <a:pt x="1009" y="3991"/>
                      <a:pt x="1059" y="4142"/>
                      <a:pt x="1160" y="4293"/>
                    </a:cubicBezTo>
                    <a:cubicBezTo>
                      <a:pt x="1286" y="4394"/>
                      <a:pt x="1450" y="4444"/>
                      <a:pt x="1614" y="4444"/>
                    </a:cubicBezTo>
                    <a:cubicBezTo>
                      <a:pt x="1777" y="4444"/>
                      <a:pt x="1941" y="4394"/>
                      <a:pt x="2067" y="4293"/>
                    </a:cubicBezTo>
                    <a:cubicBezTo>
                      <a:pt x="2168" y="4293"/>
                      <a:pt x="2269" y="4343"/>
                      <a:pt x="2370" y="4343"/>
                    </a:cubicBezTo>
                    <a:cubicBezTo>
                      <a:pt x="3782" y="4293"/>
                      <a:pt x="3983" y="2276"/>
                      <a:pt x="2572" y="2024"/>
                    </a:cubicBezTo>
                    <a:cubicBezTo>
                      <a:pt x="3227" y="1268"/>
                      <a:pt x="2723" y="58"/>
                      <a:pt x="1714" y="7"/>
                    </a:cubicBezTo>
                    <a:cubicBezTo>
                      <a:pt x="1671" y="3"/>
                      <a:pt x="1629" y="1"/>
                      <a:pt x="1587" y="1"/>
                    </a:cubicBezTo>
                    <a:close/>
                  </a:path>
                </a:pathLst>
              </a:custGeom>
              <a:solidFill>
                <a:srgbClr val="C2D56A"/>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latin typeface="PT Sans" panose="020B0503020203020204"/>
                </a:endParaRPr>
              </a:p>
            </p:txBody>
          </p:sp>
          <p:sp>
            <p:nvSpPr>
              <p:cNvPr id="153" name="Google Shape;618;p20"/>
              <p:cNvSpPr/>
              <p:nvPr/>
            </p:nvSpPr>
            <p:spPr>
              <a:xfrm>
                <a:off x="5110106" y="1925077"/>
                <a:ext cx="606625" cy="710885"/>
              </a:xfrm>
              <a:custGeom>
                <a:avLst/>
                <a:gdLst/>
                <a:ahLst/>
                <a:cxnLst/>
                <a:rect l="l" t="t" r="r" b="b"/>
                <a:pathLst>
                  <a:path w="32623" h="38473" extrusionOk="0">
                    <a:moveTo>
                      <a:pt x="24807" y="0"/>
                    </a:moveTo>
                    <a:cubicBezTo>
                      <a:pt x="24791" y="0"/>
                      <a:pt x="24774" y="1"/>
                      <a:pt x="24757" y="1"/>
                    </a:cubicBezTo>
                    <a:lnTo>
                      <a:pt x="7765" y="1"/>
                    </a:lnTo>
                    <a:cubicBezTo>
                      <a:pt x="7749" y="1"/>
                      <a:pt x="7732" y="0"/>
                      <a:pt x="7716" y="0"/>
                    </a:cubicBezTo>
                    <a:cubicBezTo>
                      <a:pt x="6151" y="0"/>
                      <a:pt x="6118" y="2372"/>
                      <a:pt x="7715" y="2421"/>
                    </a:cubicBezTo>
                    <a:cubicBezTo>
                      <a:pt x="8169" y="7867"/>
                      <a:pt x="9076" y="28086"/>
                      <a:pt x="1" y="38473"/>
                    </a:cubicBezTo>
                    <a:lnTo>
                      <a:pt x="32623" y="38473"/>
                    </a:lnTo>
                    <a:cubicBezTo>
                      <a:pt x="23547" y="28086"/>
                      <a:pt x="24455" y="7816"/>
                      <a:pt x="24909" y="2421"/>
                    </a:cubicBezTo>
                    <a:cubicBezTo>
                      <a:pt x="26405" y="2272"/>
                      <a:pt x="26322" y="0"/>
                      <a:pt x="24807" y="0"/>
                    </a:cubicBezTo>
                    <a:close/>
                  </a:path>
                </a:pathLst>
              </a:custGeom>
              <a:solidFill>
                <a:srgbClr val="66666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latin typeface="PT Sans" panose="020B0503020203020204"/>
                </a:endParaRPr>
              </a:p>
            </p:txBody>
          </p:sp>
          <p:sp>
            <p:nvSpPr>
              <p:cNvPr id="154" name="Google Shape;619;p20"/>
              <p:cNvSpPr/>
              <p:nvPr/>
            </p:nvSpPr>
            <p:spPr>
              <a:xfrm>
                <a:off x="5387633" y="2249282"/>
                <a:ext cx="60025" cy="50296"/>
              </a:xfrm>
              <a:custGeom>
                <a:avLst/>
                <a:gdLst/>
                <a:ahLst/>
                <a:cxnLst/>
                <a:rect l="l" t="t" r="r" b="b"/>
                <a:pathLst>
                  <a:path w="3228" h="2722" extrusionOk="0">
                    <a:moveTo>
                      <a:pt x="1362" y="1"/>
                    </a:moveTo>
                    <a:cubicBezTo>
                      <a:pt x="605" y="1"/>
                      <a:pt x="0" y="606"/>
                      <a:pt x="0" y="1362"/>
                    </a:cubicBezTo>
                    <a:cubicBezTo>
                      <a:pt x="0" y="2180"/>
                      <a:pt x="692" y="2722"/>
                      <a:pt x="1405" y="2722"/>
                    </a:cubicBezTo>
                    <a:cubicBezTo>
                      <a:pt x="1746" y="2722"/>
                      <a:pt x="2092" y="2598"/>
                      <a:pt x="2370" y="2320"/>
                    </a:cubicBezTo>
                    <a:cubicBezTo>
                      <a:pt x="3227" y="1463"/>
                      <a:pt x="2622" y="1"/>
                      <a:pt x="1362" y="1"/>
                    </a:cubicBezTo>
                    <a:close/>
                  </a:path>
                </a:pathLst>
              </a:custGeom>
              <a:solidFill>
                <a:srgbClr val="C2D56A"/>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latin typeface="PT Sans" panose="020B0503020203020204"/>
                </a:endParaRPr>
              </a:p>
            </p:txBody>
          </p:sp>
          <p:sp>
            <p:nvSpPr>
              <p:cNvPr id="155" name="Google Shape;620;p20"/>
              <p:cNvSpPr/>
              <p:nvPr/>
            </p:nvSpPr>
            <p:spPr>
              <a:xfrm>
                <a:off x="5436388" y="2183136"/>
                <a:ext cx="84403" cy="89468"/>
              </a:xfrm>
              <a:custGeom>
                <a:avLst/>
                <a:gdLst/>
                <a:ahLst/>
                <a:cxnLst/>
                <a:rect l="l" t="t" r="r" b="b"/>
                <a:pathLst>
                  <a:path w="4539" h="4842" extrusionOk="0">
                    <a:moveTo>
                      <a:pt x="1714" y="1"/>
                    </a:moveTo>
                    <a:lnTo>
                      <a:pt x="0" y="3077"/>
                    </a:lnTo>
                    <a:cubicBezTo>
                      <a:pt x="605" y="3480"/>
                      <a:pt x="958" y="4085"/>
                      <a:pt x="1009" y="4740"/>
                    </a:cubicBezTo>
                    <a:lnTo>
                      <a:pt x="4538" y="4841"/>
                    </a:lnTo>
                    <a:cubicBezTo>
                      <a:pt x="4488" y="2824"/>
                      <a:pt x="3429" y="1009"/>
                      <a:pt x="1714" y="1"/>
                    </a:cubicBezTo>
                    <a:close/>
                  </a:path>
                </a:pathLst>
              </a:custGeom>
              <a:solidFill>
                <a:srgbClr val="C2D56A"/>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latin typeface="PT Sans" panose="020B0503020203020204"/>
                </a:endParaRPr>
              </a:p>
            </p:txBody>
          </p:sp>
          <p:sp>
            <p:nvSpPr>
              <p:cNvPr id="156" name="Google Shape;621;p20"/>
              <p:cNvSpPr/>
              <p:nvPr/>
            </p:nvSpPr>
            <p:spPr>
              <a:xfrm>
                <a:off x="5361377" y="2311695"/>
                <a:ext cx="104095" cy="69198"/>
              </a:xfrm>
              <a:custGeom>
                <a:avLst/>
                <a:gdLst/>
                <a:ahLst/>
                <a:cxnLst/>
                <a:rect l="l" t="t" r="r" b="b"/>
                <a:pathLst>
                  <a:path w="5598" h="3745" extrusionOk="0">
                    <a:moveTo>
                      <a:pt x="1816" y="1"/>
                    </a:moveTo>
                    <a:lnTo>
                      <a:pt x="0" y="3026"/>
                    </a:lnTo>
                    <a:cubicBezTo>
                      <a:pt x="858" y="3505"/>
                      <a:pt x="1828" y="3745"/>
                      <a:pt x="2799" y="3745"/>
                    </a:cubicBezTo>
                    <a:cubicBezTo>
                      <a:pt x="3769" y="3745"/>
                      <a:pt x="4740" y="3505"/>
                      <a:pt x="5597" y="3026"/>
                    </a:cubicBezTo>
                    <a:lnTo>
                      <a:pt x="3782" y="1"/>
                    </a:lnTo>
                    <a:cubicBezTo>
                      <a:pt x="3454" y="152"/>
                      <a:pt x="3114" y="228"/>
                      <a:pt x="2780" y="228"/>
                    </a:cubicBezTo>
                    <a:cubicBezTo>
                      <a:pt x="2446" y="228"/>
                      <a:pt x="2118" y="152"/>
                      <a:pt x="1816" y="1"/>
                    </a:cubicBezTo>
                    <a:close/>
                  </a:path>
                </a:pathLst>
              </a:custGeom>
              <a:solidFill>
                <a:srgbClr val="C2D56A"/>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latin typeface="PT Sans" panose="020B0503020203020204"/>
                </a:endParaRPr>
              </a:p>
            </p:txBody>
          </p:sp>
          <p:sp>
            <p:nvSpPr>
              <p:cNvPr id="157" name="Google Shape;622;p20"/>
              <p:cNvSpPr/>
              <p:nvPr/>
            </p:nvSpPr>
            <p:spPr>
              <a:xfrm>
                <a:off x="5306058" y="2183136"/>
                <a:ext cx="83473" cy="89468"/>
              </a:xfrm>
              <a:custGeom>
                <a:avLst/>
                <a:gdLst/>
                <a:ahLst/>
                <a:cxnLst/>
                <a:rect l="l" t="t" r="r" b="b"/>
                <a:pathLst>
                  <a:path w="4489" h="4842" extrusionOk="0">
                    <a:moveTo>
                      <a:pt x="2824" y="1"/>
                    </a:moveTo>
                    <a:cubicBezTo>
                      <a:pt x="1059" y="1009"/>
                      <a:pt x="1" y="2875"/>
                      <a:pt x="1" y="4841"/>
                    </a:cubicBezTo>
                    <a:lnTo>
                      <a:pt x="3530" y="4740"/>
                    </a:lnTo>
                    <a:cubicBezTo>
                      <a:pt x="3581" y="4085"/>
                      <a:pt x="3933" y="3480"/>
                      <a:pt x="4488" y="3077"/>
                    </a:cubicBezTo>
                    <a:lnTo>
                      <a:pt x="2824" y="1"/>
                    </a:lnTo>
                    <a:close/>
                  </a:path>
                </a:pathLst>
              </a:custGeom>
              <a:solidFill>
                <a:srgbClr val="C2D56A"/>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latin typeface="PT Sans" panose="020B0503020203020204"/>
                </a:endParaRPr>
              </a:p>
            </p:txBody>
          </p:sp>
          <p:sp>
            <p:nvSpPr>
              <p:cNvPr id="158" name="Google Shape;623;p20"/>
              <p:cNvSpPr/>
              <p:nvPr/>
            </p:nvSpPr>
            <p:spPr>
              <a:xfrm>
                <a:off x="4691948" y="1766993"/>
                <a:ext cx="244283" cy="137380"/>
              </a:xfrm>
              <a:custGeom>
                <a:avLst/>
                <a:gdLst/>
                <a:ahLst/>
                <a:cxnLst/>
                <a:rect l="l" t="t" r="r" b="b"/>
                <a:pathLst>
                  <a:path w="13137" h="7435" extrusionOk="0">
                    <a:moveTo>
                      <a:pt x="5174" y="1"/>
                    </a:moveTo>
                    <a:cubicBezTo>
                      <a:pt x="4394" y="1"/>
                      <a:pt x="3635" y="423"/>
                      <a:pt x="3278" y="1196"/>
                    </a:cubicBezTo>
                    <a:cubicBezTo>
                      <a:pt x="1867" y="1297"/>
                      <a:pt x="707" y="2406"/>
                      <a:pt x="556" y="3818"/>
                    </a:cubicBezTo>
                    <a:cubicBezTo>
                      <a:pt x="203" y="4070"/>
                      <a:pt x="1" y="4473"/>
                      <a:pt x="1" y="4876"/>
                    </a:cubicBezTo>
                    <a:cubicBezTo>
                      <a:pt x="1" y="5381"/>
                      <a:pt x="253" y="5784"/>
                      <a:pt x="656" y="6036"/>
                    </a:cubicBezTo>
                    <a:cubicBezTo>
                      <a:pt x="556" y="6187"/>
                      <a:pt x="505" y="6339"/>
                      <a:pt x="505" y="6540"/>
                    </a:cubicBezTo>
                    <a:cubicBezTo>
                      <a:pt x="505" y="7107"/>
                      <a:pt x="966" y="7434"/>
                      <a:pt x="1424" y="7434"/>
                    </a:cubicBezTo>
                    <a:cubicBezTo>
                      <a:pt x="1782" y="7434"/>
                      <a:pt x="2137" y="7235"/>
                      <a:pt x="2270" y="6792"/>
                    </a:cubicBezTo>
                    <a:cubicBezTo>
                      <a:pt x="2623" y="6944"/>
                      <a:pt x="3026" y="7045"/>
                      <a:pt x="3480" y="7045"/>
                    </a:cubicBezTo>
                    <a:cubicBezTo>
                      <a:pt x="3883" y="7045"/>
                      <a:pt x="4337" y="6944"/>
                      <a:pt x="4741" y="6742"/>
                    </a:cubicBezTo>
                    <a:cubicBezTo>
                      <a:pt x="4993" y="6944"/>
                      <a:pt x="5283" y="7045"/>
                      <a:pt x="5572" y="7045"/>
                    </a:cubicBezTo>
                    <a:cubicBezTo>
                      <a:pt x="5862" y="7045"/>
                      <a:pt x="6152" y="6944"/>
                      <a:pt x="6404" y="6742"/>
                    </a:cubicBezTo>
                    <a:cubicBezTo>
                      <a:pt x="6707" y="6843"/>
                      <a:pt x="7060" y="6893"/>
                      <a:pt x="7362" y="6893"/>
                    </a:cubicBezTo>
                    <a:cubicBezTo>
                      <a:pt x="8270" y="6893"/>
                      <a:pt x="9178" y="6540"/>
                      <a:pt x="9783" y="5834"/>
                    </a:cubicBezTo>
                    <a:cubicBezTo>
                      <a:pt x="10046" y="5922"/>
                      <a:pt x="10310" y="5963"/>
                      <a:pt x="10568" y="5963"/>
                    </a:cubicBezTo>
                    <a:cubicBezTo>
                      <a:pt x="11942" y="5963"/>
                      <a:pt x="13137" y="4799"/>
                      <a:pt x="13010" y="3313"/>
                    </a:cubicBezTo>
                    <a:cubicBezTo>
                      <a:pt x="12933" y="2006"/>
                      <a:pt x="11830" y="1051"/>
                      <a:pt x="10595" y="1051"/>
                    </a:cubicBezTo>
                    <a:cubicBezTo>
                      <a:pt x="10210" y="1051"/>
                      <a:pt x="9813" y="1143"/>
                      <a:pt x="9430" y="1347"/>
                    </a:cubicBezTo>
                    <a:cubicBezTo>
                      <a:pt x="8875" y="843"/>
                      <a:pt x="8119" y="540"/>
                      <a:pt x="7362" y="540"/>
                    </a:cubicBezTo>
                    <a:cubicBezTo>
                      <a:pt x="7161" y="540"/>
                      <a:pt x="6909" y="591"/>
                      <a:pt x="6707" y="641"/>
                    </a:cubicBezTo>
                    <a:cubicBezTo>
                      <a:pt x="6272" y="206"/>
                      <a:pt x="5718" y="1"/>
                      <a:pt x="5174" y="1"/>
                    </a:cubicBezTo>
                    <a:close/>
                  </a:path>
                </a:pathLst>
              </a:custGeom>
              <a:solidFill>
                <a:srgbClr val="CCCCC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latin typeface="PT Sans" panose="020B0503020203020204"/>
                </a:endParaRPr>
              </a:p>
            </p:txBody>
          </p:sp>
          <p:sp>
            <p:nvSpPr>
              <p:cNvPr id="159" name="Google Shape;624;p20"/>
              <p:cNvSpPr/>
              <p:nvPr/>
            </p:nvSpPr>
            <p:spPr>
              <a:xfrm>
                <a:off x="4740703" y="2048056"/>
                <a:ext cx="420061" cy="340078"/>
              </a:xfrm>
              <a:custGeom>
                <a:avLst/>
                <a:gdLst/>
                <a:ahLst/>
                <a:cxnLst/>
                <a:rect l="l" t="t" r="r" b="b"/>
                <a:pathLst>
                  <a:path w="22590" h="18405" extrusionOk="0">
                    <a:moveTo>
                      <a:pt x="13312" y="1"/>
                    </a:moveTo>
                    <a:lnTo>
                      <a:pt x="1" y="9228"/>
                    </a:lnTo>
                    <a:lnTo>
                      <a:pt x="1" y="18405"/>
                    </a:lnTo>
                    <a:lnTo>
                      <a:pt x="22589" y="18405"/>
                    </a:lnTo>
                    <a:lnTo>
                      <a:pt x="22589" y="1"/>
                    </a:lnTo>
                    <a:lnTo>
                      <a:pt x="13312" y="6455"/>
                    </a:lnTo>
                    <a:lnTo>
                      <a:pt x="13312" y="1"/>
                    </a:lnTo>
                    <a:close/>
                  </a:path>
                </a:pathLst>
              </a:custGeom>
              <a:solidFill>
                <a:srgbClr val="999999"/>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latin typeface="PT Sans" panose="020B0503020203020204"/>
                </a:endParaRPr>
              </a:p>
            </p:txBody>
          </p:sp>
          <p:sp>
            <p:nvSpPr>
              <p:cNvPr id="160" name="Google Shape;625;p20"/>
              <p:cNvSpPr/>
              <p:nvPr/>
            </p:nvSpPr>
            <p:spPr>
              <a:xfrm>
                <a:off x="4672275" y="1928809"/>
                <a:ext cx="95653" cy="375481"/>
              </a:xfrm>
              <a:custGeom>
                <a:avLst/>
                <a:gdLst/>
                <a:ahLst/>
                <a:cxnLst/>
                <a:rect l="l" t="t" r="r" b="b"/>
                <a:pathLst>
                  <a:path w="5144" h="20321" extrusionOk="0">
                    <a:moveTo>
                      <a:pt x="1261" y="1"/>
                    </a:moveTo>
                    <a:lnTo>
                      <a:pt x="0" y="20321"/>
                    </a:lnTo>
                    <a:lnTo>
                      <a:pt x="5143" y="20321"/>
                    </a:lnTo>
                    <a:lnTo>
                      <a:pt x="3883" y="1"/>
                    </a:lnTo>
                    <a:close/>
                  </a:path>
                </a:pathLst>
              </a:custGeom>
              <a:solidFill>
                <a:srgbClr val="CCCCC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latin typeface="PT Sans" panose="020B0503020203020204"/>
                </a:endParaRPr>
              </a:p>
            </p:txBody>
          </p:sp>
          <p:sp>
            <p:nvSpPr>
              <p:cNvPr id="161" name="Google Shape;626;p20"/>
              <p:cNvSpPr/>
              <p:nvPr/>
            </p:nvSpPr>
            <p:spPr>
              <a:xfrm>
                <a:off x="4634769" y="2199913"/>
                <a:ext cx="555990" cy="432300"/>
              </a:xfrm>
              <a:custGeom>
                <a:avLst/>
                <a:gdLst/>
                <a:ahLst/>
                <a:cxnLst/>
                <a:rect l="l" t="t" r="r" b="b"/>
                <a:pathLst>
                  <a:path w="29900" h="23396" extrusionOk="0">
                    <a:moveTo>
                      <a:pt x="0" y="0"/>
                    </a:moveTo>
                    <a:lnTo>
                      <a:pt x="0" y="23396"/>
                    </a:lnTo>
                    <a:lnTo>
                      <a:pt x="29900" y="23396"/>
                    </a:lnTo>
                    <a:lnTo>
                      <a:pt x="29900" y="0"/>
                    </a:lnTo>
                    <a:close/>
                  </a:path>
                </a:pathLst>
              </a:custGeom>
              <a:solidFill>
                <a:srgbClr val="66666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latin typeface="PT Sans" panose="020B0503020203020204"/>
                </a:endParaRPr>
              </a:p>
            </p:txBody>
          </p:sp>
          <p:sp>
            <p:nvSpPr>
              <p:cNvPr id="162" name="Google Shape;627;p20"/>
              <p:cNvSpPr/>
              <p:nvPr/>
            </p:nvSpPr>
            <p:spPr>
              <a:xfrm>
                <a:off x="4629135" y="2395541"/>
                <a:ext cx="566311" cy="240392"/>
              </a:xfrm>
              <a:custGeom>
                <a:avLst/>
                <a:gdLst/>
                <a:ahLst/>
                <a:cxnLst/>
                <a:rect l="l" t="t" r="r" b="b"/>
                <a:pathLst>
                  <a:path w="30455" h="13010" extrusionOk="0">
                    <a:moveTo>
                      <a:pt x="1" y="1"/>
                    </a:moveTo>
                    <a:lnTo>
                      <a:pt x="1" y="13010"/>
                    </a:lnTo>
                    <a:lnTo>
                      <a:pt x="30455" y="13010"/>
                    </a:lnTo>
                    <a:lnTo>
                      <a:pt x="30455" y="1"/>
                    </a:lnTo>
                    <a:close/>
                  </a:path>
                </a:pathLst>
              </a:custGeom>
              <a:solidFill>
                <a:srgbClr val="CCCCC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latin typeface="PT Sans" panose="020B0503020203020204"/>
                </a:endParaRPr>
              </a:p>
            </p:txBody>
          </p:sp>
          <p:sp>
            <p:nvSpPr>
              <p:cNvPr id="163" name="Google Shape;628;p20"/>
              <p:cNvSpPr/>
              <p:nvPr/>
            </p:nvSpPr>
            <p:spPr>
              <a:xfrm>
                <a:off x="4626327" y="2375050"/>
                <a:ext cx="574753" cy="44734"/>
              </a:xfrm>
              <a:custGeom>
                <a:avLst/>
                <a:gdLst/>
                <a:ahLst/>
                <a:cxnLst/>
                <a:rect l="l" t="t" r="r" b="b"/>
                <a:pathLst>
                  <a:path w="30909" h="2421" extrusionOk="0">
                    <a:moveTo>
                      <a:pt x="0" y="1"/>
                    </a:moveTo>
                    <a:lnTo>
                      <a:pt x="0" y="2421"/>
                    </a:lnTo>
                    <a:lnTo>
                      <a:pt x="30908" y="2421"/>
                    </a:lnTo>
                    <a:lnTo>
                      <a:pt x="30908" y="1"/>
                    </a:lnTo>
                    <a:close/>
                  </a:path>
                </a:pathLst>
              </a:custGeom>
              <a:solidFill>
                <a:srgbClr val="999999"/>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latin typeface="PT Sans" panose="020B0503020203020204"/>
                </a:endParaRPr>
              </a:p>
            </p:txBody>
          </p:sp>
          <p:sp>
            <p:nvSpPr>
              <p:cNvPr id="164" name="Google Shape;629;p20"/>
              <p:cNvSpPr/>
              <p:nvPr/>
            </p:nvSpPr>
            <p:spPr>
              <a:xfrm>
                <a:off x="4674134" y="2224136"/>
                <a:ext cx="53461" cy="47524"/>
              </a:xfrm>
              <a:custGeom>
                <a:avLst/>
                <a:gdLst/>
                <a:ahLst/>
                <a:cxnLst/>
                <a:rect l="l" t="t" r="r" b="b"/>
                <a:pathLst>
                  <a:path w="2875" h="2572" extrusionOk="0">
                    <a:moveTo>
                      <a:pt x="1" y="0"/>
                    </a:moveTo>
                    <a:lnTo>
                      <a:pt x="1" y="2572"/>
                    </a:lnTo>
                    <a:lnTo>
                      <a:pt x="2875" y="2572"/>
                    </a:lnTo>
                    <a:lnTo>
                      <a:pt x="2875" y="0"/>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latin typeface="PT Sans" panose="020B0503020203020204"/>
                </a:endParaRPr>
              </a:p>
            </p:txBody>
          </p:sp>
          <p:sp>
            <p:nvSpPr>
              <p:cNvPr id="165" name="Google Shape;630;p20"/>
              <p:cNvSpPr/>
              <p:nvPr/>
            </p:nvSpPr>
            <p:spPr>
              <a:xfrm>
                <a:off x="4755709" y="2224136"/>
                <a:ext cx="53461" cy="47524"/>
              </a:xfrm>
              <a:custGeom>
                <a:avLst/>
                <a:gdLst/>
                <a:ahLst/>
                <a:cxnLst/>
                <a:rect l="l" t="t" r="r" b="b"/>
                <a:pathLst>
                  <a:path w="2875" h="2572" extrusionOk="0">
                    <a:moveTo>
                      <a:pt x="1" y="0"/>
                    </a:moveTo>
                    <a:lnTo>
                      <a:pt x="1" y="2572"/>
                    </a:lnTo>
                    <a:lnTo>
                      <a:pt x="2875" y="2572"/>
                    </a:lnTo>
                    <a:lnTo>
                      <a:pt x="2875" y="0"/>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latin typeface="PT Sans" panose="020B0503020203020204"/>
                </a:endParaRPr>
              </a:p>
            </p:txBody>
          </p:sp>
          <p:sp>
            <p:nvSpPr>
              <p:cNvPr id="166" name="Google Shape;631;p20"/>
              <p:cNvSpPr/>
              <p:nvPr/>
            </p:nvSpPr>
            <p:spPr>
              <a:xfrm>
                <a:off x="4674134" y="2297727"/>
                <a:ext cx="53461" cy="47543"/>
              </a:xfrm>
              <a:custGeom>
                <a:avLst/>
                <a:gdLst/>
                <a:ahLst/>
                <a:cxnLst/>
                <a:rect l="l" t="t" r="r" b="b"/>
                <a:pathLst>
                  <a:path w="2875" h="2573" extrusionOk="0">
                    <a:moveTo>
                      <a:pt x="1" y="1"/>
                    </a:moveTo>
                    <a:lnTo>
                      <a:pt x="1" y="2572"/>
                    </a:lnTo>
                    <a:lnTo>
                      <a:pt x="2875" y="2572"/>
                    </a:lnTo>
                    <a:lnTo>
                      <a:pt x="2875" y="1"/>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latin typeface="PT Sans" panose="020B0503020203020204"/>
                </a:endParaRPr>
              </a:p>
            </p:txBody>
          </p:sp>
          <p:sp>
            <p:nvSpPr>
              <p:cNvPr id="167" name="Google Shape;632;p20"/>
              <p:cNvSpPr/>
              <p:nvPr/>
            </p:nvSpPr>
            <p:spPr>
              <a:xfrm>
                <a:off x="4755709" y="2297727"/>
                <a:ext cx="53461" cy="47543"/>
              </a:xfrm>
              <a:custGeom>
                <a:avLst/>
                <a:gdLst/>
                <a:ahLst/>
                <a:cxnLst/>
                <a:rect l="l" t="t" r="r" b="b"/>
                <a:pathLst>
                  <a:path w="2875" h="2573" extrusionOk="0">
                    <a:moveTo>
                      <a:pt x="1" y="1"/>
                    </a:moveTo>
                    <a:lnTo>
                      <a:pt x="1" y="2572"/>
                    </a:lnTo>
                    <a:lnTo>
                      <a:pt x="2875" y="2572"/>
                    </a:lnTo>
                    <a:lnTo>
                      <a:pt x="2875" y="1"/>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latin typeface="PT Sans" panose="020B0503020203020204"/>
                </a:endParaRPr>
              </a:p>
            </p:txBody>
          </p:sp>
          <p:sp>
            <p:nvSpPr>
              <p:cNvPr id="168" name="Google Shape;633;p20"/>
              <p:cNvSpPr/>
              <p:nvPr/>
            </p:nvSpPr>
            <p:spPr>
              <a:xfrm>
                <a:off x="4844778" y="2224136"/>
                <a:ext cx="53461" cy="47524"/>
              </a:xfrm>
              <a:custGeom>
                <a:avLst/>
                <a:gdLst/>
                <a:ahLst/>
                <a:cxnLst/>
                <a:rect l="l" t="t" r="r" b="b"/>
                <a:pathLst>
                  <a:path w="2875" h="2572" extrusionOk="0">
                    <a:moveTo>
                      <a:pt x="1" y="0"/>
                    </a:moveTo>
                    <a:lnTo>
                      <a:pt x="1" y="2572"/>
                    </a:lnTo>
                    <a:lnTo>
                      <a:pt x="2875" y="2572"/>
                    </a:lnTo>
                    <a:lnTo>
                      <a:pt x="2875" y="0"/>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latin typeface="PT Sans" panose="020B0503020203020204"/>
                </a:endParaRPr>
              </a:p>
            </p:txBody>
          </p:sp>
          <p:sp>
            <p:nvSpPr>
              <p:cNvPr id="169" name="Google Shape;634;p20"/>
              <p:cNvSpPr/>
              <p:nvPr/>
            </p:nvSpPr>
            <p:spPr>
              <a:xfrm>
                <a:off x="4926353" y="2224136"/>
                <a:ext cx="53461" cy="47524"/>
              </a:xfrm>
              <a:custGeom>
                <a:avLst/>
                <a:gdLst/>
                <a:ahLst/>
                <a:cxnLst/>
                <a:rect l="l" t="t" r="r" b="b"/>
                <a:pathLst>
                  <a:path w="2875" h="2572" extrusionOk="0">
                    <a:moveTo>
                      <a:pt x="0" y="0"/>
                    </a:moveTo>
                    <a:lnTo>
                      <a:pt x="0" y="2572"/>
                    </a:lnTo>
                    <a:lnTo>
                      <a:pt x="2874" y="2572"/>
                    </a:lnTo>
                    <a:lnTo>
                      <a:pt x="2874" y="0"/>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latin typeface="PT Sans" panose="020B0503020203020204"/>
                </a:endParaRPr>
              </a:p>
            </p:txBody>
          </p:sp>
          <p:sp>
            <p:nvSpPr>
              <p:cNvPr id="170" name="Google Shape;635;p20"/>
              <p:cNvSpPr/>
              <p:nvPr/>
            </p:nvSpPr>
            <p:spPr>
              <a:xfrm>
                <a:off x="4844778" y="2297727"/>
                <a:ext cx="53461" cy="47543"/>
              </a:xfrm>
              <a:custGeom>
                <a:avLst/>
                <a:gdLst/>
                <a:ahLst/>
                <a:cxnLst/>
                <a:rect l="l" t="t" r="r" b="b"/>
                <a:pathLst>
                  <a:path w="2875" h="2573" extrusionOk="0">
                    <a:moveTo>
                      <a:pt x="1" y="1"/>
                    </a:moveTo>
                    <a:lnTo>
                      <a:pt x="1" y="2572"/>
                    </a:lnTo>
                    <a:lnTo>
                      <a:pt x="2875" y="2572"/>
                    </a:lnTo>
                    <a:lnTo>
                      <a:pt x="2875" y="1"/>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latin typeface="PT Sans" panose="020B0503020203020204"/>
                </a:endParaRPr>
              </a:p>
            </p:txBody>
          </p:sp>
          <p:sp>
            <p:nvSpPr>
              <p:cNvPr id="171" name="Google Shape;636;p20"/>
              <p:cNvSpPr/>
              <p:nvPr/>
            </p:nvSpPr>
            <p:spPr>
              <a:xfrm>
                <a:off x="4926353" y="2297727"/>
                <a:ext cx="53461" cy="47543"/>
              </a:xfrm>
              <a:custGeom>
                <a:avLst/>
                <a:gdLst/>
                <a:ahLst/>
                <a:cxnLst/>
                <a:rect l="l" t="t" r="r" b="b"/>
                <a:pathLst>
                  <a:path w="2875" h="2573" extrusionOk="0">
                    <a:moveTo>
                      <a:pt x="0" y="1"/>
                    </a:moveTo>
                    <a:lnTo>
                      <a:pt x="0" y="2572"/>
                    </a:lnTo>
                    <a:lnTo>
                      <a:pt x="2874" y="2572"/>
                    </a:lnTo>
                    <a:lnTo>
                      <a:pt x="2874" y="1"/>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latin typeface="PT Sans" panose="020B0503020203020204"/>
                </a:endParaRPr>
              </a:p>
            </p:txBody>
          </p:sp>
          <p:sp>
            <p:nvSpPr>
              <p:cNvPr id="172" name="Google Shape;637;p20"/>
              <p:cNvSpPr/>
              <p:nvPr/>
            </p:nvSpPr>
            <p:spPr>
              <a:xfrm>
                <a:off x="5015422" y="2224136"/>
                <a:ext cx="53461" cy="47524"/>
              </a:xfrm>
              <a:custGeom>
                <a:avLst/>
                <a:gdLst/>
                <a:ahLst/>
                <a:cxnLst/>
                <a:rect l="l" t="t" r="r" b="b"/>
                <a:pathLst>
                  <a:path w="2875" h="2572" extrusionOk="0">
                    <a:moveTo>
                      <a:pt x="0" y="0"/>
                    </a:moveTo>
                    <a:lnTo>
                      <a:pt x="0" y="2572"/>
                    </a:lnTo>
                    <a:lnTo>
                      <a:pt x="2874" y="2572"/>
                    </a:lnTo>
                    <a:lnTo>
                      <a:pt x="2874" y="0"/>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latin typeface="PT Sans" panose="020B0503020203020204"/>
                </a:endParaRPr>
              </a:p>
            </p:txBody>
          </p:sp>
          <p:sp>
            <p:nvSpPr>
              <p:cNvPr id="173" name="Google Shape;638;p20"/>
              <p:cNvSpPr/>
              <p:nvPr/>
            </p:nvSpPr>
            <p:spPr>
              <a:xfrm>
                <a:off x="5096978" y="2224136"/>
                <a:ext cx="53461" cy="47524"/>
              </a:xfrm>
              <a:custGeom>
                <a:avLst/>
                <a:gdLst/>
                <a:ahLst/>
                <a:cxnLst/>
                <a:rect l="l" t="t" r="r" b="b"/>
                <a:pathLst>
                  <a:path w="2875" h="2572" extrusionOk="0">
                    <a:moveTo>
                      <a:pt x="1" y="0"/>
                    </a:moveTo>
                    <a:lnTo>
                      <a:pt x="1" y="2572"/>
                    </a:lnTo>
                    <a:lnTo>
                      <a:pt x="2875" y="2572"/>
                    </a:lnTo>
                    <a:lnTo>
                      <a:pt x="2875" y="0"/>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latin typeface="PT Sans" panose="020B0503020203020204"/>
                </a:endParaRPr>
              </a:p>
            </p:txBody>
          </p:sp>
          <p:sp>
            <p:nvSpPr>
              <p:cNvPr id="174" name="Google Shape;639;p20"/>
              <p:cNvSpPr/>
              <p:nvPr/>
            </p:nvSpPr>
            <p:spPr>
              <a:xfrm>
                <a:off x="5015422" y="2297727"/>
                <a:ext cx="53461" cy="47543"/>
              </a:xfrm>
              <a:custGeom>
                <a:avLst/>
                <a:gdLst/>
                <a:ahLst/>
                <a:cxnLst/>
                <a:rect l="l" t="t" r="r" b="b"/>
                <a:pathLst>
                  <a:path w="2875" h="2573" extrusionOk="0">
                    <a:moveTo>
                      <a:pt x="0" y="1"/>
                    </a:moveTo>
                    <a:lnTo>
                      <a:pt x="0" y="2572"/>
                    </a:lnTo>
                    <a:lnTo>
                      <a:pt x="2874" y="2572"/>
                    </a:lnTo>
                    <a:lnTo>
                      <a:pt x="2874" y="1"/>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latin typeface="PT Sans" panose="020B0503020203020204"/>
                </a:endParaRPr>
              </a:p>
            </p:txBody>
          </p:sp>
          <p:sp>
            <p:nvSpPr>
              <p:cNvPr id="175" name="Google Shape;640;p20"/>
              <p:cNvSpPr/>
              <p:nvPr/>
            </p:nvSpPr>
            <p:spPr>
              <a:xfrm>
                <a:off x="5096978" y="2297727"/>
                <a:ext cx="53461" cy="47543"/>
              </a:xfrm>
              <a:custGeom>
                <a:avLst/>
                <a:gdLst/>
                <a:ahLst/>
                <a:cxnLst/>
                <a:rect l="l" t="t" r="r" b="b"/>
                <a:pathLst>
                  <a:path w="2875" h="2573" extrusionOk="0">
                    <a:moveTo>
                      <a:pt x="1" y="1"/>
                    </a:moveTo>
                    <a:lnTo>
                      <a:pt x="1" y="2572"/>
                    </a:lnTo>
                    <a:lnTo>
                      <a:pt x="2875" y="2572"/>
                    </a:lnTo>
                    <a:lnTo>
                      <a:pt x="2875" y="1"/>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latin typeface="PT Sans" panose="020B0503020203020204"/>
                </a:endParaRPr>
              </a:p>
            </p:txBody>
          </p:sp>
          <p:sp>
            <p:nvSpPr>
              <p:cNvPr id="176" name="Google Shape;641;p20"/>
              <p:cNvSpPr/>
              <p:nvPr/>
            </p:nvSpPr>
            <p:spPr>
              <a:xfrm>
                <a:off x="4811958" y="2464494"/>
                <a:ext cx="203485" cy="171434"/>
              </a:xfrm>
              <a:custGeom>
                <a:avLst/>
                <a:gdLst/>
                <a:ahLst/>
                <a:cxnLst/>
                <a:rect l="l" t="t" r="r" b="b"/>
                <a:pathLst>
                  <a:path w="10943" h="9278" extrusionOk="0">
                    <a:moveTo>
                      <a:pt x="1" y="0"/>
                    </a:moveTo>
                    <a:lnTo>
                      <a:pt x="1" y="9278"/>
                    </a:lnTo>
                    <a:lnTo>
                      <a:pt x="10942" y="9278"/>
                    </a:lnTo>
                    <a:lnTo>
                      <a:pt x="10942" y="0"/>
                    </a:lnTo>
                    <a:close/>
                  </a:path>
                </a:pathLst>
              </a:custGeom>
              <a:solidFill>
                <a:srgbClr val="66666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latin typeface="PT Sans" panose="020B0503020203020204"/>
                </a:endParaRPr>
              </a:p>
            </p:txBody>
          </p:sp>
          <p:sp>
            <p:nvSpPr>
              <p:cNvPr id="177" name="Google Shape;642;p20"/>
              <p:cNvSpPr/>
              <p:nvPr/>
            </p:nvSpPr>
            <p:spPr>
              <a:xfrm>
                <a:off x="5905161" y="2474730"/>
                <a:ext cx="91896" cy="155599"/>
              </a:xfrm>
              <a:custGeom>
                <a:avLst/>
                <a:gdLst/>
                <a:ahLst/>
                <a:cxnLst/>
                <a:rect l="l" t="t" r="r" b="b"/>
                <a:pathLst>
                  <a:path w="4942" h="8421" extrusionOk="0">
                    <a:moveTo>
                      <a:pt x="1" y="1"/>
                    </a:moveTo>
                    <a:lnTo>
                      <a:pt x="1" y="8421"/>
                    </a:lnTo>
                    <a:lnTo>
                      <a:pt x="4942" y="8421"/>
                    </a:lnTo>
                    <a:lnTo>
                      <a:pt x="4942" y="1"/>
                    </a:lnTo>
                    <a:close/>
                  </a:path>
                </a:pathLst>
              </a:custGeom>
              <a:solidFill>
                <a:srgbClr val="C2D56A"/>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latin typeface="PT Sans" panose="020B0503020203020204"/>
                </a:endParaRPr>
              </a:p>
            </p:txBody>
          </p:sp>
          <p:sp>
            <p:nvSpPr>
              <p:cNvPr id="178" name="Google Shape;643;p20"/>
              <p:cNvSpPr/>
              <p:nvPr/>
            </p:nvSpPr>
            <p:spPr>
              <a:xfrm>
                <a:off x="5900475" y="2470074"/>
                <a:ext cx="101268" cy="11197"/>
              </a:xfrm>
              <a:custGeom>
                <a:avLst/>
                <a:gdLst/>
                <a:ahLst/>
                <a:cxnLst/>
                <a:rect l="l" t="t" r="r" b="b"/>
                <a:pathLst>
                  <a:path w="5446" h="606" extrusionOk="0">
                    <a:moveTo>
                      <a:pt x="253" y="1"/>
                    </a:moveTo>
                    <a:cubicBezTo>
                      <a:pt x="101" y="1"/>
                      <a:pt x="0" y="101"/>
                      <a:pt x="0" y="253"/>
                    </a:cubicBezTo>
                    <a:lnTo>
                      <a:pt x="0" y="354"/>
                    </a:lnTo>
                    <a:cubicBezTo>
                      <a:pt x="0" y="505"/>
                      <a:pt x="101" y="606"/>
                      <a:pt x="253" y="606"/>
                    </a:cubicBezTo>
                    <a:lnTo>
                      <a:pt x="5194" y="606"/>
                    </a:lnTo>
                    <a:cubicBezTo>
                      <a:pt x="5345" y="606"/>
                      <a:pt x="5446" y="505"/>
                      <a:pt x="5446" y="354"/>
                    </a:cubicBezTo>
                    <a:lnTo>
                      <a:pt x="5446" y="253"/>
                    </a:lnTo>
                    <a:cubicBezTo>
                      <a:pt x="5446" y="101"/>
                      <a:pt x="5345" y="1"/>
                      <a:pt x="5194" y="1"/>
                    </a:cubicBezTo>
                    <a:close/>
                  </a:path>
                </a:pathLst>
              </a:custGeom>
              <a:solidFill>
                <a:srgbClr val="66666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latin typeface="PT Sans" panose="020B0503020203020204"/>
                </a:endParaRPr>
              </a:p>
            </p:txBody>
          </p:sp>
          <p:sp>
            <p:nvSpPr>
              <p:cNvPr id="179" name="Google Shape;644;p20"/>
              <p:cNvSpPr/>
              <p:nvPr/>
            </p:nvSpPr>
            <p:spPr>
              <a:xfrm>
                <a:off x="5900475" y="2623798"/>
                <a:ext cx="101268" cy="12121"/>
              </a:xfrm>
              <a:custGeom>
                <a:avLst/>
                <a:gdLst/>
                <a:ahLst/>
                <a:cxnLst/>
                <a:rect l="l" t="t" r="r" b="b"/>
                <a:pathLst>
                  <a:path w="5446" h="656" extrusionOk="0">
                    <a:moveTo>
                      <a:pt x="253" y="0"/>
                    </a:moveTo>
                    <a:cubicBezTo>
                      <a:pt x="101" y="0"/>
                      <a:pt x="0" y="101"/>
                      <a:pt x="0" y="252"/>
                    </a:cubicBezTo>
                    <a:lnTo>
                      <a:pt x="0" y="403"/>
                    </a:lnTo>
                    <a:cubicBezTo>
                      <a:pt x="0" y="555"/>
                      <a:pt x="101" y="656"/>
                      <a:pt x="253" y="656"/>
                    </a:cubicBezTo>
                    <a:lnTo>
                      <a:pt x="5194" y="656"/>
                    </a:lnTo>
                    <a:cubicBezTo>
                      <a:pt x="5345" y="656"/>
                      <a:pt x="5446" y="555"/>
                      <a:pt x="5446" y="403"/>
                    </a:cubicBezTo>
                    <a:lnTo>
                      <a:pt x="5446" y="252"/>
                    </a:lnTo>
                    <a:cubicBezTo>
                      <a:pt x="5446" y="101"/>
                      <a:pt x="5345" y="0"/>
                      <a:pt x="5194" y="0"/>
                    </a:cubicBezTo>
                    <a:close/>
                  </a:path>
                </a:pathLst>
              </a:custGeom>
              <a:solidFill>
                <a:srgbClr val="66666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latin typeface="PT Sans" panose="020B0503020203020204"/>
                </a:endParaRPr>
              </a:p>
            </p:txBody>
          </p:sp>
          <p:sp>
            <p:nvSpPr>
              <p:cNvPr id="180" name="Google Shape;645;p20"/>
              <p:cNvSpPr/>
              <p:nvPr/>
            </p:nvSpPr>
            <p:spPr>
              <a:xfrm>
                <a:off x="5944545" y="2543666"/>
                <a:ext cx="15229" cy="11050"/>
              </a:xfrm>
              <a:custGeom>
                <a:avLst/>
                <a:gdLst/>
                <a:ahLst/>
                <a:cxnLst/>
                <a:rect l="l" t="t" r="r" b="b"/>
                <a:pathLst>
                  <a:path w="819" h="598" extrusionOk="0">
                    <a:moveTo>
                      <a:pt x="353" y="1"/>
                    </a:moveTo>
                    <a:cubicBezTo>
                      <a:pt x="152" y="1"/>
                      <a:pt x="0" y="152"/>
                      <a:pt x="0" y="404"/>
                    </a:cubicBezTo>
                    <a:cubicBezTo>
                      <a:pt x="0" y="544"/>
                      <a:pt x="51" y="598"/>
                      <a:pt x="122" y="598"/>
                    </a:cubicBezTo>
                    <a:cubicBezTo>
                      <a:pt x="359" y="598"/>
                      <a:pt x="819" y="1"/>
                      <a:pt x="353" y="1"/>
                    </a:cubicBezTo>
                    <a:close/>
                  </a:path>
                </a:pathLst>
              </a:custGeom>
              <a:solidFill>
                <a:srgbClr val="66666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latin typeface="PT Sans" panose="020B0503020203020204"/>
                </a:endParaRPr>
              </a:p>
            </p:txBody>
          </p:sp>
          <p:sp>
            <p:nvSpPr>
              <p:cNvPr id="181" name="Google Shape;646;p20"/>
              <p:cNvSpPr/>
              <p:nvPr/>
            </p:nvSpPr>
            <p:spPr>
              <a:xfrm>
                <a:off x="5957673" y="2525042"/>
                <a:ext cx="24397" cy="25166"/>
              </a:xfrm>
              <a:custGeom>
                <a:avLst/>
                <a:gdLst/>
                <a:ahLst/>
                <a:cxnLst/>
                <a:rect l="l" t="t" r="r" b="b"/>
                <a:pathLst>
                  <a:path w="1312" h="1362" extrusionOk="0">
                    <a:moveTo>
                      <a:pt x="504" y="0"/>
                    </a:moveTo>
                    <a:lnTo>
                      <a:pt x="0" y="858"/>
                    </a:lnTo>
                    <a:cubicBezTo>
                      <a:pt x="202" y="958"/>
                      <a:pt x="252" y="1160"/>
                      <a:pt x="303" y="1362"/>
                    </a:cubicBezTo>
                    <a:lnTo>
                      <a:pt x="1311" y="1362"/>
                    </a:lnTo>
                    <a:cubicBezTo>
                      <a:pt x="1261" y="807"/>
                      <a:pt x="958" y="253"/>
                      <a:pt x="504" y="0"/>
                    </a:cubicBezTo>
                    <a:close/>
                  </a:path>
                </a:pathLst>
              </a:custGeom>
              <a:solidFill>
                <a:srgbClr val="66666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latin typeface="PT Sans" panose="020B0503020203020204"/>
                </a:endParaRPr>
              </a:p>
            </p:txBody>
          </p:sp>
          <p:sp>
            <p:nvSpPr>
              <p:cNvPr id="182" name="Google Shape;647;p20"/>
              <p:cNvSpPr/>
              <p:nvPr/>
            </p:nvSpPr>
            <p:spPr>
              <a:xfrm>
                <a:off x="5936103" y="2561366"/>
                <a:ext cx="30012" cy="19364"/>
              </a:xfrm>
              <a:custGeom>
                <a:avLst/>
                <a:gdLst/>
                <a:ahLst/>
                <a:cxnLst/>
                <a:rect l="l" t="t" r="r" b="b"/>
                <a:pathLst>
                  <a:path w="1614" h="1048" extrusionOk="0">
                    <a:moveTo>
                      <a:pt x="555" y="1"/>
                    </a:moveTo>
                    <a:lnTo>
                      <a:pt x="0" y="858"/>
                    </a:lnTo>
                    <a:cubicBezTo>
                      <a:pt x="253" y="984"/>
                      <a:pt x="530" y="1047"/>
                      <a:pt x="807" y="1047"/>
                    </a:cubicBezTo>
                    <a:cubicBezTo>
                      <a:pt x="1085" y="1047"/>
                      <a:pt x="1362" y="984"/>
                      <a:pt x="1614" y="858"/>
                    </a:cubicBezTo>
                    <a:lnTo>
                      <a:pt x="1110" y="1"/>
                    </a:lnTo>
                    <a:cubicBezTo>
                      <a:pt x="1009" y="51"/>
                      <a:pt x="908" y="51"/>
                      <a:pt x="807" y="51"/>
                    </a:cubicBezTo>
                    <a:cubicBezTo>
                      <a:pt x="706" y="51"/>
                      <a:pt x="606" y="51"/>
                      <a:pt x="555" y="1"/>
                    </a:cubicBezTo>
                    <a:close/>
                  </a:path>
                </a:pathLst>
              </a:custGeom>
              <a:solidFill>
                <a:srgbClr val="66666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latin typeface="PT Sans" panose="020B0503020203020204"/>
                </a:endParaRPr>
              </a:p>
            </p:txBody>
          </p:sp>
          <p:sp>
            <p:nvSpPr>
              <p:cNvPr id="183" name="Google Shape;648;p20"/>
              <p:cNvSpPr/>
              <p:nvPr/>
            </p:nvSpPr>
            <p:spPr>
              <a:xfrm>
                <a:off x="5921097" y="2524099"/>
                <a:ext cx="23467" cy="26109"/>
              </a:xfrm>
              <a:custGeom>
                <a:avLst/>
                <a:gdLst/>
                <a:ahLst/>
                <a:cxnLst/>
                <a:rect l="l" t="t" r="r" b="b"/>
                <a:pathLst>
                  <a:path w="1262" h="1413" extrusionOk="0">
                    <a:moveTo>
                      <a:pt x="807" y="1"/>
                    </a:moveTo>
                    <a:cubicBezTo>
                      <a:pt x="303" y="304"/>
                      <a:pt x="1" y="808"/>
                      <a:pt x="1" y="1413"/>
                    </a:cubicBezTo>
                    <a:lnTo>
                      <a:pt x="1009" y="1413"/>
                    </a:lnTo>
                    <a:cubicBezTo>
                      <a:pt x="1009" y="1211"/>
                      <a:pt x="1110" y="1009"/>
                      <a:pt x="1261" y="909"/>
                    </a:cubicBezTo>
                    <a:lnTo>
                      <a:pt x="807" y="1"/>
                    </a:lnTo>
                    <a:close/>
                  </a:path>
                </a:pathLst>
              </a:custGeom>
              <a:solidFill>
                <a:srgbClr val="66666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latin typeface="PT Sans" panose="020B0503020203020204"/>
                </a:endParaRPr>
              </a:p>
            </p:txBody>
          </p:sp>
          <p:sp>
            <p:nvSpPr>
              <p:cNvPr id="184" name="Google Shape;649;p20"/>
              <p:cNvSpPr/>
              <p:nvPr/>
            </p:nvSpPr>
            <p:spPr>
              <a:xfrm>
                <a:off x="6027050" y="2474730"/>
                <a:ext cx="91896" cy="155599"/>
              </a:xfrm>
              <a:custGeom>
                <a:avLst/>
                <a:gdLst/>
                <a:ahLst/>
                <a:cxnLst/>
                <a:rect l="l" t="t" r="r" b="b"/>
                <a:pathLst>
                  <a:path w="4942" h="8421" extrusionOk="0">
                    <a:moveTo>
                      <a:pt x="0" y="1"/>
                    </a:moveTo>
                    <a:lnTo>
                      <a:pt x="0" y="8421"/>
                    </a:lnTo>
                    <a:lnTo>
                      <a:pt x="4942" y="8421"/>
                    </a:lnTo>
                    <a:lnTo>
                      <a:pt x="4942" y="1"/>
                    </a:lnTo>
                    <a:close/>
                  </a:path>
                </a:pathLst>
              </a:custGeom>
              <a:solidFill>
                <a:srgbClr val="C2D56A"/>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latin typeface="PT Sans" panose="020B0503020203020204"/>
                </a:endParaRPr>
              </a:p>
            </p:txBody>
          </p:sp>
          <p:sp>
            <p:nvSpPr>
              <p:cNvPr id="185" name="Google Shape;650;p20"/>
              <p:cNvSpPr/>
              <p:nvPr/>
            </p:nvSpPr>
            <p:spPr>
              <a:xfrm>
                <a:off x="6022364" y="2470074"/>
                <a:ext cx="102217" cy="11197"/>
              </a:xfrm>
              <a:custGeom>
                <a:avLst/>
                <a:gdLst/>
                <a:ahLst/>
                <a:cxnLst/>
                <a:rect l="l" t="t" r="r" b="b"/>
                <a:pathLst>
                  <a:path w="5497" h="606" extrusionOk="0">
                    <a:moveTo>
                      <a:pt x="252" y="1"/>
                    </a:moveTo>
                    <a:cubicBezTo>
                      <a:pt x="101" y="1"/>
                      <a:pt x="0" y="101"/>
                      <a:pt x="0" y="253"/>
                    </a:cubicBezTo>
                    <a:lnTo>
                      <a:pt x="0" y="354"/>
                    </a:lnTo>
                    <a:cubicBezTo>
                      <a:pt x="0" y="505"/>
                      <a:pt x="101" y="606"/>
                      <a:pt x="252" y="606"/>
                    </a:cubicBezTo>
                    <a:lnTo>
                      <a:pt x="5194" y="606"/>
                    </a:lnTo>
                    <a:cubicBezTo>
                      <a:pt x="5345" y="606"/>
                      <a:pt x="5496" y="505"/>
                      <a:pt x="5496" y="354"/>
                    </a:cubicBezTo>
                    <a:lnTo>
                      <a:pt x="5496" y="253"/>
                    </a:lnTo>
                    <a:cubicBezTo>
                      <a:pt x="5496" y="101"/>
                      <a:pt x="5345" y="1"/>
                      <a:pt x="5194" y="1"/>
                    </a:cubicBezTo>
                    <a:close/>
                  </a:path>
                </a:pathLst>
              </a:custGeom>
              <a:solidFill>
                <a:srgbClr val="66666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latin typeface="PT Sans" panose="020B0503020203020204"/>
                </a:endParaRPr>
              </a:p>
            </p:txBody>
          </p:sp>
          <p:sp>
            <p:nvSpPr>
              <p:cNvPr id="186" name="Google Shape;651;p20"/>
              <p:cNvSpPr/>
              <p:nvPr/>
            </p:nvSpPr>
            <p:spPr>
              <a:xfrm>
                <a:off x="6022364" y="2623798"/>
                <a:ext cx="102217" cy="12121"/>
              </a:xfrm>
              <a:custGeom>
                <a:avLst/>
                <a:gdLst/>
                <a:ahLst/>
                <a:cxnLst/>
                <a:rect l="l" t="t" r="r" b="b"/>
                <a:pathLst>
                  <a:path w="5497" h="656" extrusionOk="0">
                    <a:moveTo>
                      <a:pt x="252" y="0"/>
                    </a:moveTo>
                    <a:cubicBezTo>
                      <a:pt x="101" y="0"/>
                      <a:pt x="0" y="101"/>
                      <a:pt x="0" y="252"/>
                    </a:cubicBezTo>
                    <a:lnTo>
                      <a:pt x="0" y="403"/>
                    </a:lnTo>
                    <a:cubicBezTo>
                      <a:pt x="0" y="555"/>
                      <a:pt x="101" y="656"/>
                      <a:pt x="252" y="656"/>
                    </a:cubicBezTo>
                    <a:lnTo>
                      <a:pt x="5194" y="656"/>
                    </a:lnTo>
                    <a:cubicBezTo>
                      <a:pt x="5345" y="656"/>
                      <a:pt x="5496" y="555"/>
                      <a:pt x="5496" y="403"/>
                    </a:cubicBezTo>
                    <a:lnTo>
                      <a:pt x="5496" y="252"/>
                    </a:lnTo>
                    <a:cubicBezTo>
                      <a:pt x="5496" y="101"/>
                      <a:pt x="5345" y="0"/>
                      <a:pt x="5194" y="0"/>
                    </a:cubicBezTo>
                    <a:close/>
                  </a:path>
                </a:pathLst>
              </a:custGeom>
              <a:solidFill>
                <a:srgbClr val="66666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latin typeface="PT Sans" panose="020B0503020203020204"/>
                </a:endParaRPr>
              </a:p>
            </p:txBody>
          </p:sp>
          <p:sp>
            <p:nvSpPr>
              <p:cNvPr id="187" name="Google Shape;652;p20"/>
              <p:cNvSpPr/>
              <p:nvPr/>
            </p:nvSpPr>
            <p:spPr>
              <a:xfrm>
                <a:off x="6065801" y="2543666"/>
                <a:ext cx="17516" cy="14449"/>
              </a:xfrm>
              <a:custGeom>
                <a:avLst/>
                <a:gdLst/>
                <a:ahLst/>
                <a:cxnLst/>
                <a:rect l="l" t="t" r="r" b="b"/>
                <a:pathLst>
                  <a:path w="942" h="782" extrusionOk="0">
                    <a:moveTo>
                      <a:pt x="387" y="1"/>
                    </a:moveTo>
                    <a:cubicBezTo>
                      <a:pt x="185" y="1"/>
                      <a:pt x="34" y="152"/>
                      <a:pt x="34" y="404"/>
                    </a:cubicBezTo>
                    <a:cubicBezTo>
                      <a:pt x="1" y="637"/>
                      <a:pt x="186" y="781"/>
                      <a:pt x="389" y="781"/>
                    </a:cubicBezTo>
                    <a:cubicBezTo>
                      <a:pt x="494" y="781"/>
                      <a:pt x="603" y="742"/>
                      <a:pt x="689" y="656"/>
                    </a:cubicBezTo>
                    <a:cubicBezTo>
                      <a:pt x="942" y="404"/>
                      <a:pt x="740" y="1"/>
                      <a:pt x="387" y="1"/>
                    </a:cubicBezTo>
                    <a:close/>
                  </a:path>
                </a:pathLst>
              </a:custGeom>
              <a:solidFill>
                <a:srgbClr val="66666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latin typeface="PT Sans" panose="020B0503020203020204"/>
                </a:endParaRPr>
              </a:p>
            </p:txBody>
          </p:sp>
          <p:sp>
            <p:nvSpPr>
              <p:cNvPr id="188" name="Google Shape;653;p20"/>
              <p:cNvSpPr/>
              <p:nvPr/>
            </p:nvSpPr>
            <p:spPr>
              <a:xfrm>
                <a:off x="6079543" y="2525042"/>
                <a:ext cx="24397" cy="25166"/>
              </a:xfrm>
              <a:custGeom>
                <a:avLst/>
                <a:gdLst/>
                <a:ahLst/>
                <a:cxnLst/>
                <a:rect l="l" t="t" r="r" b="b"/>
                <a:pathLst>
                  <a:path w="1312" h="1362" extrusionOk="0">
                    <a:moveTo>
                      <a:pt x="505" y="0"/>
                    </a:moveTo>
                    <a:lnTo>
                      <a:pt x="1" y="858"/>
                    </a:lnTo>
                    <a:cubicBezTo>
                      <a:pt x="203" y="958"/>
                      <a:pt x="303" y="1160"/>
                      <a:pt x="303" y="1362"/>
                    </a:cubicBezTo>
                    <a:lnTo>
                      <a:pt x="1312" y="1362"/>
                    </a:lnTo>
                    <a:cubicBezTo>
                      <a:pt x="1312" y="807"/>
                      <a:pt x="1009" y="253"/>
                      <a:pt x="505" y="0"/>
                    </a:cubicBezTo>
                    <a:close/>
                  </a:path>
                </a:pathLst>
              </a:custGeom>
              <a:solidFill>
                <a:srgbClr val="66666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latin typeface="PT Sans" panose="020B0503020203020204"/>
                </a:endParaRPr>
              </a:p>
            </p:txBody>
          </p:sp>
          <p:sp>
            <p:nvSpPr>
              <p:cNvPr id="189" name="Google Shape;654;p20"/>
              <p:cNvSpPr/>
              <p:nvPr/>
            </p:nvSpPr>
            <p:spPr>
              <a:xfrm>
                <a:off x="6057991" y="2561366"/>
                <a:ext cx="30012" cy="19364"/>
              </a:xfrm>
              <a:custGeom>
                <a:avLst/>
                <a:gdLst/>
                <a:ahLst/>
                <a:cxnLst/>
                <a:rect l="l" t="t" r="r" b="b"/>
                <a:pathLst>
                  <a:path w="1614" h="1048" extrusionOk="0">
                    <a:moveTo>
                      <a:pt x="555" y="1"/>
                    </a:moveTo>
                    <a:lnTo>
                      <a:pt x="0" y="858"/>
                    </a:lnTo>
                    <a:cubicBezTo>
                      <a:pt x="252" y="984"/>
                      <a:pt x="530" y="1047"/>
                      <a:pt x="807" y="1047"/>
                    </a:cubicBezTo>
                    <a:cubicBezTo>
                      <a:pt x="1084" y="1047"/>
                      <a:pt x="1362" y="984"/>
                      <a:pt x="1614" y="858"/>
                    </a:cubicBezTo>
                    <a:lnTo>
                      <a:pt x="1109" y="1"/>
                    </a:lnTo>
                    <a:cubicBezTo>
                      <a:pt x="1009" y="51"/>
                      <a:pt x="908" y="51"/>
                      <a:pt x="807" y="51"/>
                    </a:cubicBezTo>
                    <a:cubicBezTo>
                      <a:pt x="706" y="51"/>
                      <a:pt x="656" y="51"/>
                      <a:pt x="555" y="1"/>
                    </a:cubicBezTo>
                    <a:close/>
                  </a:path>
                </a:pathLst>
              </a:custGeom>
              <a:solidFill>
                <a:srgbClr val="66666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latin typeface="PT Sans" panose="020B0503020203020204"/>
                </a:endParaRPr>
              </a:p>
            </p:txBody>
          </p:sp>
          <p:sp>
            <p:nvSpPr>
              <p:cNvPr id="190" name="Google Shape;655;p20"/>
              <p:cNvSpPr/>
              <p:nvPr/>
            </p:nvSpPr>
            <p:spPr>
              <a:xfrm>
                <a:off x="6042985" y="2524099"/>
                <a:ext cx="23448" cy="26109"/>
              </a:xfrm>
              <a:custGeom>
                <a:avLst/>
                <a:gdLst/>
                <a:ahLst/>
                <a:cxnLst/>
                <a:rect l="l" t="t" r="r" b="b"/>
                <a:pathLst>
                  <a:path w="1261" h="1413" extrusionOk="0">
                    <a:moveTo>
                      <a:pt x="757" y="1"/>
                    </a:moveTo>
                    <a:cubicBezTo>
                      <a:pt x="303" y="304"/>
                      <a:pt x="0" y="808"/>
                      <a:pt x="0" y="1413"/>
                    </a:cubicBezTo>
                    <a:lnTo>
                      <a:pt x="1009" y="1413"/>
                    </a:lnTo>
                    <a:cubicBezTo>
                      <a:pt x="1009" y="1211"/>
                      <a:pt x="1110" y="1009"/>
                      <a:pt x="1261" y="909"/>
                    </a:cubicBezTo>
                    <a:lnTo>
                      <a:pt x="757" y="1"/>
                    </a:lnTo>
                    <a:close/>
                  </a:path>
                </a:pathLst>
              </a:custGeom>
              <a:solidFill>
                <a:srgbClr val="66666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latin typeface="PT Sans" panose="020B0503020203020204"/>
                </a:endParaRPr>
              </a:p>
            </p:txBody>
          </p:sp>
          <p:sp>
            <p:nvSpPr>
              <p:cNvPr id="191" name="Google Shape;656;p20"/>
              <p:cNvSpPr/>
              <p:nvPr/>
            </p:nvSpPr>
            <p:spPr>
              <a:xfrm>
                <a:off x="5471067" y="2390885"/>
                <a:ext cx="210979" cy="245049"/>
              </a:xfrm>
              <a:custGeom>
                <a:avLst/>
                <a:gdLst/>
                <a:ahLst/>
                <a:cxnLst/>
                <a:rect l="l" t="t" r="r" b="b"/>
                <a:pathLst>
                  <a:path w="11346" h="13262" extrusionOk="0">
                    <a:moveTo>
                      <a:pt x="4539" y="1"/>
                    </a:moveTo>
                    <a:lnTo>
                      <a:pt x="1" y="13262"/>
                    </a:lnTo>
                    <a:lnTo>
                      <a:pt x="2219" y="13262"/>
                    </a:lnTo>
                    <a:lnTo>
                      <a:pt x="5698" y="3026"/>
                    </a:lnTo>
                    <a:lnTo>
                      <a:pt x="9177" y="13262"/>
                    </a:lnTo>
                    <a:lnTo>
                      <a:pt x="11345" y="13262"/>
                    </a:lnTo>
                    <a:lnTo>
                      <a:pt x="6808" y="1"/>
                    </a:lnTo>
                    <a:lnTo>
                      <a:pt x="5698" y="404"/>
                    </a:lnTo>
                    <a:lnTo>
                      <a:pt x="4539" y="1"/>
                    </a:lnTo>
                    <a:close/>
                  </a:path>
                </a:pathLst>
              </a:custGeom>
              <a:solidFill>
                <a:srgbClr val="999999"/>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latin typeface="PT Sans" panose="020B0503020203020204"/>
                </a:endParaRPr>
              </a:p>
            </p:txBody>
          </p:sp>
          <p:sp>
            <p:nvSpPr>
              <p:cNvPr id="192" name="Google Shape;657;p20"/>
              <p:cNvSpPr/>
              <p:nvPr/>
            </p:nvSpPr>
            <p:spPr>
              <a:xfrm>
                <a:off x="5803913" y="2345248"/>
                <a:ext cx="13147" cy="290688"/>
              </a:xfrm>
              <a:custGeom>
                <a:avLst/>
                <a:gdLst/>
                <a:ahLst/>
                <a:cxnLst/>
                <a:rect l="l" t="t" r="r" b="b"/>
                <a:pathLst>
                  <a:path w="707" h="15732" extrusionOk="0">
                    <a:moveTo>
                      <a:pt x="0" y="0"/>
                    </a:moveTo>
                    <a:lnTo>
                      <a:pt x="0" y="15732"/>
                    </a:lnTo>
                    <a:lnTo>
                      <a:pt x="706" y="15732"/>
                    </a:lnTo>
                    <a:lnTo>
                      <a:pt x="706" y="0"/>
                    </a:lnTo>
                    <a:close/>
                  </a:path>
                </a:pathLst>
              </a:custGeom>
              <a:solidFill>
                <a:srgbClr val="66666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latin typeface="PT Sans" panose="020B0503020203020204"/>
                </a:endParaRPr>
              </a:p>
            </p:txBody>
          </p:sp>
          <p:sp>
            <p:nvSpPr>
              <p:cNvPr id="193" name="Google Shape;658;p20"/>
              <p:cNvSpPr/>
              <p:nvPr/>
            </p:nvSpPr>
            <p:spPr>
              <a:xfrm>
                <a:off x="5350127" y="2319159"/>
                <a:ext cx="405985" cy="144420"/>
              </a:xfrm>
              <a:custGeom>
                <a:avLst/>
                <a:gdLst/>
                <a:ahLst/>
                <a:cxnLst/>
                <a:rect l="l" t="t" r="r" b="b"/>
                <a:pathLst>
                  <a:path w="21833" h="7816" extrusionOk="0">
                    <a:moveTo>
                      <a:pt x="21177" y="0"/>
                    </a:moveTo>
                    <a:lnTo>
                      <a:pt x="0" y="5295"/>
                    </a:lnTo>
                    <a:lnTo>
                      <a:pt x="605" y="7816"/>
                    </a:lnTo>
                    <a:lnTo>
                      <a:pt x="21833" y="2572"/>
                    </a:lnTo>
                    <a:lnTo>
                      <a:pt x="21177" y="0"/>
                    </a:lnTo>
                    <a:close/>
                  </a:path>
                </a:pathLst>
              </a:custGeom>
              <a:solidFill>
                <a:srgbClr val="B7B7B7"/>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latin typeface="PT Sans" panose="020B0503020203020204"/>
                </a:endParaRPr>
              </a:p>
            </p:txBody>
          </p:sp>
          <p:sp>
            <p:nvSpPr>
              <p:cNvPr id="194" name="Google Shape;659;p20"/>
              <p:cNvSpPr/>
              <p:nvPr/>
            </p:nvSpPr>
            <p:spPr>
              <a:xfrm>
                <a:off x="5448568" y="2512921"/>
                <a:ext cx="247537" cy="30765"/>
              </a:xfrm>
              <a:custGeom>
                <a:avLst/>
                <a:gdLst/>
                <a:ahLst/>
                <a:cxnLst/>
                <a:rect l="l" t="t" r="r" b="b"/>
                <a:pathLst>
                  <a:path w="13312" h="1665" extrusionOk="0">
                    <a:moveTo>
                      <a:pt x="1" y="1"/>
                    </a:moveTo>
                    <a:lnTo>
                      <a:pt x="1" y="1665"/>
                    </a:lnTo>
                    <a:lnTo>
                      <a:pt x="13312" y="1665"/>
                    </a:lnTo>
                    <a:lnTo>
                      <a:pt x="13312" y="1"/>
                    </a:lnTo>
                    <a:close/>
                  </a:path>
                </a:pathLst>
              </a:custGeom>
              <a:solidFill>
                <a:srgbClr val="B7B7B7"/>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latin typeface="PT Sans" panose="020B0503020203020204"/>
                </a:endParaRPr>
              </a:p>
            </p:txBody>
          </p:sp>
          <p:sp>
            <p:nvSpPr>
              <p:cNvPr id="195" name="Google Shape;660;p20"/>
              <p:cNvSpPr/>
              <p:nvPr/>
            </p:nvSpPr>
            <p:spPr>
              <a:xfrm>
                <a:off x="5709210" y="2203645"/>
                <a:ext cx="136915" cy="265540"/>
              </a:xfrm>
              <a:custGeom>
                <a:avLst/>
                <a:gdLst/>
                <a:ahLst/>
                <a:cxnLst/>
                <a:rect l="l" t="t" r="r" b="b"/>
                <a:pathLst>
                  <a:path w="7363" h="14371" extrusionOk="0">
                    <a:moveTo>
                      <a:pt x="3278" y="0"/>
                    </a:moveTo>
                    <a:lnTo>
                      <a:pt x="1" y="1009"/>
                    </a:lnTo>
                    <a:lnTo>
                      <a:pt x="1312" y="7866"/>
                    </a:lnTo>
                    <a:lnTo>
                      <a:pt x="4034" y="14370"/>
                    </a:lnTo>
                    <a:lnTo>
                      <a:pt x="7362" y="13362"/>
                    </a:lnTo>
                    <a:lnTo>
                      <a:pt x="6051" y="6454"/>
                    </a:lnTo>
                    <a:lnTo>
                      <a:pt x="3278" y="0"/>
                    </a:lnTo>
                    <a:close/>
                  </a:path>
                </a:pathLst>
              </a:custGeom>
              <a:solidFill>
                <a:srgbClr val="999999"/>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latin typeface="PT Sans" panose="020B0503020203020204"/>
                </a:endParaRPr>
              </a:p>
            </p:txBody>
          </p:sp>
          <p:sp>
            <p:nvSpPr>
              <p:cNvPr id="196" name="Google Shape;661;p20"/>
              <p:cNvSpPr/>
              <p:nvPr/>
            </p:nvSpPr>
            <p:spPr>
              <a:xfrm>
                <a:off x="5731710" y="2224136"/>
                <a:ext cx="27204" cy="23004"/>
              </a:xfrm>
              <a:custGeom>
                <a:avLst/>
                <a:gdLst/>
                <a:ahLst/>
                <a:cxnLst/>
                <a:rect l="l" t="t" r="r" b="b"/>
                <a:pathLst>
                  <a:path w="1463" h="1245" extrusionOk="0">
                    <a:moveTo>
                      <a:pt x="858" y="0"/>
                    </a:moveTo>
                    <a:cubicBezTo>
                      <a:pt x="253" y="0"/>
                      <a:pt x="1" y="656"/>
                      <a:pt x="404" y="1059"/>
                    </a:cubicBezTo>
                    <a:cubicBezTo>
                      <a:pt x="532" y="1188"/>
                      <a:pt x="686" y="1244"/>
                      <a:pt x="837" y="1244"/>
                    </a:cubicBezTo>
                    <a:cubicBezTo>
                      <a:pt x="1158" y="1244"/>
                      <a:pt x="1463" y="984"/>
                      <a:pt x="1463" y="605"/>
                    </a:cubicBezTo>
                    <a:cubicBezTo>
                      <a:pt x="1463" y="252"/>
                      <a:pt x="1160" y="0"/>
                      <a:pt x="858" y="0"/>
                    </a:cubicBezTo>
                    <a:close/>
                  </a:path>
                </a:pathLst>
              </a:custGeom>
              <a:solidFill>
                <a:srgbClr val="66666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latin typeface="PT Sans" panose="020B0503020203020204"/>
                </a:endParaRPr>
              </a:p>
            </p:txBody>
          </p:sp>
          <p:sp>
            <p:nvSpPr>
              <p:cNvPr id="197" name="Google Shape;662;p20"/>
              <p:cNvSpPr/>
              <p:nvPr/>
            </p:nvSpPr>
            <p:spPr>
              <a:xfrm>
                <a:off x="5557328" y="2375050"/>
                <a:ext cx="27204" cy="23208"/>
              </a:xfrm>
              <a:custGeom>
                <a:avLst/>
                <a:gdLst/>
                <a:ahLst/>
                <a:cxnLst/>
                <a:rect l="l" t="t" r="r" b="b"/>
                <a:pathLst>
                  <a:path w="1463" h="1256" extrusionOk="0">
                    <a:moveTo>
                      <a:pt x="858" y="1"/>
                    </a:moveTo>
                    <a:cubicBezTo>
                      <a:pt x="253" y="1"/>
                      <a:pt x="0" y="656"/>
                      <a:pt x="404" y="1059"/>
                    </a:cubicBezTo>
                    <a:cubicBezTo>
                      <a:pt x="538" y="1194"/>
                      <a:pt x="701" y="1256"/>
                      <a:pt x="858" y="1256"/>
                    </a:cubicBezTo>
                    <a:cubicBezTo>
                      <a:pt x="1171" y="1256"/>
                      <a:pt x="1463" y="1009"/>
                      <a:pt x="1463" y="606"/>
                    </a:cubicBezTo>
                    <a:cubicBezTo>
                      <a:pt x="1463" y="253"/>
                      <a:pt x="1160" y="1"/>
                      <a:pt x="858" y="1"/>
                    </a:cubicBezTo>
                    <a:close/>
                  </a:path>
                </a:pathLst>
              </a:custGeom>
              <a:solidFill>
                <a:srgbClr val="66666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latin typeface="PT Sans" panose="020B0503020203020204"/>
                </a:endParaRPr>
              </a:p>
            </p:txBody>
          </p:sp>
          <p:sp>
            <p:nvSpPr>
              <p:cNvPr id="198" name="Google Shape;663;p20"/>
              <p:cNvSpPr/>
              <p:nvPr/>
            </p:nvSpPr>
            <p:spPr>
              <a:xfrm>
                <a:off x="5792663" y="2418839"/>
                <a:ext cx="28134" cy="23245"/>
              </a:xfrm>
              <a:custGeom>
                <a:avLst/>
                <a:gdLst/>
                <a:ahLst/>
                <a:cxnLst/>
                <a:rect l="l" t="t" r="r" b="b"/>
                <a:pathLst>
                  <a:path w="1513" h="1258" extrusionOk="0">
                    <a:moveTo>
                      <a:pt x="857" y="0"/>
                    </a:moveTo>
                    <a:cubicBezTo>
                      <a:pt x="303" y="0"/>
                      <a:pt x="0" y="656"/>
                      <a:pt x="403" y="1059"/>
                    </a:cubicBezTo>
                    <a:cubicBezTo>
                      <a:pt x="540" y="1196"/>
                      <a:pt x="711" y="1257"/>
                      <a:pt x="878" y="1257"/>
                    </a:cubicBezTo>
                    <a:cubicBezTo>
                      <a:pt x="1204" y="1257"/>
                      <a:pt x="1513" y="1023"/>
                      <a:pt x="1513" y="656"/>
                    </a:cubicBezTo>
                    <a:cubicBezTo>
                      <a:pt x="1513" y="303"/>
                      <a:pt x="1210" y="0"/>
                      <a:pt x="857" y="0"/>
                    </a:cubicBezTo>
                    <a:close/>
                  </a:path>
                </a:pathLst>
              </a:custGeom>
              <a:solidFill>
                <a:srgbClr val="66666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latin typeface="PT Sans" panose="020B0503020203020204"/>
                </a:endParaRPr>
              </a:p>
            </p:txBody>
          </p:sp>
        </p:grpSp>
      </p:grpSp>
      <p:sp>
        <p:nvSpPr>
          <p:cNvPr id="231" name="Google Shape;583;p46">
            <a:extLst>
              <a:ext uri="{FF2B5EF4-FFF2-40B4-BE49-F238E27FC236}">
                <a16:creationId xmlns:a16="http://schemas.microsoft.com/office/drawing/2014/main" id="{51C48753-6B57-F77F-531E-D78D4DAACADC}"/>
              </a:ext>
            </a:extLst>
          </p:cNvPr>
          <p:cNvSpPr txBox="1"/>
          <p:nvPr/>
        </p:nvSpPr>
        <p:spPr>
          <a:xfrm>
            <a:off x="749744" y="413377"/>
            <a:ext cx="7645354" cy="531206"/>
          </a:xfrm>
          <a:prstGeom prst="rect">
            <a:avLst/>
          </a:prstGeom>
          <a:noFill/>
          <a:ln>
            <a:noFill/>
          </a:ln>
        </p:spPr>
        <p:txBody>
          <a:bodyPr spcFirstLastPara="1" wrap="square" lIns="91425" tIns="91425" rIns="91425" bIns="91425" anchor="t" anchorCtr="0">
            <a:noAutofit/>
          </a:bodyPr>
          <a:lstStyle/>
          <a:p>
            <a:pPr lvl="0" algn="ctr" defTabSz="914400">
              <a:buClr>
                <a:srgbClr val="000000"/>
              </a:buClr>
              <a:defRPr/>
            </a:pPr>
            <a:r>
              <a:rPr lang="en-US" sz="2400" b="1" kern="0" dirty="0" err="1">
                <a:solidFill>
                  <a:srgbClr val="000000"/>
                </a:solidFill>
                <a:latin typeface="PT Sans" panose="020B0503020203020204" pitchFamily="34" charset="0"/>
                <a:cs typeface="Arial"/>
                <a:sym typeface="Arial"/>
              </a:rPr>
              <a:t>Asal</a:t>
            </a:r>
            <a:r>
              <a:rPr lang="en-US" sz="2400" b="1" kern="0" dirty="0">
                <a:solidFill>
                  <a:srgbClr val="000000"/>
                </a:solidFill>
                <a:latin typeface="PT Sans" panose="020B0503020203020204" pitchFamily="34" charset="0"/>
                <a:cs typeface="Arial"/>
                <a:sym typeface="Arial"/>
              </a:rPr>
              <a:t> </a:t>
            </a:r>
            <a:r>
              <a:rPr lang="en-US" sz="2400" b="1" kern="0" dirty="0" err="1">
                <a:solidFill>
                  <a:srgbClr val="000000"/>
                </a:solidFill>
                <a:latin typeface="PT Sans" panose="020B0503020203020204" pitchFamily="34" charset="0"/>
                <a:cs typeface="Arial"/>
                <a:sym typeface="Arial"/>
              </a:rPr>
              <a:t>Limbah</a:t>
            </a:r>
            <a:r>
              <a:rPr lang="en-US" sz="2400" b="1" kern="0" dirty="0">
                <a:solidFill>
                  <a:srgbClr val="000000"/>
                </a:solidFill>
                <a:latin typeface="PT Sans" panose="020B0503020203020204" pitchFamily="34" charset="0"/>
                <a:cs typeface="Arial"/>
                <a:sym typeface="Arial"/>
              </a:rPr>
              <a:t> </a:t>
            </a:r>
            <a:r>
              <a:rPr lang="en-US" sz="2400" b="1" kern="0" dirty="0" err="1">
                <a:solidFill>
                  <a:srgbClr val="000000"/>
                </a:solidFill>
                <a:latin typeface="PT Sans" panose="020B0503020203020204" pitchFamily="34" charset="0"/>
                <a:cs typeface="Arial"/>
                <a:sym typeface="Arial"/>
              </a:rPr>
              <a:t>Bahan</a:t>
            </a:r>
            <a:r>
              <a:rPr lang="en-US" sz="2400" b="1" kern="0" dirty="0">
                <a:solidFill>
                  <a:srgbClr val="000000"/>
                </a:solidFill>
                <a:latin typeface="PT Sans" panose="020B0503020203020204" pitchFamily="34" charset="0"/>
                <a:cs typeface="Arial"/>
                <a:sym typeface="Arial"/>
              </a:rPr>
              <a:t> </a:t>
            </a:r>
            <a:r>
              <a:rPr lang="en-US" sz="2400" b="1" kern="0" dirty="0" err="1">
                <a:solidFill>
                  <a:srgbClr val="000000"/>
                </a:solidFill>
                <a:latin typeface="PT Sans" panose="020B0503020203020204" pitchFamily="34" charset="0"/>
                <a:cs typeface="Arial"/>
                <a:sym typeface="Arial"/>
              </a:rPr>
              <a:t>Berbahaya</a:t>
            </a:r>
            <a:r>
              <a:rPr lang="en-US" sz="2400" b="1" kern="0" dirty="0">
                <a:solidFill>
                  <a:srgbClr val="000000"/>
                </a:solidFill>
                <a:latin typeface="PT Sans" panose="020B0503020203020204" pitchFamily="34" charset="0"/>
                <a:cs typeface="Arial"/>
                <a:sym typeface="Arial"/>
              </a:rPr>
              <a:t> </a:t>
            </a:r>
            <a:r>
              <a:rPr lang="en-US" sz="2400" b="1" kern="0" dirty="0" err="1">
                <a:solidFill>
                  <a:srgbClr val="000000"/>
                </a:solidFill>
                <a:latin typeface="PT Sans" panose="020B0503020203020204" pitchFamily="34" charset="0"/>
                <a:cs typeface="Arial"/>
                <a:sym typeface="Arial"/>
              </a:rPr>
              <a:t>dan</a:t>
            </a:r>
            <a:r>
              <a:rPr lang="en-US" sz="2400" b="1" kern="0" dirty="0">
                <a:solidFill>
                  <a:srgbClr val="000000"/>
                </a:solidFill>
                <a:latin typeface="PT Sans" panose="020B0503020203020204" pitchFamily="34" charset="0"/>
                <a:cs typeface="Arial"/>
                <a:sym typeface="Arial"/>
              </a:rPr>
              <a:t> </a:t>
            </a:r>
            <a:r>
              <a:rPr lang="en-US" sz="2400" b="1" kern="0" dirty="0" err="1">
                <a:solidFill>
                  <a:srgbClr val="000000"/>
                </a:solidFill>
                <a:latin typeface="PT Sans" panose="020B0503020203020204" pitchFamily="34" charset="0"/>
                <a:cs typeface="Arial"/>
                <a:sym typeface="Arial"/>
              </a:rPr>
              <a:t>Beracun</a:t>
            </a:r>
            <a:r>
              <a:rPr lang="en-US" sz="2400" b="1" kern="0" dirty="0">
                <a:solidFill>
                  <a:srgbClr val="000000"/>
                </a:solidFill>
                <a:latin typeface="PT Sans" panose="020B0503020203020204" pitchFamily="34" charset="0"/>
                <a:cs typeface="Arial"/>
                <a:sym typeface="Arial"/>
              </a:rPr>
              <a:t> (B3)</a:t>
            </a:r>
          </a:p>
        </p:txBody>
      </p:sp>
      <p:pic>
        <p:nvPicPr>
          <p:cNvPr id="116" name="Picture 115">
            <a:extLst>
              <a:ext uri="{FF2B5EF4-FFF2-40B4-BE49-F238E27FC236}">
                <a16:creationId xmlns:a16="http://schemas.microsoft.com/office/drawing/2014/main" id="{FBD125B1-430C-E937-993C-45CD0A0B9518}"/>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4631439"/>
            <a:ext cx="9144000" cy="512063"/>
          </a:xfrm>
          <a:prstGeom prst="rect">
            <a:avLst/>
          </a:prstGeom>
        </p:spPr>
      </p:pic>
    </p:spTree>
    <p:extLst>
      <p:ext uri="{BB962C8B-B14F-4D97-AF65-F5344CB8AC3E}">
        <p14:creationId xmlns:p14="http://schemas.microsoft.com/office/powerpoint/2010/main" val="33749238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31"/>
                                        </p:tgtEl>
                                        <p:attrNameLst>
                                          <p:attrName>style.visibility</p:attrName>
                                        </p:attrNameLst>
                                      </p:cBhvr>
                                      <p:to>
                                        <p:strVal val="visible"/>
                                      </p:to>
                                    </p:set>
                                    <p:animEffect transition="in" filter="fade">
                                      <p:cBhvr>
                                        <p:cTn id="7" dur="500"/>
                                        <p:tgtEl>
                                          <p:spTgt spid="231"/>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38"/>
                                        </p:tgtEl>
                                        <p:attrNameLst>
                                          <p:attrName>style.visibility</p:attrName>
                                        </p:attrNameLst>
                                      </p:cBhvr>
                                      <p:to>
                                        <p:strVal val="visible"/>
                                      </p:to>
                                    </p:set>
                                    <p:animEffect transition="in" filter="fade">
                                      <p:cBhvr>
                                        <p:cTn id="11" dur="500"/>
                                        <p:tgtEl>
                                          <p:spTgt spid="138"/>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28"/>
                                        </p:tgtEl>
                                        <p:attrNameLst>
                                          <p:attrName>style.visibility</p:attrName>
                                        </p:attrNameLst>
                                      </p:cBhvr>
                                      <p:to>
                                        <p:strVal val="visible"/>
                                      </p:to>
                                    </p:set>
                                    <p:animEffect transition="in" filter="fade">
                                      <p:cBhvr>
                                        <p:cTn id="15" dur="500"/>
                                        <p:tgtEl>
                                          <p:spTgt spid="128"/>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33"/>
                                        </p:tgtEl>
                                        <p:attrNameLst>
                                          <p:attrName>style.visibility</p:attrName>
                                        </p:attrNameLst>
                                      </p:cBhvr>
                                      <p:to>
                                        <p:strVal val="visible"/>
                                      </p:to>
                                    </p:set>
                                    <p:animEffect transition="in" filter="fade">
                                      <p:cBhvr>
                                        <p:cTn id="19" dur="500"/>
                                        <p:tgtEl>
                                          <p:spTgt spid="133"/>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123"/>
                                        </p:tgtEl>
                                        <p:attrNameLst>
                                          <p:attrName>style.visibility</p:attrName>
                                        </p:attrNameLst>
                                      </p:cBhvr>
                                      <p:to>
                                        <p:strVal val="visible"/>
                                      </p:to>
                                    </p:set>
                                    <p:animEffect transition="in" filter="fade">
                                      <p:cBhvr>
                                        <p:cTn id="23" dur="500"/>
                                        <p:tgtEl>
                                          <p:spTgt spid="123"/>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118"/>
                                        </p:tgtEl>
                                        <p:attrNameLst>
                                          <p:attrName>style.visibility</p:attrName>
                                        </p:attrNameLst>
                                      </p:cBhvr>
                                      <p:to>
                                        <p:strVal val="visible"/>
                                      </p:to>
                                    </p:set>
                                    <p:animEffect transition="in" filter="fade">
                                      <p:cBhvr>
                                        <p:cTn id="27" dur="500"/>
                                        <p:tgtEl>
                                          <p:spTgt spid="1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1"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a:extLst>
              <a:ext uri="{FF2B5EF4-FFF2-40B4-BE49-F238E27FC236}">
                <a16:creationId xmlns:a16="http://schemas.microsoft.com/office/drawing/2014/main" id="{92F725A5-968D-3387-7278-E5E9ABE9E8F9}"/>
              </a:ext>
            </a:extLst>
          </p:cNvPr>
          <p:cNvSpPr>
            <a:spLocks noGrp="1"/>
          </p:cNvSpPr>
          <p:nvPr>
            <p:ph type="title"/>
          </p:nvPr>
        </p:nvSpPr>
        <p:spPr>
          <a:xfrm>
            <a:off x="713113" y="436185"/>
            <a:ext cx="7691400" cy="572700"/>
          </a:xfrm>
        </p:spPr>
        <p:txBody>
          <a:bodyPr/>
          <a:lstStyle/>
          <a:p>
            <a:r>
              <a:rPr lang="id-ID" b="1" dirty="0">
                <a:solidFill>
                  <a:srgbClr val="000000"/>
                </a:solidFill>
                <a:latin typeface="PT Sans" panose="020B0503020203020204" pitchFamily="34" charset="0"/>
              </a:rPr>
              <a:t>Daftar Isi</a:t>
            </a:r>
            <a:endParaRPr lang="en-US" b="1" dirty="0">
              <a:solidFill>
                <a:srgbClr val="000000"/>
              </a:solidFill>
              <a:latin typeface="PT Sans" panose="020B0503020203020204" pitchFamily="34" charset="0"/>
            </a:endParaRPr>
          </a:p>
        </p:txBody>
      </p:sp>
      <p:sp>
        <p:nvSpPr>
          <p:cNvPr id="32" name="Google Shape;222;p33">
            <a:hlinkClick r:id="rId2" action="ppaction://hlinksldjump"/>
            <a:extLst>
              <a:ext uri="{FF2B5EF4-FFF2-40B4-BE49-F238E27FC236}">
                <a16:creationId xmlns:a16="http://schemas.microsoft.com/office/drawing/2014/main" id="{1B9C70A8-36EC-63CB-2918-08B4133AAAF1}"/>
              </a:ext>
            </a:extLst>
          </p:cNvPr>
          <p:cNvSpPr/>
          <p:nvPr/>
        </p:nvSpPr>
        <p:spPr>
          <a:xfrm>
            <a:off x="713113" y="1688236"/>
            <a:ext cx="817200" cy="817200"/>
          </a:xfrm>
          <a:prstGeom prst="ellipse">
            <a:avLst/>
          </a:prstGeom>
          <a:solidFill>
            <a:srgbClr val="FCBF49"/>
          </a:solidFill>
          <a:ln>
            <a:noFill/>
          </a:ln>
        </p:spPr>
        <p:txBody>
          <a:bodyPr spcFirstLastPara="1" wrap="square" lIns="91425" tIns="91425" rIns="91425" bIns="91425" anchor="ctr" anchorCtr="0">
            <a:noAutofit/>
          </a:bodyPr>
          <a:lstStyle/>
          <a:p>
            <a:pPr marL="0" marR="0" lvl="0" indent="0" algn="ctr" defTabSz="914355" rtl="0" eaLnBrk="1" fontAlgn="auto" latinLnBrk="0" hangingPunct="1">
              <a:lnSpc>
                <a:spcPct val="100000"/>
              </a:lnSpc>
              <a:spcBef>
                <a:spcPts val="0"/>
              </a:spcBef>
              <a:spcAft>
                <a:spcPts val="0"/>
              </a:spcAft>
              <a:buClrTx/>
              <a:buSzTx/>
              <a:buFontTx/>
              <a:buNone/>
              <a:tabLst/>
              <a:defRPr/>
            </a:pPr>
            <a:r>
              <a:rPr kumimoji="0" sz="3200" b="1" i="0" u="none" strike="noStrike" kern="0" cap="none" spc="0" normalizeH="0" baseline="0" noProof="0" dirty="0">
                <a:ln>
                  <a:noFill/>
                </a:ln>
                <a:solidFill>
                  <a:srgbClr val="000000"/>
                </a:solidFill>
                <a:effectLst/>
                <a:uLnTx/>
                <a:uFillTx/>
                <a:latin typeface="PT Sans" panose="020B0503020203020204" pitchFamily="34" charset="0"/>
                <a:ea typeface="+mn-ea"/>
                <a:cs typeface="Calibri" panose="020F0502020204030204" pitchFamily="34" charset="0"/>
                <a:sym typeface="Arial"/>
              </a:rPr>
              <a:t>A</a:t>
            </a:r>
          </a:p>
        </p:txBody>
      </p:sp>
      <p:sp>
        <p:nvSpPr>
          <p:cNvPr id="39" name="Google Shape;230;p33">
            <a:hlinkClick r:id="rId2" action="ppaction://hlinksldjump"/>
            <a:extLst>
              <a:ext uri="{FF2B5EF4-FFF2-40B4-BE49-F238E27FC236}">
                <a16:creationId xmlns:a16="http://schemas.microsoft.com/office/drawing/2014/main" id="{1798AE33-2317-774F-7312-1E97562ED848}"/>
              </a:ext>
            </a:extLst>
          </p:cNvPr>
          <p:cNvSpPr txBox="1">
            <a:spLocks/>
          </p:cNvSpPr>
          <p:nvPr/>
        </p:nvSpPr>
        <p:spPr>
          <a:xfrm>
            <a:off x="1530275" y="1614437"/>
            <a:ext cx="1790810" cy="964799"/>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000"/>
              <a:buFont typeface="Signika"/>
              <a:buNone/>
              <a:defRPr sz="1800" b="1" i="0" u="none" strike="noStrike" cap="none">
                <a:solidFill>
                  <a:schemeClr val="dk1"/>
                </a:solidFill>
                <a:latin typeface="Signika"/>
                <a:ea typeface="Signika"/>
                <a:cs typeface="Signika"/>
                <a:sym typeface="Signika"/>
              </a:defRPr>
            </a:lvl1pPr>
            <a:lvl2pPr marR="0" lvl="1"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2pPr>
            <a:lvl3pPr marR="0" lvl="2"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3pPr>
            <a:lvl4pPr marR="0" lvl="3"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4pPr>
            <a:lvl5pPr marR="0" lvl="4"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5pPr>
            <a:lvl6pPr marR="0" lvl="5"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6pPr>
            <a:lvl7pPr marR="0" lvl="6"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7pPr>
            <a:lvl8pPr marR="0" lvl="7"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8pPr>
            <a:lvl9pPr marR="0" lvl="8"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9pPr>
          </a:lstStyle>
          <a:p>
            <a:pPr marL="0" marR="0" lvl="0" indent="0" algn="l" defTabSz="914400" rtl="0" eaLnBrk="1" fontAlgn="auto" latinLnBrk="0" hangingPunct="1">
              <a:lnSpc>
                <a:spcPct val="100000"/>
              </a:lnSpc>
              <a:spcBef>
                <a:spcPts val="0"/>
              </a:spcBef>
              <a:spcAft>
                <a:spcPts val="0"/>
              </a:spcAft>
              <a:buClr>
                <a:srgbClr val="043A5B"/>
              </a:buClr>
              <a:buSzPts val="2000"/>
              <a:buFont typeface="Signika"/>
              <a:buNone/>
              <a:tabLst/>
              <a:defRPr/>
            </a:pPr>
            <a:r>
              <a:rPr kumimoji="0" lang="en-US" sz="1600" i="0" u="none" strike="noStrike" kern="0" cap="none" spc="0" normalizeH="0" baseline="0" noProof="0" dirty="0" err="1">
                <a:ln>
                  <a:noFill/>
                </a:ln>
                <a:solidFill>
                  <a:srgbClr val="000000"/>
                </a:solidFill>
                <a:effectLst/>
                <a:uLnTx/>
                <a:uFillTx/>
                <a:latin typeface="PT Sans" panose="020B0503020203020204" pitchFamily="34" charset="0"/>
                <a:cs typeface="Calibri" panose="020F0502020204030204" pitchFamily="34" charset="0"/>
                <a:sym typeface="Signika"/>
              </a:rPr>
              <a:t>Keseimbangan</a:t>
            </a:r>
            <a:r>
              <a:rPr kumimoji="0" lang="en-US" sz="1600" i="0" u="none" strike="noStrike" kern="0" cap="none" spc="0" normalizeH="0" baseline="0" noProof="0" dirty="0">
                <a:ln>
                  <a:noFill/>
                </a:ln>
                <a:solidFill>
                  <a:srgbClr val="000000"/>
                </a:solidFill>
                <a:effectLst/>
                <a:uLnTx/>
                <a:uFillTx/>
                <a:latin typeface="PT Sans" panose="020B0503020203020204" pitchFamily="34" charset="0"/>
                <a:cs typeface="Calibri" panose="020F0502020204030204" pitchFamily="34" charset="0"/>
                <a:sym typeface="Signika"/>
              </a:rPr>
              <a:t> dan </a:t>
            </a:r>
            <a:r>
              <a:rPr kumimoji="0" lang="en-US" sz="1600" i="0" u="none" strike="noStrike" kern="0" cap="none" spc="0" normalizeH="0" baseline="0" noProof="0" dirty="0" err="1">
                <a:ln>
                  <a:noFill/>
                </a:ln>
                <a:solidFill>
                  <a:srgbClr val="000000"/>
                </a:solidFill>
                <a:effectLst/>
                <a:uLnTx/>
                <a:uFillTx/>
                <a:latin typeface="PT Sans" panose="020B0503020203020204" pitchFamily="34" charset="0"/>
                <a:cs typeface="Calibri" panose="020F0502020204030204" pitchFamily="34" charset="0"/>
                <a:sym typeface="Signika"/>
              </a:rPr>
              <a:t>Perubahan</a:t>
            </a:r>
            <a:r>
              <a:rPr kumimoji="0" lang="en-US" sz="1600" i="0" u="none" strike="noStrike" kern="0" cap="none" spc="0" normalizeH="0" baseline="0" noProof="0" dirty="0">
                <a:ln>
                  <a:noFill/>
                </a:ln>
                <a:solidFill>
                  <a:srgbClr val="000000"/>
                </a:solidFill>
                <a:effectLst/>
                <a:uLnTx/>
                <a:uFillTx/>
                <a:latin typeface="PT Sans" panose="020B0503020203020204" pitchFamily="34" charset="0"/>
                <a:cs typeface="Calibri" panose="020F0502020204030204" pitchFamily="34" charset="0"/>
                <a:sym typeface="Signika"/>
              </a:rPr>
              <a:t> </a:t>
            </a:r>
            <a:r>
              <a:rPr kumimoji="0" lang="en-US" sz="1600" i="0" u="none" strike="noStrike" kern="0" cap="none" spc="0" normalizeH="0" baseline="0" noProof="0" dirty="0" err="1">
                <a:ln>
                  <a:noFill/>
                </a:ln>
                <a:solidFill>
                  <a:srgbClr val="000000"/>
                </a:solidFill>
                <a:effectLst/>
                <a:uLnTx/>
                <a:uFillTx/>
                <a:latin typeface="PT Sans" panose="020B0503020203020204" pitchFamily="34" charset="0"/>
                <a:cs typeface="Calibri" panose="020F0502020204030204" pitchFamily="34" charset="0"/>
                <a:sym typeface="Signika"/>
              </a:rPr>
              <a:t>Lingkungan</a:t>
            </a:r>
            <a:r>
              <a:rPr kumimoji="0" lang="en-US" sz="1600" i="0" u="none" strike="noStrike" kern="0" cap="none" spc="0" normalizeH="0" baseline="0" noProof="0" dirty="0">
                <a:ln>
                  <a:noFill/>
                </a:ln>
                <a:solidFill>
                  <a:srgbClr val="000000"/>
                </a:solidFill>
                <a:effectLst/>
                <a:uLnTx/>
                <a:uFillTx/>
                <a:latin typeface="PT Sans" panose="020B0503020203020204" pitchFamily="34" charset="0"/>
                <a:cs typeface="Calibri" panose="020F0502020204030204" pitchFamily="34" charset="0"/>
                <a:sym typeface="Signika"/>
              </a:rPr>
              <a:t> </a:t>
            </a:r>
            <a:r>
              <a:rPr kumimoji="0" lang="en-US" sz="1600" i="0" u="none" strike="noStrike" kern="0" cap="none" spc="0" normalizeH="0" baseline="0" noProof="0" dirty="0" err="1">
                <a:ln>
                  <a:noFill/>
                </a:ln>
                <a:solidFill>
                  <a:srgbClr val="000000"/>
                </a:solidFill>
                <a:effectLst/>
                <a:uLnTx/>
                <a:uFillTx/>
                <a:latin typeface="PT Sans" panose="020B0503020203020204" pitchFamily="34" charset="0"/>
                <a:cs typeface="Calibri" panose="020F0502020204030204" pitchFamily="34" charset="0"/>
                <a:sym typeface="Signika"/>
              </a:rPr>
              <a:t>Hidup</a:t>
            </a:r>
            <a:endParaRPr kumimoji="0" lang="en-US" sz="1600" i="0" u="none" strike="noStrike" kern="0" cap="none" spc="0" normalizeH="0" baseline="0" noProof="0" dirty="0">
              <a:ln>
                <a:noFill/>
              </a:ln>
              <a:solidFill>
                <a:srgbClr val="000000"/>
              </a:solidFill>
              <a:effectLst/>
              <a:uLnTx/>
              <a:uFillTx/>
              <a:latin typeface="PT Sans" panose="020B0503020203020204" pitchFamily="34" charset="0"/>
              <a:cs typeface="Calibri" panose="020F0502020204030204" pitchFamily="34" charset="0"/>
              <a:sym typeface="Signika"/>
            </a:endParaRPr>
          </a:p>
        </p:txBody>
      </p:sp>
      <p:sp>
        <p:nvSpPr>
          <p:cNvPr id="40" name="Google Shape;233;p33">
            <a:hlinkClick r:id="" action="ppaction://noaction"/>
            <a:extLst>
              <a:ext uri="{FF2B5EF4-FFF2-40B4-BE49-F238E27FC236}">
                <a16:creationId xmlns:a16="http://schemas.microsoft.com/office/drawing/2014/main" id="{59CBE56C-1756-948D-5AC9-094CDC55D715}"/>
              </a:ext>
            </a:extLst>
          </p:cNvPr>
          <p:cNvSpPr txBox="1">
            <a:spLocks/>
          </p:cNvSpPr>
          <p:nvPr/>
        </p:nvSpPr>
        <p:spPr>
          <a:xfrm>
            <a:off x="1519186" y="3230422"/>
            <a:ext cx="1801899" cy="730103"/>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000"/>
              <a:buFont typeface="Signika"/>
              <a:buNone/>
              <a:defRPr sz="1800" b="1" i="0" u="none" strike="noStrike" cap="none">
                <a:solidFill>
                  <a:schemeClr val="dk1"/>
                </a:solidFill>
                <a:latin typeface="Signika"/>
                <a:ea typeface="Signika"/>
                <a:cs typeface="Signika"/>
                <a:sym typeface="Signika"/>
              </a:defRPr>
            </a:lvl1pPr>
            <a:lvl2pPr marR="0" lvl="1"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2pPr>
            <a:lvl3pPr marR="0" lvl="2"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3pPr>
            <a:lvl4pPr marR="0" lvl="3"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4pPr>
            <a:lvl5pPr marR="0" lvl="4"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5pPr>
            <a:lvl6pPr marR="0" lvl="5"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6pPr>
            <a:lvl7pPr marR="0" lvl="6"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7pPr>
            <a:lvl8pPr marR="0" lvl="7"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8pPr>
            <a:lvl9pPr marR="0" lvl="8"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9pPr>
          </a:lstStyle>
          <a:p>
            <a:pPr marL="0" marR="0" lvl="0" indent="0" algn="l" defTabSz="914400" rtl="0" eaLnBrk="1" fontAlgn="auto" latinLnBrk="0" hangingPunct="1">
              <a:lnSpc>
                <a:spcPct val="100000"/>
              </a:lnSpc>
              <a:spcBef>
                <a:spcPts val="0"/>
              </a:spcBef>
              <a:spcAft>
                <a:spcPts val="0"/>
              </a:spcAft>
              <a:buClr>
                <a:srgbClr val="043A5B"/>
              </a:buClr>
              <a:buSzPts val="2000"/>
              <a:buFont typeface="Signika"/>
              <a:buNone/>
              <a:tabLst/>
              <a:defRPr/>
            </a:pPr>
            <a:r>
              <a:rPr kumimoji="0" lang="en-US" sz="1600" i="0" u="none" strike="noStrike" kern="0" cap="none" spc="0" normalizeH="0" baseline="0" noProof="0" dirty="0" err="1">
                <a:ln>
                  <a:noFill/>
                </a:ln>
                <a:solidFill>
                  <a:srgbClr val="000000"/>
                </a:solidFill>
                <a:effectLst/>
                <a:uLnTx/>
                <a:uFillTx/>
                <a:latin typeface="PT Sans" panose="020B0503020203020204" pitchFamily="34" charset="0"/>
                <a:cs typeface="Calibri" panose="020F0502020204030204" pitchFamily="34" charset="0"/>
                <a:sym typeface="Signika"/>
              </a:rPr>
              <a:t>Penanganan</a:t>
            </a:r>
            <a:r>
              <a:rPr kumimoji="0" lang="en-US" sz="1600" i="0" u="none" strike="noStrike" kern="0" cap="none" spc="0" normalizeH="0" baseline="0" noProof="0" dirty="0">
                <a:ln>
                  <a:noFill/>
                </a:ln>
                <a:solidFill>
                  <a:srgbClr val="000000"/>
                </a:solidFill>
                <a:effectLst/>
                <a:uLnTx/>
                <a:uFillTx/>
                <a:latin typeface="PT Sans" panose="020B0503020203020204" pitchFamily="34" charset="0"/>
                <a:cs typeface="Calibri" panose="020F0502020204030204" pitchFamily="34" charset="0"/>
                <a:sym typeface="Signika"/>
              </a:rPr>
              <a:t> </a:t>
            </a:r>
            <a:r>
              <a:rPr kumimoji="0" lang="en-US" sz="1600" i="0" u="none" strike="noStrike" kern="0" cap="none" spc="0" normalizeH="0" baseline="0" noProof="0" dirty="0" err="1">
                <a:ln>
                  <a:noFill/>
                </a:ln>
                <a:solidFill>
                  <a:srgbClr val="000000"/>
                </a:solidFill>
                <a:effectLst/>
                <a:uLnTx/>
                <a:uFillTx/>
                <a:latin typeface="PT Sans" panose="020B0503020203020204" pitchFamily="34" charset="0"/>
                <a:cs typeface="Calibri" panose="020F0502020204030204" pitchFamily="34" charset="0"/>
                <a:sym typeface="Signika"/>
              </a:rPr>
              <a:t>Limbah</a:t>
            </a:r>
            <a:endParaRPr kumimoji="0" lang="en-US" sz="1600" i="0" u="none" strike="noStrike" kern="0" cap="none" spc="0" normalizeH="0" baseline="0" noProof="0" dirty="0">
              <a:ln>
                <a:noFill/>
              </a:ln>
              <a:solidFill>
                <a:srgbClr val="000000"/>
              </a:solidFill>
              <a:effectLst/>
              <a:uLnTx/>
              <a:uFillTx/>
              <a:latin typeface="PT Sans" panose="020B0503020203020204" pitchFamily="34" charset="0"/>
              <a:cs typeface="Calibri" panose="020F0502020204030204" pitchFamily="34" charset="0"/>
              <a:sym typeface="Signika"/>
            </a:endParaRPr>
          </a:p>
        </p:txBody>
      </p:sp>
      <p:sp>
        <p:nvSpPr>
          <p:cNvPr id="42" name="Google Shape;236;p33">
            <a:hlinkClick r:id="rId3" action="ppaction://hlinksldjump"/>
            <a:extLst>
              <a:ext uri="{FF2B5EF4-FFF2-40B4-BE49-F238E27FC236}">
                <a16:creationId xmlns:a16="http://schemas.microsoft.com/office/drawing/2014/main" id="{F95CEC6D-0D26-18E1-8B50-6EE0497804FC}"/>
              </a:ext>
            </a:extLst>
          </p:cNvPr>
          <p:cNvSpPr txBox="1">
            <a:spLocks/>
          </p:cNvSpPr>
          <p:nvPr/>
        </p:nvSpPr>
        <p:spPr>
          <a:xfrm>
            <a:off x="4202438" y="1704586"/>
            <a:ext cx="1555625" cy="7845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000"/>
              <a:buFont typeface="Signika"/>
              <a:buNone/>
              <a:defRPr sz="1800" b="1" i="0" u="none" strike="noStrike" cap="none">
                <a:solidFill>
                  <a:schemeClr val="dk1"/>
                </a:solidFill>
                <a:latin typeface="Signika"/>
                <a:ea typeface="Signika"/>
                <a:cs typeface="Signika"/>
                <a:sym typeface="Signika"/>
              </a:defRPr>
            </a:lvl1pPr>
            <a:lvl2pPr marR="0" lvl="1"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2pPr>
            <a:lvl3pPr marR="0" lvl="2"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3pPr>
            <a:lvl4pPr marR="0" lvl="3"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4pPr>
            <a:lvl5pPr marR="0" lvl="4"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5pPr>
            <a:lvl6pPr marR="0" lvl="5"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6pPr>
            <a:lvl7pPr marR="0" lvl="6"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7pPr>
            <a:lvl8pPr marR="0" lvl="7"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8pPr>
            <a:lvl9pPr marR="0" lvl="8"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9pPr>
          </a:lstStyle>
          <a:p>
            <a:pPr marL="0" marR="0" lvl="0" indent="0" algn="l" defTabSz="914400" rtl="0" eaLnBrk="1" fontAlgn="auto" latinLnBrk="0" hangingPunct="1">
              <a:lnSpc>
                <a:spcPct val="100000"/>
              </a:lnSpc>
              <a:spcBef>
                <a:spcPts val="0"/>
              </a:spcBef>
              <a:spcAft>
                <a:spcPts val="0"/>
              </a:spcAft>
              <a:buClr>
                <a:srgbClr val="043A5B"/>
              </a:buClr>
              <a:buSzPts val="2000"/>
              <a:buFont typeface="Signika"/>
              <a:buNone/>
              <a:tabLst/>
              <a:defRPr/>
            </a:pPr>
            <a:r>
              <a:rPr kumimoji="0" lang="en-US" sz="1600" i="0" u="none" strike="noStrike" kern="0" cap="none" spc="0" normalizeH="0" baseline="0" noProof="0" dirty="0" err="1">
                <a:ln>
                  <a:noFill/>
                </a:ln>
                <a:solidFill>
                  <a:srgbClr val="000000"/>
                </a:solidFill>
                <a:effectLst/>
                <a:uLnTx/>
                <a:uFillTx/>
                <a:latin typeface="PT Sans" panose="020B0503020203020204" pitchFamily="34" charset="0"/>
                <a:cs typeface="Calibri" panose="020F0502020204030204" pitchFamily="34" charset="0"/>
                <a:sym typeface="Signika"/>
              </a:rPr>
              <a:t>Pencemaran</a:t>
            </a:r>
            <a:r>
              <a:rPr kumimoji="0" lang="en-US" sz="1600" i="0" u="none" strike="noStrike" kern="0" cap="none" spc="0" normalizeH="0" baseline="0" noProof="0" dirty="0">
                <a:ln>
                  <a:noFill/>
                </a:ln>
                <a:solidFill>
                  <a:srgbClr val="000000"/>
                </a:solidFill>
                <a:effectLst/>
                <a:uLnTx/>
                <a:uFillTx/>
                <a:latin typeface="PT Sans" panose="020B0503020203020204" pitchFamily="34" charset="0"/>
                <a:cs typeface="Calibri" panose="020F0502020204030204" pitchFamily="34" charset="0"/>
                <a:sym typeface="Signika"/>
              </a:rPr>
              <a:t> </a:t>
            </a:r>
            <a:r>
              <a:rPr kumimoji="0" lang="en-US" sz="1600" i="0" u="none" strike="noStrike" kern="0" cap="none" spc="0" normalizeH="0" baseline="0" noProof="0" dirty="0" err="1">
                <a:ln>
                  <a:noFill/>
                </a:ln>
                <a:solidFill>
                  <a:srgbClr val="000000"/>
                </a:solidFill>
                <a:effectLst/>
                <a:uLnTx/>
                <a:uFillTx/>
                <a:latin typeface="PT Sans" panose="020B0503020203020204" pitchFamily="34" charset="0"/>
                <a:cs typeface="Calibri" panose="020F0502020204030204" pitchFamily="34" charset="0"/>
                <a:sym typeface="Signika"/>
              </a:rPr>
              <a:t>Lingkungan</a:t>
            </a:r>
            <a:r>
              <a:rPr kumimoji="0" lang="en-US" sz="1600" i="0" u="none" strike="noStrike" kern="0" cap="none" spc="0" normalizeH="0" baseline="0" noProof="0" dirty="0">
                <a:ln>
                  <a:noFill/>
                </a:ln>
                <a:solidFill>
                  <a:srgbClr val="000000"/>
                </a:solidFill>
                <a:effectLst/>
                <a:uLnTx/>
                <a:uFillTx/>
                <a:latin typeface="PT Sans" panose="020B0503020203020204" pitchFamily="34" charset="0"/>
                <a:cs typeface="Calibri" panose="020F0502020204030204" pitchFamily="34" charset="0"/>
                <a:sym typeface="Signika"/>
              </a:rPr>
              <a:t> </a:t>
            </a:r>
            <a:r>
              <a:rPr kumimoji="0" lang="en-US" sz="1600" i="0" u="none" strike="noStrike" kern="0" cap="none" spc="0" normalizeH="0" baseline="0" noProof="0" dirty="0" err="1">
                <a:ln>
                  <a:noFill/>
                </a:ln>
                <a:solidFill>
                  <a:srgbClr val="000000"/>
                </a:solidFill>
                <a:effectLst/>
                <a:uLnTx/>
                <a:uFillTx/>
                <a:latin typeface="PT Sans" panose="020B0503020203020204" pitchFamily="34" charset="0"/>
                <a:cs typeface="Calibri" panose="020F0502020204030204" pitchFamily="34" charset="0"/>
                <a:sym typeface="Signika"/>
              </a:rPr>
              <a:t>Hidup</a:t>
            </a:r>
            <a:endParaRPr kumimoji="0" lang="en-US" sz="1600" i="0" u="none" strike="noStrike" kern="0" cap="none" spc="0" normalizeH="0" baseline="0" noProof="0" dirty="0">
              <a:ln>
                <a:noFill/>
              </a:ln>
              <a:solidFill>
                <a:srgbClr val="000000"/>
              </a:solidFill>
              <a:effectLst/>
              <a:uLnTx/>
              <a:uFillTx/>
              <a:latin typeface="PT Sans" panose="020B0503020203020204" pitchFamily="34" charset="0"/>
              <a:cs typeface="Calibri" panose="020F0502020204030204" pitchFamily="34" charset="0"/>
              <a:sym typeface="Signika"/>
            </a:endParaRPr>
          </a:p>
        </p:txBody>
      </p:sp>
      <p:sp>
        <p:nvSpPr>
          <p:cNvPr id="43" name="Google Shape;239;p33">
            <a:hlinkClick r:id="" action="ppaction://noaction"/>
            <a:extLst>
              <a:ext uri="{FF2B5EF4-FFF2-40B4-BE49-F238E27FC236}">
                <a16:creationId xmlns:a16="http://schemas.microsoft.com/office/drawing/2014/main" id="{72DA4DCC-C440-E704-5043-9F4F8C353E01}"/>
              </a:ext>
            </a:extLst>
          </p:cNvPr>
          <p:cNvSpPr txBox="1">
            <a:spLocks/>
          </p:cNvSpPr>
          <p:nvPr/>
        </p:nvSpPr>
        <p:spPr>
          <a:xfrm>
            <a:off x="4202438" y="3263080"/>
            <a:ext cx="1801899" cy="664786"/>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000"/>
              <a:buFont typeface="Signika"/>
              <a:buNone/>
              <a:defRPr sz="1800" b="1" i="0" u="none" strike="noStrike" cap="none">
                <a:solidFill>
                  <a:schemeClr val="dk1"/>
                </a:solidFill>
                <a:latin typeface="Signika"/>
                <a:ea typeface="Signika"/>
                <a:cs typeface="Signika"/>
                <a:sym typeface="Signika"/>
              </a:defRPr>
            </a:lvl1pPr>
            <a:lvl2pPr marR="0" lvl="1"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2pPr>
            <a:lvl3pPr marR="0" lvl="2"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3pPr>
            <a:lvl4pPr marR="0" lvl="3"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4pPr>
            <a:lvl5pPr marR="0" lvl="4"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5pPr>
            <a:lvl6pPr marR="0" lvl="5"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6pPr>
            <a:lvl7pPr marR="0" lvl="6"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7pPr>
            <a:lvl8pPr marR="0" lvl="7"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8pPr>
            <a:lvl9pPr marR="0" lvl="8"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9pPr>
          </a:lstStyle>
          <a:p>
            <a:pPr marL="0" marR="0" lvl="0" indent="0" algn="l" defTabSz="914400" rtl="0" eaLnBrk="1" fontAlgn="auto" latinLnBrk="0" hangingPunct="1">
              <a:lnSpc>
                <a:spcPct val="100000"/>
              </a:lnSpc>
              <a:spcBef>
                <a:spcPts val="0"/>
              </a:spcBef>
              <a:spcAft>
                <a:spcPts val="0"/>
              </a:spcAft>
              <a:buClr>
                <a:srgbClr val="043A5B"/>
              </a:buClr>
              <a:buSzPts val="2000"/>
              <a:buFont typeface="Signika"/>
              <a:buNone/>
              <a:tabLst/>
              <a:defRPr/>
            </a:pPr>
            <a:r>
              <a:rPr kumimoji="0" lang="en-US" sz="1600" i="0" u="none" strike="noStrike" kern="0" cap="none" spc="0" normalizeH="0" baseline="0" noProof="0" dirty="0" err="1">
                <a:ln>
                  <a:noFill/>
                </a:ln>
                <a:solidFill>
                  <a:srgbClr val="000000"/>
                </a:solidFill>
                <a:effectLst/>
                <a:uLnTx/>
                <a:uFillTx/>
                <a:latin typeface="PT Sans" panose="020B0503020203020204" pitchFamily="34" charset="0"/>
                <a:cs typeface="Calibri" panose="020F0502020204030204" pitchFamily="34" charset="0"/>
                <a:sym typeface="Signika"/>
              </a:rPr>
              <a:t>Dinamika</a:t>
            </a:r>
            <a:r>
              <a:rPr kumimoji="0" lang="en-US" sz="1600" i="0" u="none" strike="noStrike" kern="0" cap="none" spc="0" normalizeH="0" baseline="0" noProof="0" dirty="0">
                <a:ln>
                  <a:noFill/>
                </a:ln>
                <a:solidFill>
                  <a:srgbClr val="000000"/>
                </a:solidFill>
                <a:effectLst/>
                <a:uLnTx/>
                <a:uFillTx/>
                <a:latin typeface="PT Sans" panose="020B0503020203020204" pitchFamily="34" charset="0"/>
                <a:cs typeface="Calibri" panose="020F0502020204030204" pitchFamily="34" charset="0"/>
                <a:sym typeface="Signika"/>
              </a:rPr>
              <a:t> </a:t>
            </a:r>
            <a:r>
              <a:rPr kumimoji="0" lang="en-US" sz="1600" i="0" u="none" strike="noStrike" kern="0" cap="none" spc="0" normalizeH="0" baseline="0" noProof="0" dirty="0" err="1">
                <a:ln>
                  <a:noFill/>
                </a:ln>
                <a:solidFill>
                  <a:srgbClr val="000000"/>
                </a:solidFill>
                <a:effectLst/>
                <a:uLnTx/>
                <a:uFillTx/>
                <a:latin typeface="PT Sans" panose="020B0503020203020204" pitchFamily="34" charset="0"/>
                <a:cs typeface="Calibri" panose="020F0502020204030204" pitchFamily="34" charset="0"/>
                <a:sym typeface="Signika"/>
              </a:rPr>
              <a:t>Komunitas</a:t>
            </a:r>
            <a:endParaRPr kumimoji="0" lang="en-US" sz="1600" i="0" u="none" strike="noStrike" kern="0" cap="none" spc="0" normalizeH="0" baseline="0" noProof="0" dirty="0">
              <a:ln>
                <a:noFill/>
              </a:ln>
              <a:solidFill>
                <a:srgbClr val="000000"/>
              </a:solidFill>
              <a:effectLst/>
              <a:uLnTx/>
              <a:uFillTx/>
              <a:latin typeface="PT Sans" panose="020B0503020203020204" pitchFamily="34" charset="0"/>
              <a:cs typeface="Calibri" panose="020F0502020204030204" pitchFamily="34" charset="0"/>
              <a:sym typeface="Signika"/>
            </a:endParaRPr>
          </a:p>
        </p:txBody>
      </p:sp>
      <p:sp>
        <p:nvSpPr>
          <p:cNvPr id="45" name="Google Shape;242;p33">
            <a:hlinkClick r:id="" action="ppaction://noaction"/>
            <a:extLst>
              <a:ext uri="{FF2B5EF4-FFF2-40B4-BE49-F238E27FC236}">
                <a16:creationId xmlns:a16="http://schemas.microsoft.com/office/drawing/2014/main" id="{F92455B0-4613-3BBC-B138-9DABFD9E3802}"/>
              </a:ext>
            </a:extLst>
          </p:cNvPr>
          <p:cNvSpPr txBox="1">
            <a:spLocks/>
          </p:cNvSpPr>
          <p:nvPr/>
        </p:nvSpPr>
        <p:spPr>
          <a:xfrm>
            <a:off x="6785233" y="1764436"/>
            <a:ext cx="1773551" cy="6648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000"/>
              <a:buFont typeface="Signika"/>
              <a:buNone/>
              <a:defRPr sz="1800" b="1" i="0" u="none" strike="noStrike" cap="none">
                <a:solidFill>
                  <a:schemeClr val="dk1"/>
                </a:solidFill>
                <a:latin typeface="Signika"/>
                <a:ea typeface="Signika"/>
                <a:cs typeface="Signika"/>
                <a:sym typeface="Signika"/>
              </a:defRPr>
            </a:lvl1pPr>
            <a:lvl2pPr marR="0" lvl="1"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2pPr>
            <a:lvl3pPr marR="0" lvl="2"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3pPr>
            <a:lvl4pPr marR="0" lvl="3"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4pPr>
            <a:lvl5pPr marR="0" lvl="4"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5pPr>
            <a:lvl6pPr marR="0" lvl="5"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6pPr>
            <a:lvl7pPr marR="0" lvl="6"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7pPr>
            <a:lvl8pPr marR="0" lvl="7"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8pPr>
            <a:lvl9pPr marR="0" lvl="8"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9pPr>
          </a:lstStyle>
          <a:p>
            <a:pPr marL="0" marR="0" lvl="0" indent="0" algn="l" defTabSz="914400" rtl="0" eaLnBrk="1" fontAlgn="auto" latinLnBrk="0" hangingPunct="1">
              <a:lnSpc>
                <a:spcPct val="100000"/>
              </a:lnSpc>
              <a:spcBef>
                <a:spcPts val="0"/>
              </a:spcBef>
              <a:spcAft>
                <a:spcPts val="0"/>
              </a:spcAft>
              <a:buClr>
                <a:srgbClr val="043A5B"/>
              </a:buClr>
              <a:buSzPts val="2000"/>
              <a:buFont typeface="Signika"/>
              <a:buNone/>
              <a:tabLst/>
              <a:defRPr/>
            </a:pPr>
            <a:r>
              <a:rPr kumimoji="0" lang="fi-FI" sz="1600" i="0" u="none" strike="noStrike" kern="0" cap="none" spc="0" normalizeH="0" baseline="0" noProof="0" dirty="0">
                <a:ln>
                  <a:noFill/>
                </a:ln>
                <a:solidFill>
                  <a:srgbClr val="000000"/>
                </a:solidFill>
                <a:effectLst/>
                <a:uLnTx/>
                <a:uFillTx/>
                <a:latin typeface="PT Sans" panose="020B0503020203020204" pitchFamily="34" charset="0"/>
                <a:cs typeface="Calibri" panose="020F0502020204030204" pitchFamily="34" charset="0"/>
                <a:sym typeface="Signika"/>
              </a:rPr>
              <a:t>Akumulasi Bahan </a:t>
            </a:r>
            <a:r>
              <a:rPr kumimoji="0" lang="id-ID" sz="1600" i="0" u="none" strike="noStrike" kern="0" cap="none" spc="0" normalizeH="0" baseline="0" noProof="0" dirty="0">
                <a:ln>
                  <a:noFill/>
                </a:ln>
                <a:solidFill>
                  <a:srgbClr val="000000"/>
                </a:solidFill>
                <a:effectLst/>
                <a:uLnTx/>
                <a:uFillTx/>
                <a:latin typeface="PT Sans" panose="020B0503020203020204" pitchFamily="34" charset="0"/>
                <a:cs typeface="Calibri" panose="020F0502020204030204" pitchFamily="34" charset="0"/>
                <a:sym typeface="Signika"/>
              </a:rPr>
              <a:t>P</a:t>
            </a:r>
            <a:r>
              <a:rPr kumimoji="0" lang="fi-FI" sz="1600" i="0" u="none" strike="noStrike" kern="0" cap="none" spc="0" normalizeH="0" baseline="0" noProof="0" dirty="0">
                <a:ln>
                  <a:noFill/>
                </a:ln>
                <a:solidFill>
                  <a:srgbClr val="000000"/>
                </a:solidFill>
                <a:effectLst/>
                <a:uLnTx/>
                <a:uFillTx/>
                <a:latin typeface="PT Sans" panose="020B0503020203020204" pitchFamily="34" charset="0"/>
                <a:cs typeface="Calibri" panose="020F0502020204030204" pitchFamily="34" charset="0"/>
                <a:sym typeface="Signika"/>
              </a:rPr>
              <a:t>encemar dalam Rantai Makanan</a:t>
            </a:r>
          </a:p>
        </p:txBody>
      </p:sp>
      <p:sp>
        <p:nvSpPr>
          <p:cNvPr id="46" name="Google Shape;245;p33">
            <a:hlinkClick r:id="" action="ppaction://noaction"/>
            <a:extLst>
              <a:ext uri="{FF2B5EF4-FFF2-40B4-BE49-F238E27FC236}">
                <a16:creationId xmlns:a16="http://schemas.microsoft.com/office/drawing/2014/main" id="{3DCF437E-3A82-6942-F6F4-0596D4B8159C}"/>
              </a:ext>
            </a:extLst>
          </p:cNvPr>
          <p:cNvSpPr txBox="1">
            <a:spLocks/>
          </p:cNvSpPr>
          <p:nvPr/>
        </p:nvSpPr>
        <p:spPr>
          <a:xfrm>
            <a:off x="6785233" y="3075396"/>
            <a:ext cx="1684500" cy="1072522"/>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000"/>
              <a:buFont typeface="Signika"/>
              <a:buNone/>
              <a:defRPr sz="1800" b="1" i="0" u="none" strike="noStrike" cap="none">
                <a:solidFill>
                  <a:schemeClr val="dk1"/>
                </a:solidFill>
                <a:latin typeface="Signika"/>
                <a:ea typeface="Signika"/>
                <a:cs typeface="Signika"/>
                <a:sym typeface="Signika"/>
              </a:defRPr>
            </a:lvl1pPr>
            <a:lvl2pPr marR="0" lvl="1"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2pPr>
            <a:lvl3pPr marR="0" lvl="2"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3pPr>
            <a:lvl4pPr marR="0" lvl="3"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4pPr>
            <a:lvl5pPr marR="0" lvl="4"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5pPr>
            <a:lvl6pPr marR="0" lvl="5"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6pPr>
            <a:lvl7pPr marR="0" lvl="6"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7pPr>
            <a:lvl8pPr marR="0" lvl="7"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8pPr>
            <a:lvl9pPr marR="0" lvl="8"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9pPr>
          </a:lstStyle>
          <a:p>
            <a:pPr marL="0" marR="0" lvl="0" indent="0" algn="l" defTabSz="914400" rtl="0" eaLnBrk="1" fontAlgn="auto" latinLnBrk="0" hangingPunct="1">
              <a:lnSpc>
                <a:spcPct val="100000"/>
              </a:lnSpc>
              <a:spcBef>
                <a:spcPts val="0"/>
              </a:spcBef>
              <a:spcAft>
                <a:spcPts val="0"/>
              </a:spcAft>
              <a:buClr>
                <a:srgbClr val="043A5B"/>
              </a:buClr>
              <a:buSzPts val="2000"/>
              <a:buFont typeface="Signika"/>
              <a:buNone/>
              <a:tabLst/>
              <a:defRPr/>
            </a:pPr>
            <a:r>
              <a:rPr kumimoji="0" lang="es-ES" sz="1600" i="0" u="none" strike="noStrike" kern="0" cap="none" spc="0" normalizeH="0" baseline="0" noProof="0" dirty="0" err="1">
                <a:ln>
                  <a:noFill/>
                </a:ln>
                <a:solidFill>
                  <a:srgbClr val="000000"/>
                </a:solidFill>
                <a:effectLst/>
                <a:uLnTx/>
                <a:uFillTx/>
                <a:latin typeface="PT Sans" panose="020B0503020203020204" pitchFamily="34" charset="0"/>
                <a:cs typeface="Calibri" panose="020F0502020204030204" pitchFamily="34" charset="0"/>
                <a:sym typeface="Signika"/>
              </a:rPr>
              <a:t>Adaptasi</a:t>
            </a:r>
            <a:r>
              <a:rPr kumimoji="0" lang="es-ES" sz="1600" i="0" u="none" strike="noStrike" kern="0" cap="none" spc="0" normalizeH="0" baseline="0" noProof="0" dirty="0">
                <a:ln>
                  <a:noFill/>
                </a:ln>
                <a:solidFill>
                  <a:srgbClr val="000000"/>
                </a:solidFill>
                <a:effectLst/>
                <a:uLnTx/>
                <a:uFillTx/>
                <a:latin typeface="PT Sans" panose="020B0503020203020204" pitchFamily="34" charset="0"/>
                <a:cs typeface="Calibri" panose="020F0502020204030204" pitchFamily="34" charset="0"/>
                <a:sym typeface="Signika"/>
              </a:rPr>
              <a:t> dan </a:t>
            </a:r>
            <a:r>
              <a:rPr kumimoji="0" lang="es-ES" sz="1600" i="0" u="none" strike="noStrike" kern="0" cap="none" spc="0" normalizeH="0" baseline="0" noProof="0" dirty="0" err="1">
                <a:ln>
                  <a:noFill/>
                </a:ln>
                <a:solidFill>
                  <a:srgbClr val="000000"/>
                </a:solidFill>
                <a:effectLst/>
                <a:uLnTx/>
                <a:uFillTx/>
                <a:latin typeface="PT Sans" panose="020B0503020203020204" pitchFamily="34" charset="0"/>
                <a:cs typeface="Calibri" panose="020F0502020204030204" pitchFamily="34" charset="0"/>
                <a:sym typeface="Signika"/>
              </a:rPr>
              <a:t>Mitigasi</a:t>
            </a:r>
            <a:r>
              <a:rPr kumimoji="0" lang="es-ES" sz="1600" i="0" u="none" strike="noStrike" kern="0" cap="none" spc="0" normalizeH="0" baseline="0" noProof="0" dirty="0">
                <a:ln>
                  <a:noFill/>
                </a:ln>
                <a:solidFill>
                  <a:srgbClr val="000000"/>
                </a:solidFill>
                <a:effectLst/>
                <a:uLnTx/>
                <a:uFillTx/>
                <a:latin typeface="PT Sans" panose="020B0503020203020204" pitchFamily="34" charset="0"/>
                <a:cs typeface="Calibri" panose="020F0502020204030204" pitchFamily="34" charset="0"/>
                <a:sym typeface="Signika"/>
              </a:rPr>
              <a:t> </a:t>
            </a:r>
            <a:r>
              <a:rPr kumimoji="0" lang="es-ES" sz="1600" i="0" u="none" strike="noStrike" kern="0" cap="none" spc="0" normalizeH="0" baseline="0" noProof="0" dirty="0" err="1">
                <a:ln>
                  <a:noFill/>
                </a:ln>
                <a:solidFill>
                  <a:srgbClr val="000000"/>
                </a:solidFill>
                <a:effectLst/>
                <a:uLnTx/>
                <a:uFillTx/>
                <a:latin typeface="PT Sans" panose="020B0503020203020204" pitchFamily="34" charset="0"/>
                <a:cs typeface="Calibri" panose="020F0502020204030204" pitchFamily="34" charset="0"/>
                <a:sym typeface="Signika"/>
              </a:rPr>
              <a:t>terhadap</a:t>
            </a:r>
            <a:r>
              <a:rPr kumimoji="0" lang="es-ES" sz="1600" i="0" u="none" strike="noStrike" kern="0" cap="none" spc="0" normalizeH="0" baseline="0" noProof="0" dirty="0">
                <a:ln>
                  <a:noFill/>
                </a:ln>
                <a:solidFill>
                  <a:srgbClr val="000000"/>
                </a:solidFill>
                <a:effectLst/>
                <a:uLnTx/>
                <a:uFillTx/>
                <a:latin typeface="PT Sans" panose="020B0503020203020204" pitchFamily="34" charset="0"/>
                <a:cs typeface="Calibri" panose="020F0502020204030204" pitchFamily="34" charset="0"/>
                <a:sym typeface="Signika"/>
              </a:rPr>
              <a:t> </a:t>
            </a:r>
            <a:r>
              <a:rPr kumimoji="0" lang="es-ES" sz="1600" i="0" u="none" strike="noStrike" kern="0" cap="none" spc="0" normalizeH="0" baseline="0" noProof="0" dirty="0" err="1">
                <a:ln>
                  <a:noFill/>
                </a:ln>
                <a:solidFill>
                  <a:srgbClr val="000000"/>
                </a:solidFill>
                <a:effectLst/>
                <a:uLnTx/>
                <a:uFillTx/>
                <a:latin typeface="PT Sans" panose="020B0503020203020204" pitchFamily="34" charset="0"/>
                <a:cs typeface="Calibri" panose="020F0502020204030204" pitchFamily="34" charset="0"/>
                <a:sym typeface="Signika"/>
              </a:rPr>
              <a:t>Perubahan</a:t>
            </a:r>
            <a:r>
              <a:rPr kumimoji="0" lang="es-ES" sz="1600" i="0" u="none" strike="noStrike" kern="0" cap="none" spc="0" normalizeH="0" baseline="0" noProof="0" dirty="0">
                <a:ln>
                  <a:noFill/>
                </a:ln>
                <a:solidFill>
                  <a:srgbClr val="000000"/>
                </a:solidFill>
                <a:effectLst/>
                <a:uLnTx/>
                <a:uFillTx/>
                <a:latin typeface="PT Sans" panose="020B0503020203020204" pitchFamily="34" charset="0"/>
                <a:cs typeface="Calibri" panose="020F0502020204030204" pitchFamily="34" charset="0"/>
                <a:sym typeface="Signika"/>
              </a:rPr>
              <a:t> </a:t>
            </a:r>
            <a:r>
              <a:rPr kumimoji="0" lang="es-ES" sz="1600" i="0" u="none" strike="noStrike" kern="0" cap="none" spc="0" normalizeH="0" baseline="0" noProof="0" dirty="0" err="1">
                <a:ln>
                  <a:noFill/>
                </a:ln>
                <a:solidFill>
                  <a:srgbClr val="000000"/>
                </a:solidFill>
                <a:effectLst/>
                <a:uLnTx/>
                <a:uFillTx/>
                <a:latin typeface="PT Sans" panose="020B0503020203020204" pitchFamily="34" charset="0"/>
                <a:cs typeface="Calibri" panose="020F0502020204030204" pitchFamily="34" charset="0"/>
                <a:sym typeface="Signika"/>
              </a:rPr>
              <a:t>Lingkungan</a:t>
            </a:r>
            <a:endParaRPr kumimoji="0" lang="es-ES" sz="1600" i="0" u="none" strike="noStrike" kern="0" cap="none" spc="0" normalizeH="0" baseline="0" noProof="0" dirty="0">
              <a:ln>
                <a:noFill/>
              </a:ln>
              <a:solidFill>
                <a:srgbClr val="000000"/>
              </a:solidFill>
              <a:effectLst/>
              <a:uLnTx/>
              <a:uFillTx/>
              <a:latin typeface="PT Sans" panose="020B0503020203020204" pitchFamily="34" charset="0"/>
              <a:cs typeface="Calibri" panose="020F0502020204030204" pitchFamily="34" charset="0"/>
              <a:sym typeface="Signika"/>
            </a:endParaRPr>
          </a:p>
        </p:txBody>
      </p:sp>
      <p:sp>
        <p:nvSpPr>
          <p:cNvPr id="21" name="Google Shape;222;p33">
            <a:hlinkClick r:id="rId2" action="ppaction://hlinksldjump"/>
            <a:extLst>
              <a:ext uri="{FF2B5EF4-FFF2-40B4-BE49-F238E27FC236}">
                <a16:creationId xmlns:a16="http://schemas.microsoft.com/office/drawing/2014/main" id="{1B9C70A8-36EC-63CB-2918-08B4133AAAF1}"/>
              </a:ext>
            </a:extLst>
          </p:cNvPr>
          <p:cNvSpPr/>
          <p:nvPr/>
        </p:nvSpPr>
        <p:spPr>
          <a:xfrm>
            <a:off x="3341994" y="1688236"/>
            <a:ext cx="817200" cy="817200"/>
          </a:xfrm>
          <a:prstGeom prst="ellipse">
            <a:avLst/>
          </a:prstGeom>
          <a:solidFill>
            <a:srgbClr val="FCBF49"/>
          </a:solidFill>
          <a:ln>
            <a:noFill/>
          </a:ln>
        </p:spPr>
        <p:txBody>
          <a:bodyPr spcFirstLastPara="1" wrap="square" lIns="91425" tIns="91425" rIns="91425" bIns="91425" anchor="ctr" anchorCtr="0">
            <a:noAutofit/>
          </a:bodyPr>
          <a:lstStyle/>
          <a:p>
            <a:pPr marL="0" marR="0" lvl="0" indent="0" algn="ctr" defTabSz="914355" rtl="0" eaLnBrk="1" fontAlgn="auto" latinLnBrk="0" hangingPunct="1">
              <a:lnSpc>
                <a:spcPct val="100000"/>
              </a:lnSpc>
              <a:spcBef>
                <a:spcPts val="0"/>
              </a:spcBef>
              <a:spcAft>
                <a:spcPts val="0"/>
              </a:spcAft>
              <a:buClrTx/>
              <a:buSzTx/>
              <a:buFontTx/>
              <a:buNone/>
              <a:tabLst/>
              <a:defRPr/>
            </a:pPr>
            <a:r>
              <a:rPr kumimoji="0" sz="3200" b="1" i="0" u="none" strike="noStrike" kern="0" cap="none" spc="0" normalizeH="0" baseline="0" noProof="0" dirty="0">
                <a:ln>
                  <a:noFill/>
                </a:ln>
                <a:solidFill>
                  <a:srgbClr val="000000"/>
                </a:solidFill>
                <a:effectLst/>
                <a:uLnTx/>
                <a:uFillTx/>
                <a:latin typeface="PT Sans" panose="020B0503020203020204" pitchFamily="34" charset="0"/>
                <a:ea typeface="+mn-ea"/>
                <a:cs typeface="Calibri" panose="020F0502020204030204" pitchFamily="34" charset="0"/>
                <a:sym typeface="Arial"/>
              </a:rPr>
              <a:t>B</a:t>
            </a:r>
          </a:p>
        </p:txBody>
      </p:sp>
      <p:sp>
        <p:nvSpPr>
          <p:cNvPr id="22" name="Google Shape;222;p33">
            <a:hlinkClick r:id="rId2" action="ppaction://hlinksldjump"/>
            <a:extLst>
              <a:ext uri="{FF2B5EF4-FFF2-40B4-BE49-F238E27FC236}">
                <a16:creationId xmlns:a16="http://schemas.microsoft.com/office/drawing/2014/main" id="{1B9C70A8-36EC-63CB-2918-08B4133AAAF1}"/>
              </a:ext>
            </a:extLst>
          </p:cNvPr>
          <p:cNvSpPr/>
          <p:nvPr/>
        </p:nvSpPr>
        <p:spPr>
          <a:xfrm>
            <a:off x="5863048" y="1688236"/>
            <a:ext cx="817200" cy="817200"/>
          </a:xfrm>
          <a:prstGeom prst="ellipse">
            <a:avLst/>
          </a:prstGeom>
          <a:solidFill>
            <a:srgbClr val="FCBF49"/>
          </a:solidFill>
          <a:ln>
            <a:noFill/>
          </a:ln>
        </p:spPr>
        <p:txBody>
          <a:bodyPr spcFirstLastPara="1" wrap="square" lIns="91425" tIns="91425" rIns="91425" bIns="91425" anchor="ctr" anchorCtr="0">
            <a:noAutofit/>
          </a:bodyPr>
          <a:lstStyle/>
          <a:p>
            <a:pPr marL="0" marR="0" lvl="0" indent="0" algn="ctr" defTabSz="914355" rtl="0" eaLnBrk="1" fontAlgn="auto" latinLnBrk="0" hangingPunct="1">
              <a:lnSpc>
                <a:spcPct val="100000"/>
              </a:lnSpc>
              <a:spcBef>
                <a:spcPts val="0"/>
              </a:spcBef>
              <a:spcAft>
                <a:spcPts val="0"/>
              </a:spcAft>
              <a:buClrTx/>
              <a:buSzTx/>
              <a:buFontTx/>
              <a:buNone/>
              <a:tabLst/>
              <a:defRPr/>
            </a:pPr>
            <a:r>
              <a:rPr kumimoji="0" sz="3200" b="1" i="0" u="none" strike="noStrike" kern="0" cap="none" spc="0" normalizeH="0" baseline="0" noProof="0" dirty="0">
                <a:ln>
                  <a:noFill/>
                </a:ln>
                <a:solidFill>
                  <a:srgbClr val="000000"/>
                </a:solidFill>
                <a:effectLst/>
                <a:uLnTx/>
                <a:uFillTx/>
                <a:latin typeface="PT Sans" panose="020B0503020203020204" pitchFamily="34" charset="0"/>
                <a:ea typeface="+mn-ea"/>
                <a:cs typeface="Calibri" panose="020F0502020204030204" pitchFamily="34" charset="0"/>
                <a:sym typeface="Arial"/>
              </a:rPr>
              <a:t>C</a:t>
            </a:r>
          </a:p>
        </p:txBody>
      </p:sp>
      <p:sp>
        <p:nvSpPr>
          <p:cNvPr id="23" name="Google Shape;222;p33">
            <a:hlinkClick r:id="rId2" action="ppaction://hlinksldjump"/>
            <a:extLst>
              <a:ext uri="{FF2B5EF4-FFF2-40B4-BE49-F238E27FC236}">
                <a16:creationId xmlns:a16="http://schemas.microsoft.com/office/drawing/2014/main" id="{1B9C70A8-36EC-63CB-2918-08B4133AAAF1}"/>
              </a:ext>
            </a:extLst>
          </p:cNvPr>
          <p:cNvSpPr/>
          <p:nvPr/>
        </p:nvSpPr>
        <p:spPr>
          <a:xfrm>
            <a:off x="713793" y="3186873"/>
            <a:ext cx="817200" cy="817200"/>
          </a:xfrm>
          <a:prstGeom prst="ellipse">
            <a:avLst/>
          </a:prstGeom>
          <a:solidFill>
            <a:schemeClr val="accent2"/>
          </a:solidFill>
          <a:ln>
            <a:noFill/>
          </a:ln>
        </p:spPr>
        <p:txBody>
          <a:bodyPr spcFirstLastPara="1" wrap="square" lIns="91425" tIns="91425" rIns="91425" bIns="91425" anchor="ctr" anchorCtr="0">
            <a:noAutofit/>
          </a:bodyPr>
          <a:lstStyle/>
          <a:p>
            <a:pPr marL="0" marR="0" lvl="0" indent="0" algn="ctr" defTabSz="914355" rtl="0" eaLnBrk="1" fontAlgn="auto" latinLnBrk="0" hangingPunct="1">
              <a:lnSpc>
                <a:spcPct val="100000"/>
              </a:lnSpc>
              <a:spcBef>
                <a:spcPts val="0"/>
              </a:spcBef>
              <a:spcAft>
                <a:spcPts val="0"/>
              </a:spcAft>
              <a:buClrTx/>
              <a:buSzTx/>
              <a:buFontTx/>
              <a:buNone/>
              <a:tabLst/>
              <a:defRPr/>
            </a:pPr>
            <a:r>
              <a:rPr kumimoji="0" sz="3200" b="1" i="0" u="none" strike="noStrike" kern="0" cap="none" spc="0" normalizeH="0" baseline="0" noProof="0" dirty="0">
                <a:ln>
                  <a:noFill/>
                </a:ln>
                <a:solidFill>
                  <a:srgbClr val="000000"/>
                </a:solidFill>
                <a:effectLst/>
                <a:uLnTx/>
                <a:uFillTx/>
                <a:latin typeface="PT Sans" panose="020B0503020203020204" pitchFamily="34" charset="0"/>
                <a:ea typeface="+mn-ea"/>
                <a:cs typeface="Calibri" panose="020F0502020204030204" pitchFamily="34" charset="0"/>
                <a:sym typeface="Arial"/>
              </a:rPr>
              <a:t>D</a:t>
            </a:r>
          </a:p>
        </p:txBody>
      </p:sp>
      <p:sp>
        <p:nvSpPr>
          <p:cNvPr id="24" name="Google Shape;222;p33">
            <a:hlinkClick r:id="rId2" action="ppaction://hlinksldjump"/>
            <a:extLst>
              <a:ext uri="{FF2B5EF4-FFF2-40B4-BE49-F238E27FC236}">
                <a16:creationId xmlns:a16="http://schemas.microsoft.com/office/drawing/2014/main" id="{1B9C70A8-36EC-63CB-2918-08B4133AAAF1}"/>
              </a:ext>
            </a:extLst>
          </p:cNvPr>
          <p:cNvSpPr/>
          <p:nvPr/>
        </p:nvSpPr>
        <p:spPr>
          <a:xfrm>
            <a:off x="3341994" y="3186873"/>
            <a:ext cx="817200" cy="817200"/>
          </a:xfrm>
          <a:prstGeom prst="ellipse">
            <a:avLst/>
          </a:prstGeom>
          <a:solidFill>
            <a:schemeClr val="accent2"/>
          </a:solidFill>
          <a:ln>
            <a:noFill/>
          </a:ln>
        </p:spPr>
        <p:txBody>
          <a:bodyPr spcFirstLastPara="1" wrap="square" lIns="91425" tIns="91425" rIns="91425" bIns="91425" anchor="ctr" anchorCtr="0">
            <a:noAutofit/>
          </a:bodyPr>
          <a:lstStyle/>
          <a:p>
            <a:pPr marL="0" marR="0" lvl="0" indent="0" algn="ctr" defTabSz="914355" rtl="0" eaLnBrk="1" fontAlgn="auto" latinLnBrk="0" hangingPunct="1">
              <a:lnSpc>
                <a:spcPct val="100000"/>
              </a:lnSpc>
              <a:spcBef>
                <a:spcPts val="0"/>
              </a:spcBef>
              <a:spcAft>
                <a:spcPts val="0"/>
              </a:spcAft>
              <a:buClrTx/>
              <a:buSzTx/>
              <a:buFontTx/>
              <a:buNone/>
              <a:tabLst/>
              <a:defRPr/>
            </a:pPr>
            <a:r>
              <a:rPr kumimoji="0" sz="3200" b="1" i="0" u="none" strike="noStrike" kern="0" cap="none" spc="0" normalizeH="0" baseline="0" noProof="0" dirty="0">
                <a:ln>
                  <a:noFill/>
                </a:ln>
                <a:solidFill>
                  <a:srgbClr val="000000"/>
                </a:solidFill>
                <a:effectLst/>
                <a:uLnTx/>
                <a:uFillTx/>
                <a:latin typeface="PT Sans" panose="020B0503020203020204" pitchFamily="34" charset="0"/>
                <a:ea typeface="+mn-ea"/>
                <a:cs typeface="Calibri" panose="020F0502020204030204" pitchFamily="34" charset="0"/>
                <a:sym typeface="Arial"/>
              </a:rPr>
              <a:t>E</a:t>
            </a:r>
          </a:p>
        </p:txBody>
      </p:sp>
      <p:sp>
        <p:nvSpPr>
          <p:cNvPr id="25" name="Google Shape;222;p33">
            <a:hlinkClick r:id="rId2" action="ppaction://hlinksldjump"/>
            <a:extLst>
              <a:ext uri="{FF2B5EF4-FFF2-40B4-BE49-F238E27FC236}">
                <a16:creationId xmlns:a16="http://schemas.microsoft.com/office/drawing/2014/main" id="{1B9C70A8-36EC-63CB-2918-08B4133AAAF1}"/>
              </a:ext>
            </a:extLst>
          </p:cNvPr>
          <p:cNvSpPr/>
          <p:nvPr/>
        </p:nvSpPr>
        <p:spPr>
          <a:xfrm>
            <a:off x="5863048" y="3186873"/>
            <a:ext cx="817200" cy="817200"/>
          </a:xfrm>
          <a:prstGeom prst="ellipse">
            <a:avLst/>
          </a:prstGeom>
          <a:solidFill>
            <a:schemeClr val="accent2"/>
          </a:solidFill>
          <a:ln>
            <a:noFill/>
          </a:ln>
        </p:spPr>
        <p:txBody>
          <a:bodyPr spcFirstLastPara="1" wrap="square" lIns="91425" tIns="91425" rIns="91425" bIns="91425" anchor="ctr" anchorCtr="0">
            <a:noAutofit/>
          </a:bodyPr>
          <a:lstStyle/>
          <a:p>
            <a:pPr marL="0" marR="0" lvl="0" indent="0" algn="ctr" defTabSz="914355" rtl="0" eaLnBrk="1" fontAlgn="auto" latinLnBrk="0" hangingPunct="1">
              <a:lnSpc>
                <a:spcPct val="100000"/>
              </a:lnSpc>
              <a:spcBef>
                <a:spcPts val="0"/>
              </a:spcBef>
              <a:spcAft>
                <a:spcPts val="0"/>
              </a:spcAft>
              <a:buClrTx/>
              <a:buSzTx/>
              <a:buFontTx/>
              <a:buNone/>
              <a:tabLst/>
              <a:defRPr/>
            </a:pPr>
            <a:r>
              <a:rPr kumimoji="0" sz="3200" b="1" i="0" u="none" strike="noStrike" kern="0" cap="none" spc="0" normalizeH="0" baseline="0" noProof="0" dirty="0">
                <a:ln>
                  <a:noFill/>
                </a:ln>
                <a:solidFill>
                  <a:srgbClr val="000000"/>
                </a:solidFill>
                <a:effectLst/>
                <a:uLnTx/>
                <a:uFillTx/>
                <a:latin typeface="PT Sans" panose="020B0503020203020204" pitchFamily="34" charset="0"/>
                <a:ea typeface="+mn-ea"/>
                <a:cs typeface="Calibri" panose="020F0502020204030204" pitchFamily="34" charset="0"/>
                <a:sym typeface="Arial"/>
              </a:rPr>
              <a:t>F</a:t>
            </a:r>
          </a:p>
        </p:txBody>
      </p:sp>
      <p:pic>
        <p:nvPicPr>
          <p:cNvPr id="26" name="Picture 25">
            <a:extLst>
              <a:ext uri="{FF2B5EF4-FFF2-40B4-BE49-F238E27FC236}">
                <a16:creationId xmlns:a16="http://schemas.microsoft.com/office/drawing/2014/main" id="{FBD125B1-430C-E937-993C-45CD0A0B951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4631439"/>
            <a:ext cx="9144000" cy="512063"/>
          </a:xfrm>
          <a:prstGeom prst="rect">
            <a:avLst/>
          </a:prstGeom>
        </p:spPr>
      </p:pic>
    </p:spTree>
    <p:extLst>
      <p:ext uri="{BB962C8B-B14F-4D97-AF65-F5344CB8AC3E}">
        <p14:creationId xmlns:p14="http://schemas.microsoft.com/office/powerpoint/2010/main" val="40534878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2"/>
                                        </p:tgtEl>
                                        <p:attrNameLst>
                                          <p:attrName>style.visibility</p:attrName>
                                        </p:attrNameLst>
                                      </p:cBhvr>
                                      <p:to>
                                        <p:strVal val="visible"/>
                                      </p:to>
                                    </p:set>
                                    <p:animEffect transition="in" filter="fade">
                                      <p:cBhvr>
                                        <p:cTn id="11" dur="500"/>
                                        <p:tgtEl>
                                          <p:spTgt spid="32"/>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9"/>
                                        </p:tgtEl>
                                        <p:attrNameLst>
                                          <p:attrName>style.visibility</p:attrName>
                                        </p:attrNameLst>
                                      </p:cBhvr>
                                      <p:to>
                                        <p:strVal val="visible"/>
                                      </p:to>
                                    </p:set>
                                    <p:animEffect transition="in" filter="fade">
                                      <p:cBhvr>
                                        <p:cTn id="15" dur="500"/>
                                        <p:tgtEl>
                                          <p:spTgt spid="39"/>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fade">
                                      <p:cBhvr>
                                        <p:cTn id="19" dur="500"/>
                                        <p:tgtEl>
                                          <p:spTgt spid="21"/>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42"/>
                                        </p:tgtEl>
                                        <p:attrNameLst>
                                          <p:attrName>style.visibility</p:attrName>
                                        </p:attrNameLst>
                                      </p:cBhvr>
                                      <p:to>
                                        <p:strVal val="visible"/>
                                      </p:to>
                                    </p:set>
                                    <p:animEffect transition="in" filter="fade">
                                      <p:cBhvr>
                                        <p:cTn id="23" dur="500"/>
                                        <p:tgtEl>
                                          <p:spTgt spid="42"/>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fade">
                                      <p:cBhvr>
                                        <p:cTn id="27" dur="500"/>
                                        <p:tgtEl>
                                          <p:spTgt spid="22"/>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45"/>
                                        </p:tgtEl>
                                        <p:attrNameLst>
                                          <p:attrName>style.visibility</p:attrName>
                                        </p:attrNameLst>
                                      </p:cBhvr>
                                      <p:to>
                                        <p:strVal val="visible"/>
                                      </p:to>
                                    </p:set>
                                    <p:animEffect transition="in" filter="fade">
                                      <p:cBhvr>
                                        <p:cTn id="31" dur="500"/>
                                        <p:tgtEl>
                                          <p:spTgt spid="45"/>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fade">
                                      <p:cBhvr>
                                        <p:cTn id="35" dur="500"/>
                                        <p:tgtEl>
                                          <p:spTgt spid="23"/>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40"/>
                                        </p:tgtEl>
                                        <p:attrNameLst>
                                          <p:attrName>style.visibility</p:attrName>
                                        </p:attrNameLst>
                                      </p:cBhvr>
                                      <p:to>
                                        <p:strVal val="visible"/>
                                      </p:to>
                                    </p:set>
                                    <p:animEffect transition="in" filter="fade">
                                      <p:cBhvr>
                                        <p:cTn id="39" dur="500"/>
                                        <p:tgtEl>
                                          <p:spTgt spid="40"/>
                                        </p:tgtEl>
                                      </p:cBhvr>
                                    </p:animEffect>
                                  </p:childTnLst>
                                </p:cTn>
                              </p:par>
                            </p:childTnLst>
                          </p:cTn>
                        </p:par>
                        <p:par>
                          <p:cTn id="40" fill="hold">
                            <p:stCondLst>
                              <p:cond delay="4500"/>
                            </p:stCondLst>
                            <p:childTnLst>
                              <p:par>
                                <p:cTn id="41" presetID="10" presetClass="entr" presetSubtype="0" fill="hold" grpId="0" nodeType="afterEffect">
                                  <p:stCondLst>
                                    <p:cond delay="0"/>
                                  </p:stCondLst>
                                  <p:childTnLst>
                                    <p:set>
                                      <p:cBhvr>
                                        <p:cTn id="42" dur="1" fill="hold">
                                          <p:stCondLst>
                                            <p:cond delay="0"/>
                                          </p:stCondLst>
                                        </p:cTn>
                                        <p:tgtEl>
                                          <p:spTgt spid="24"/>
                                        </p:tgtEl>
                                        <p:attrNameLst>
                                          <p:attrName>style.visibility</p:attrName>
                                        </p:attrNameLst>
                                      </p:cBhvr>
                                      <p:to>
                                        <p:strVal val="visible"/>
                                      </p:to>
                                    </p:set>
                                    <p:animEffect transition="in" filter="fade">
                                      <p:cBhvr>
                                        <p:cTn id="43" dur="500"/>
                                        <p:tgtEl>
                                          <p:spTgt spid="24"/>
                                        </p:tgtEl>
                                      </p:cBhvr>
                                    </p:animEffect>
                                  </p:childTnLst>
                                </p:cTn>
                              </p:par>
                            </p:childTnLst>
                          </p:cTn>
                        </p:par>
                        <p:par>
                          <p:cTn id="44" fill="hold">
                            <p:stCondLst>
                              <p:cond delay="5000"/>
                            </p:stCondLst>
                            <p:childTnLst>
                              <p:par>
                                <p:cTn id="45" presetID="10" presetClass="entr" presetSubtype="0" fill="hold" grpId="0" nodeType="afterEffect">
                                  <p:stCondLst>
                                    <p:cond delay="0"/>
                                  </p:stCondLst>
                                  <p:childTnLst>
                                    <p:set>
                                      <p:cBhvr>
                                        <p:cTn id="46" dur="1" fill="hold">
                                          <p:stCondLst>
                                            <p:cond delay="0"/>
                                          </p:stCondLst>
                                        </p:cTn>
                                        <p:tgtEl>
                                          <p:spTgt spid="43"/>
                                        </p:tgtEl>
                                        <p:attrNameLst>
                                          <p:attrName>style.visibility</p:attrName>
                                        </p:attrNameLst>
                                      </p:cBhvr>
                                      <p:to>
                                        <p:strVal val="visible"/>
                                      </p:to>
                                    </p:set>
                                    <p:animEffect transition="in" filter="fade">
                                      <p:cBhvr>
                                        <p:cTn id="47" dur="500"/>
                                        <p:tgtEl>
                                          <p:spTgt spid="43"/>
                                        </p:tgtEl>
                                      </p:cBhvr>
                                    </p:animEffect>
                                  </p:childTnLst>
                                </p:cTn>
                              </p:par>
                            </p:childTnLst>
                          </p:cTn>
                        </p:par>
                        <p:par>
                          <p:cTn id="48" fill="hold">
                            <p:stCondLst>
                              <p:cond delay="5500"/>
                            </p:stCondLst>
                            <p:childTnLst>
                              <p:par>
                                <p:cTn id="49" presetID="10" presetClass="entr" presetSubtype="0" fill="hold" grpId="0" nodeType="afterEffect">
                                  <p:stCondLst>
                                    <p:cond delay="0"/>
                                  </p:stCondLst>
                                  <p:childTnLst>
                                    <p:set>
                                      <p:cBhvr>
                                        <p:cTn id="50" dur="1" fill="hold">
                                          <p:stCondLst>
                                            <p:cond delay="0"/>
                                          </p:stCondLst>
                                        </p:cTn>
                                        <p:tgtEl>
                                          <p:spTgt spid="25"/>
                                        </p:tgtEl>
                                        <p:attrNameLst>
                                          <p:attrName>style.visibility</p:attrName>
                                        </p:attrNameLst>
                                      </p:cBhvr>
                                      <p:to>
                                        <p:strVal val="visible"/>
                                      </p:to>
                                    </p:set>
                                    <p:animEffect transition="in" filter="fade">
                                      <p:cBhvr>
                                        <p:cTn id="51" dur="500"/>
                                        <p:tgtEl>
                                          <p:spTgt spid="25"/>
                                        </p:tgtEl>
                                      </p:cBhvr>
                                    </p:animEffect>
                                  </p:childTnLst>
                                </p:cTn>
                              </p:par>
                            </p:childTnLst>
                          </p:cTn>
                        </p:par>
                        <p:par>
                          <p:cTn id="52" fill="hold">
                            <p:stCondLst>
                              <p:cond delay="6000"/>
                            </p:stCondLst>
                            <p:childTnLst>
                              <p:par>
                                <p:cTn id="53" presetID="10" presetClass="entr" presetSubtype="0" fill="hold" grpId="0" nodeType="afterEffect">
                                  <p:stCondLst>
                                    <p:cond delay="0"/>
                                  </p:stCondLst>
                                  <p:childTnLst>
                                    <p:set>
                                      <p:cBhvr>
                                        <p:cTn id="54" dur="1" fill="hold">
                                          <p:stCondLst>
                                            <p:cond delay="0"/>
                                          </p:stCondLst>
                                        </p:cTn>
                                        <p:tgtEl>
                                          <p:spTgt spid="46"/>
                                        </p:tgtEl>
                                        <p:attrNameLst>
                                          <p:attrName>style.visibility</p:attrName>
                                        </p:attrNameLst>
                                      </p:cBhvr>
                                      <p:to>
                                        <p:strVal val="visible"/>
                                      </p:to>
                                    </p:set>
                                    <p:animEffect transition="in" filter="fade">
                                      <p:cBhvr>
                                        <p:cTn id="55"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32" grpId="0" animBg="1"/>
      <p:bldP spid="39" grpId="0"/>
      <p:bldP spid="40" grpId="0"/>
      <p:bldP spid="42" grpId="0"/>
      <p:bldP spid="43" grpId="0"/>
      <p:bldP spid="45" grpId="0"/>
      <p:bldP spid="46" grpId="0"/>
      <p:bldP spid="21" grpId="0" animBg="1"/>
      <p:bldP spid="22" grpId="0" animBg="1"/>
      <p:bldP spid="23" grpId="0" animBg="1"/>
      <p:bldP spid="24" grpId="0" animBg="1"/>
      <p:bldP spid="25"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325"/>
        <p:cNvGrpSpPr/>
        <p:nvPr/>
      </p:nvGrpSpPr>
      <p:grpSpPr>
        <a:xfrm>
          <a:off x="0" y="0"/>
          <a:ext cx="0" cy="0"/>
          <a:chOff x="0" y="0"/>
          <a:chExt cx="0" cy="0"/>
        </a:xfrm>
      </p:grpSpPr>
      <p:sp>
        <p:nvSpPr>
          <p:cNvPr id="326" name="Google Shape;326;p35"/>
          <p:cNvSpPr/>
          <p:nvPr/>
        </p:nvSpPr>
        <p:spPr>
          <a:xfrm>
            <a:off x="1237900" y="1177940"/>
            <a:ext cx="3180000" cy="3180000"/>
          </a:xfrm>
          <a:prstGeom prst="rect">
            <a:avLst/>
          </a:prstGeom>
          <a:solidFill>
            <a:schemeClr val="accent2">
              <a:lumMod val="40000"/>
              <a:lumOff val="60000"/>
            </a:schemeClr>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PT Sans" panose="020B0503020203020204" pitchFamily="34" charset="0"/>
              <a:cs typeface="Arial"/>
              <a:sym typeface="Arial"/>
            </a:endParaRPr>
          </a:p>
        </p:txBody>
      </p:sp>
      <p:sp>
        <p:nvSpPr>
          <p:cNvPr id="328" name="Google Shape;328;p35"/>
          <p:cNvSpPr txBox="1">
            <a:spLocks noGrp="1"/>
          </p:cNvSpPr>
          <p:nvPr>
            <p:ph type="title"/>
          </p:nvPr>
        </p:nvSpPr>
        <p:spPr>
          <a:xfrm>
            <a:off x="4796467" y="2063984"/>
            <a:ext cx="3501600" cy="1015535"/>
          </a:xfrm>
          <a:prstGeom prst="rect">
            <a:avLst/>
          </a:prstGeom>
        </p:spPr>
        <p:txBody>
          <a:bodyPr spcFirstLastPara="1" wrap="square" lIns="91425" tIns="91425" rIns="91425" bIns="91425" anchor="ctr" anchorCtr="0">
            <a:noAutofit/>
          </a:bodyPr>
          <a:lstStyle/>
          <a:p>
            <a:r>
              <a:rPr lang="fi-FI" sz="3600" b="1" dirty="0">
                <a:solidFill>
                  <a:srgbClr val="000000"/>
                </a:solidFill>
                <a:latin typeface="PT Sans" panose="020B0503020203020204" pitchFamily="34" charset="0"/>
                <a:cs typeface="Calibri" panose="020F0502020204030204" pitchFamily="34" charset="0"/>
              </a:rPr>
              <a:t>Dinamika Komunitas</a:t>
            </a:r>
            <a:endParaRPr lang="en-US" sz="3600" b="1" dirty="0">
              <a:solidFill>
                <a:srgbClr val="000000"/>
              </a:solidFill>
              <a:latin typeface="PT Sans" panose="020B0503020203020204" pitchFamily="34" charset="0"/>
              <a:cs typeface="Calibri" panose="020F0502020204030204" pitchFamily="34" charset="0"/>
            </a:endParaRPr>
          </a:p>
        </p:txBody>
      </p:sp>
      <p:sp>
        <p:nvSpPr>
          <p:cNvPr id="329" name="Google Shape;329;p35"/>
          <p:cNvSpPr/>
          <p:nvPr/>
        </p:nvSpPr>
        <p:spPr>
          <a:xfrm>
            <a:off x="4887900" y="744242"/>
            <a:ext cx="761400" cy="761400"/>
          </a:xfrm>
          <a:prstGeom prst="rect">
            <a:avLst/>
          </a:prstGeom>
          <a:solidFill>
            <a:schemeClr val="accent2">
              <a:lumMod val="40000"/>
              <a:lumOff val="60000"/>
            </a:schemeClr>
          </a:solid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4000" b="1" i="0" u="none" strike="noStrike" kern="0" cap="none" spc="0" normalizeH="0" baseline="0" noProof="0" dirty="0">
                <a:ln>
                  <a:noFill/>
                </a:ln>
                <a:solidFill>
                  <a:srgbClr val="000000"/>
                </a:solidFill>
                <a:effectLst/>
                <a:uLnTx/>
                <a:uFillTx/>
                <a:latin typeface="PT Sans" panose="020B0503020203020204" pitchFamily="34" charset="0"/>
                <a:ea typeface="Exo"/>
                <a:cs typeface="Exo"/>
                <a:sym typeface="Exo"/>
              </a:rPr>
              <a:t>E</a:t>
            </a:r>
            <a:endParaRPr kumimoji="0" sz="4000" b="1" i="0" u="none" strike="noStrike" kern="0" cap="none" spc="0" normalizeH="0" baseline="0" noProof="0" dirty="0">
              <a:ln>
                <a:noFill/>
              </a:ln>
              <a:solidFill>
                <a:srgbClr val="000000"/>
              </a:solidFill>
              <a:effectLst/>
              <a:uLnTx/>
              <a:uFillTx/>
              <a:latin typeface="PT Sans" panose="020B0503020203020204" pitchFamily="34" charset="0"/>
              <a:ea typeface="Exo"/>
              <a:cs typeface="Exo"/>
              <a:sym typeface="Exo"/>
            </a:endParaRPr>
          </a:p>
        </p:txBody>
      </p:sp>
      <p:pic>
        <p:nvPicPr>
          <p:cNvPr id="330" name="Google Shape;330;p35"/>
          <p:cNvPicPr preferRelativeResize="0"/>
          <p:nvPr/>
        </p:nvPicPr>
        <p:blipFill rotWithShape="1">
          <a:blip r:embed="rId3">
            <a:extLst>
              <a:ext uri="{28A0092B-C50C-407E-A947-70E740481C1C}">
                <a14:useLocalDpi xmlns:a14="http://schemas.microsoft.com/office/drawing/2010/main" val="0"/>
              </a:ext>
            </a:extLst>
          </a:blip>
          <a:srcRect l="-390" r="27029"/>
          <a:stretch/>
        </p:blipFill>
        <p:spPr>
          <a:xfrm rot="5400000">
            <a:off x="990788" y="904946"/>
            <a:ext cx="3197016" cy="3333609"/>
          </a:xfrm>
          <a:prstGeom prst="rect">
            <a:avLst/>
          </a:prstGeom>
          <a:noFill/>
          <a:ln>
            <a:noFill/>
          </a:ln>
        </p:spPr>
      </p:pic>
    </p:spTree>
    <p:extLst>
      <p:ext uri="{BB962C8B-B14F-4D97-AF65-F5344CB8AC3E}">
        <p14:creationId xmlns:p14="http://schemas.microsoft.com/office/powerpoint/2010/main" val="29407322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329"/>
                                        </p:tgtEl>
                                        <p:attrNameLst>
                                          <p:attrName>style.visibility</p:attrName>
                                        </p:attrNameLst>
                                      </p:cBhvr>
                                      <p:to>
                                        <p:strVal val="visible"/>
                                      </p:to>
                                    </p:set>
                                    <p:anim calcmode="lin" valueType="num">
                                      <p:cBhvr additive="base">
                                        <p:cTn id="7" dur="500" fill="hold"/>
                                        <p:tgtEl>
                                          <p:spTgt spid="329"/>
                                        </p:tgtEl>
                                        <p:attrNameLst>
                                          <p:attrName>ppt_x</p:attrName>
                                        </p:attrNameLst>
                                      </p:cBhvr>
                                      <p:tavLst>
                                        <p:tav tm="0">
                                          <p:val>
                                            <p:strVal val="#ppt_x"/>
                                          </p:val>
                                        </p:tav>
                                        <p:tav tm="100000">
                                          <p:val>
                                            <p:strVal val="#ppt_x"/>
                                          </p:val>
                                        </p:tav>
                                      </p:tavLst>
                                    </p:anim>
                                    <p:anim calcmode="lin" valueType="num">
                                      <p:cBhvr additive="base">
                                        <p:cTn id="8" dur="500" fill="hold"/>
                                        <p:tgtEl>
                                          <p:spTgt spid="329"/>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326"/>
                                        </p:tgtEl>
                                        <p:attrNameLst>
                                          <p:attrName>style.visibility</p:attrName>
                                        </p:attrNameLst>
                                      </p:cBhvr>
                                      <p:to>
                                        <p:strVal val="visible"/>
                                      </p:to>
                                    </p:set>
                                    <p:animEffect transition="in" filter="fade">
                                      <p:cBhvr>
                                        <p:cTn id="12" dur="500"/>
                                        <p:tgtEl>
                                          <p:spTgt spid="326"/>
                                        </p:tgtEl>
                                      </p:cBhvr>
                                    </p:animEffect>
                                  </p:childTnLst>
                                </p:cTn>
                              </p:par>
                            </p:childTnLst>
                          </p:cTn>
                        </p:par>
                        <p:par>
                          <p:cTn id="13" fill="hold">
                            <p:stCondLst>
                              <p:cond delay="1000"/>
                            </p:stCondLst>
                            <p:childTnLst>
                              <p:par>
                                <p:cTn id="14" presetID="10" presetClass="entr" presetSubtype="0" fill="hold" nodeType="afterEffect">
                                  <p:stCondLst>
                                    <p:cond delay="0"/>
                                  </p:stCondLst>
                                  <p:childTnLst>
                                    <p:set>
                                      <p:cBhvr>
                                        <p:cTn id="15" dur="1" fill="hold">
                                          <p:stCondLst>
                                            <p:cond delay="0"/>
                                          </p:stCondLst>
                                        </p:cTn>
                                        <p:tgtEl>
                                          <p:spTgt spid="330"/>
                                        </p:tgtEl>
                                        <p:attrNameLst>
                                          <p:attrName>style.visibility</p:attrName>
                                        </p:attrNameLst>
                                      </p:cBhvr>
                                      <p:to>
                                        <p:strVal val="visible"/>
                                      </p:to>
                                    </p:set>
                                    <p:animEffect transition="in" filter="fade">
                                      <p:cBhvr>
                                        <p:cTn id="16" dur="500"/>
                                        <p:tgtEl>
                                          <p:spTgt spid="330"/>
                                        </p:tgtEl>
                                      </p:cBhvr>
                                    </p:animEffect>
                                  </p:childTnLst>
                                </p:cTn>
                              </p:par>
                            </p:childTnLst>
                          </p:cTn>
                        </p:par>
                        <p:par>
                          <p:cTn id="17" fill="hold">
                            <p:stCondLst>
                              <p:cond delay="1500"/>
                            </p:stCondLst>
                            <p:childTnLst>
                              <p:par>
                                <p:cTn id="18" presetID="10" presetClass="entr" presetSubtype="0" fill="hold" grpId="0" nodeType="afterEffect">
                                  <p:stCondLst>
                                    <p:cond delay="0"/>
                                  </p:stCondLst>
                                  <p:childTnLst>
                                    <p:set>
                                      <p:cBhvr>
                                        <p:cTn id="19" dur="1" fill="hold">
                                          <p:stCondLst>
                                            <p:cond delay="0"/>
                                          </p:stCondLst>
                                        </p:cTn>
                                        <p:tgtEl>
                                          <p:spTgt spid="328"/>
                                        </p:tgtEl>
                                        <p:attrNameLst>
                                          <p:attrName>style.visibility</p:attrName>
                                        </p:attrNameLst>
                                      </p:cBhvr>
                                      <p:to>
                                        <p:strVal val="visible"/>
                                      </p:to>
                                    </p:set>
                                    <p:animEffect transition="in" filter="fade">
                                      <p:cBhvr>
                                        <p:cTn id="20" dur="500"/>
                                        <p:tgtEl>
                                          <p:spTgt spid="3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6" grpId="0" animBg="1"/>
      <p:bldP spid="328" grpId="0"/>
      <p:bldP spid="329"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748364" y="944583"/>
            <a:ext cx="7509089" cy="584775"/>
          </a:xfrm>
          <a:prstGeom prst="rect">
            <a:avLst/>
          </a:prstGeom>
        </p:spPr>
        <p:txBody>
          <a:bodyPr wrap="square">
            <a:spAutoFit/>
          </a:bodyPr>
          <a:lstStyle/>
          <a:p>
            <a:pPr algn="just"/>
            <a:r>
              <a:rPr lang="id-ID" sz="1600" b="1" dirty="0">
                <a:solidFill>
                  <a:srgbClr val="000000"/>
                </a:solidFill>
                <a:latin typeface="PT Sans" panose="020B0503020203020204"/>
              </a:rPr>
              <a:t>Komunitas</a:t>
            </a:r>
            <a:r>
              <a:rPr lang="id-ID" sz="1600" dirty="0">
                <a:solidFill>
                  <a:srgbClr val="000000"/>
                </a:solidFill>
                <a:latin typeface="PT Sans" panose="020B0503020203020204"/>
              </a:rPr>
              <a:t> merupakan kumpulan populasi</a:t>
            </a:r>
            <a:r>
              <a:rPr lang="en-US" sz="1600" dirty="0">
                <a:solidFill>
                  <a:srgbClr val="000000"/>
                </a:solidFill>
                <a:latin typeface="PT Sans" panose="020B0503020203020204"/>
              </a:rPr>
              <a:t> </a:t>
            </a:r>
            <a:r>
              <a:rPr lang="id-ID" sz="1600" dirty="0">
                <a:solidFill>
                  <a:srgbClr val="000000"/>
                </a:solidFill>
                <a:latin typeface="PT Sans" panose="020B0503020203020204"/>
              </a:rPr>
              <a:t>yang saling berinteraksi dalam suatu ekosistem. Perubahan komunitas dapat terjadi secara siklis maupun nonsiklis.</a:t>
            </a:r>
            <a:r>
              <a:rPr lang="en-US" sz="1600" dirty="0">
                <a:solidFill>
                  <a:srgbClr val="000000"/>
                </a:solidFill>
                <a:latin typeface="PT Sans" panose="020B0503020203020204"/>
              </a:rPr>
              <a:t> </a:t>
            </a:r>
            <a:endParaRPr lang="id-ID" sz="1600" dirty="0">
              <a:solidFill>
                <a:srgbClr val="000000"/>
              </a:solidFill>
              <a:latin typeface="PT Sans" panose="020B0503020203020204"/>
            </a:endParaRPr>
          </a:p>
        </p:txBody>
      </p:sp>
      <p:sp>
        <p:nvSpPr>
          <p:cNvPr id="5" name="Rectangle 4"/>
          <p:cNvSpPr/>
          <p:nvPr/>
        </p:nvSpPr>
        <p:spPr>
          <a:xfrm>
            <a:off x="748364" y="1625320"/>
            <a:ext cx="7757962" cy="1077218"/>
          </a:xfrm>
          <a:prstGeom prst="rect">
            <a:avLst/>
          </a:prstGeom>
        </p:spPr>
        <p:txBody>
          <a:bodyPr wrap="square">
            <a:spAutoFit/>
          </a:bodyPr>
          <a:lstStyle/>
          <a:p>
            <a:pPr algn="just"/>
            <a:r>
              <a:rPr lang="id-ID" sz="1600" b="1" dirty="0">
                <a:solidFill>
                  <a:srgbClr val="000000"/>
                </a:solidFill>
                <a:latin typeface="PT Sans" panose="020B0503020203020204"/>
              </a:rPr>
              <a:t>Perubahan komunitas siklis </a:t>
            </a:r>
            <a:r>
              <a:rPr lang="id-ID" sz="1600" dirty="0">
                <a:solidFill>
                  <a:srgbClr val="000000"/>
                </a:solidFill>
                <a:latin typeface="PT Sans" panose="020B0503020203020204"/>
              </a:rPr>
              <a:t>terjadi pada periode tertentu,</a:t>
            </a:r>
            <a:r>
              <a:rPr lang="en-US" sz="1600" dirty="0">
                <a:solidFill>
                  <a:srgbClr val="000000"/>
                </a:solidFill>
                <a:latin typeface="PT Sans" panose="020B0503020203020204"/>
              </a:rPr>
              <a:t> </a:t>
            </a:r>
            <a:r>
              <a:rPr lang="id-ID" sz="1600" dirty="0">
                <a:solidFill>
                  <a:srgbClr val="000000"/>
                </a:solidFill>
                <a:latin typeface="PT Sans" panose="020B0503020203020204"/>
              </a:rPr>
              <a:t>tetapi mudah kembali ke keadaan yang hampir sama dengan</a:t>
            </a:r>
            <a:r>
              <a:rPr lang="en-US" sz="1600" dirty="0">
                <a:solidFill>
                  <a:srgbClr val="000000"/>
                </a:solidFill>
                <a:latin typeface="PT Sans" panose="020B0503020203020204"/>
              </a:rPr>
              <a:t> </a:t>
            </a:r>
            <a:r>
              <a:rPr lang="id-ID" sz="1600" dirty="0">
                <a:solidFill>
                  <a:srgbClr val="000000"/>
                </a:solidFill>
                <a:latin typeface="PT Sans" panose="020B0503020203020204"/>
              </a:rPr>
              <a:t>keadaan sebelumnya. Contohnya, perubahan komunitas</a:t>
            </a:r>
            <a:r>
              <a:rPr lang="en-US" sz="1600" dirty="0">
                <a:solidFill>
                  <a:srgbClr val="000000"/>
                </a:solidFill>
                <a:latin typeface="PT Sans" panose="020B0503020203020204"/>
              </a:rPr>
              <a:t> </a:t>
            </a:r>
            <a:r>
              <a:rPr lang="id-ID" sz="1600" dirty="0">
                <a:solidFill>
                  <a:srgbClr val="000000"/>
                </a:solidFill>
                <a:latin typeface="PT Sans" panose="020B0503020203020204"/>
              </a:rPr>
              <a:t>selama musim kemarau dan musim penghujan. Pada musim</a:t>
            </a:r>
            <a:r>
              <a:rPr lang="en-US" sz="1600" dirty="0">
                <a:solidFill>
                  <a:srgbClr val="000000"/>
                </a:solidFill>
                <a:latin typeface="PT Sans" panose="020B0503020203020204"/>
              </a:rPr>
              <a:t> </a:t>
            </a:r>
            <a:r>
              <a:rPr lang="id-ID" sz="1600" dirty="0">
                <a:solidFill>
                  <a:srgbClr val="000000"/>
                </a:solidFill>
                <a:latin typeface="PT Sans" panose="020B0503020203020204"/>
              </a:rPr>
              <a:t>penghujan, jumlah serangga dan katak lebih banyak daripada</a:t>
            </a:r>
            <a:r>
              <a:rPr lang="en-US" sz="1600" dirty="0">
                <a:solidFill>
                  <a:srgbClr val="000000"/>
                </a:solidFill>
                <a:latin typeface="PT Sans" panose="020B0503020203020204"/>
              </a:rPr>
              <a:t> </a:t>
            </a:r>
            <a:r>
              <a:rPr lang="id-ID" sz="1600" dirty="0">
                <a:solidFill>
                  <a:srgbClr val="000000"/>
                </a:solidFill>
                <a:latin typeface="PT Sans" panose="020B0503020203020204"/>
              </a:rPr>
              <a:t>saat musim kemarau.</a:t>
            </a:r>
          </a:p>
        </p:txBody>
      </p:sp>
      <p:sp>
        <p:nvSpPr>
          <p:cNvPr id="6" name="Rectangle 5"/>
          <p:cNvSpPr/>
          <p:nvPr/>
        </p:nvSpPr>
        <p:spPr>
          <a:xfrm>
            <a:off x="747826" y="2798500"/>
            <a:ext cx="7647272" cy="1323439"/>
          </a:xfrm>
          <a:prstGeom prst="rect">
            <a:avLst/>
          </a:prstGeom>
        </p:spPr>
        <p:txBody>
          <a:bodyPr wrap="square">
            <a:spAutoFit/>
          </a:bodyPr>
          <a:lstStyle/>
          <a:p>
            <a:pPr algn="just"/>
            <a:r>
              <a:rPr lang="id-ID" sz="1600" b="1" dirty="0">
                <a:solidFill>
                  <a:srgbClr val="000000"/>
                </a:solidFill>
                <a:latin typeface="PT Sans" panose="020B0503020203020204"/>
              </a:rPr>
              <a:t>Perubahan komunitas nonsiklis </a:t>
            </a:r>
            <a:r>
              <a:rPr lang="id-ID" sz="1600" dirty="0">
                <a:solidFill>
                  <a:srgbClr val="000000"/>
                </a:solidFill>
                <a:latin typeface="PT Sans" panose="020B0503020203020204"/>
              </a:rPr>
              <a:t>adalah perubahan komunitas</a:t>
            </a:r>
            <a:r>
              <a:rPr lang="en-US" sz="1600" dirty="0">
                <a:solidFill>
                  <a:srgbClr val="000000"/>
                </a:solidFill>
                <a:latin typeface="PT Sans" panose="020B0503020203020204"/>
              </a:rPr>
              <a:t> </a:t>
            </a:r>
            <a:r>
              <a:rPr lang="id-ID" sz="1600" dirty="0">
                <a:solidFill>
                  <a:srgbClr val="000000"/>
                </a:solidFill>
                <a:latin typeface="PT Sans" panose="020B0503020203020204"/>
              </a:rPr>
              <a:t>yang terjadi secara drastis dengan kondisi komunitas cenderung</a:t>
            </a:r>
            <a:r>
              <a:rPr lang="en-US" sz="1600" dirty="0">
                <a:solidFill>
                  <a:srgbClr val="000000"/>
                </a:solidFill>
                <a:latin typeface="PT Sans" panose="020B0503020203020204"/>
              </a:rPr>
              <a:t> </a:t>
            </a:r>
            <a:r>
              <a:rPr lang="id-ID" sz="1600" dirty="0">
                <a:solidFill>
                  <a:srgbClr val="000000"/>
                </a:solidFill>
                <a:latin typeface="PT Sans" panose="020B0503020203020204"/>
              </a:rPr>
              <a:t>berubah secara permanen. Perubahan nonsiklis terkadang hanya</a:t>
            </a:r>
            <a:r>
              <a:rPr lang="en-US" sz="1600" dirty="0">
                <a:solidFill>
                  <a:srgbClr val="000000"/>
                </a:solidFill>
                <a:latin typeface="PT Sans" panose="020B0503020203020204"/>
              </a:rPr>
              <a:t> </a:t>
            </a:r>
            <a:r>
              <a:rPr lang="id-ID" sz="1600" dirty="0">
                <a:solidFill>
                  <a:srgbClr val="000000"/>
                </a:solidFill>
                <a:latin typeface="PT Sans" panose="020B0503020203020204"/>
              </a:rPr>
              <a:t>dapat dilihat setelah beberapa tahun, atau bahkan hingga lebih</a:t>
            </a:r>
            <a:r>
              <a:rPr lang="en-US" sz="1600" dirty="0">
                <a:solidFill>
                  <a:srgbClr val="000000"/>
                </a:solidFill>
                <a:latin typeface="PT Sans" panose="020B0503020203020204"/>
              </a:rPr>
              <a:t> </a:t>
            </a:r>
            <a:r>
              <a:rPr lang="id-ID" sz="1600" dirty="0">
                <a:solidFill>
                  <a:srgbClr val="000000"/>
                </a:solidFill>
                <a:latin typeface="PT Sans" panose="020B0503020203020204"/>
              </a:rPr>
              <a:t>dari satu abad. Perubahan nonsiklis berkaitan dengan nilai sejarah, misalnya evolusi, migrasi, dan punahnya beberapa</a:t>
            </a:r>
            <a:r>
              <a:rPr lang="en-US" sz="1600" dirty="0">
                <a:solidFill>
                  <a:srgbClr val="000000"/>
                </a:solidFill>
                <a:latin typeface="PT Sans" panose="020B0503020203020204"/>
              </a:rPr>
              <a:t> </a:t>
            </a:r>
            <a:r>
              <a:rPr lang="id-ID" sz="1600" dirty="0">
                <a:solidFill>
                  <a:srgbClr val="000000"/>
                </a:solidFill>
                <a:latin typeface="PT Sans" panose="020B0503020203020204"/>
              </a:rPr>
              <a:t>spesies tertentu.</a:t>
            </a:r>
          </a:p>
        </p:txBody>
      </p:sp>
      <p:sp>
        <p:nvSpPr>
          <p:cNvPr id="7" name="Google Shape;583;p46">
            <a:extLst>
              <a:ext uri="{FF2B5EF4-FFF2-40B4-BE49-F238E27FC236}">
                <a16:creationId xmlns:a16="http://schemas.microsoft.com/office/drawing/2014/main" id="{51C48753-6B57-F77F-531E-D78D4DAACADC}"/>
              </a:ext>
            </a:extLst>
          </p:cNvPr>
          <p:cNvSpPr txBox="1"/>
          <p:nvPr/>
        </p:nvSpPr>
        <p:spPr>
          <a:xfrm>
            <a:off x="749744" y="413377"/>
            <a:ext cx="7645354" cy="531206"/>
          </a:xfrm>
          <a:prstGeom prst="rect">
            <a:avLst/>
          </a:prstGeom>
          <a:noFill/>
          <a:ln>
            <a:noFill/>
          </a:ln>
        </p:spPr>
        <p:txBody>
          <a:bodyPr spcFirstLastPara="1" wrap="square" lIns="91425" tIns="91425" rIns="91425" bIns="91425" anchor="t" anchorCtr="0">
            <a:noAutofit/>
          </a:bodyPr>
          <a:lstStyle/>
          <a:p>
            <a:pPr lvl="0" algn="ctr" defTabSz="914400">
              <a:buClr>
                <a:srgbClr val="000000"/>
              </a:buClr>
              <a:defRPr/>
            </a:pPr>
            <a:r>
              <a:rPr lang="id-ID" sz="2400" b="1" kern="0" dirty="0">
                <a:solidFill>
                  <a:srgbClr val="000000"/>
                </a:solidFill>
                <a:latin typeface="PT Sans" panose="020B0503020203020204" pitchFamily="34" charset="0"/>
                <a:cs typeface="Arial"/>
                <a:sym typeface="Arial"/>
              </a:rPr>
              <a:t>Dinamika Komunitas</a:t>
            </a:r>
            <a:endParaRPr lang="en-US" sz="2400" b="1" kern="0" dirty="0">
              <a:solidFill>
                <a:srgbClr val="000000"/>
              </a:solidFill>
              <a:latin typeface="PT Sans" panose="020B0503020203020204" pitchFamily="34" charset="0"/>
              <a:cs typeface="Arial"/>
              <a:sym typeface="Arial"/>
            </a:endParaRPr>
          </a:p>
        </p:txBody>
      </p:sp>
      <p:pic>
        <p:nvPicPr>
          <p:cNvPr id="8" name="Picture 7">
            <a:extLst>
              <a:ext uri="{FF2B5EF4-FFF2-40B4-BE49-F238E27FC236}">
                <a16:creationId xmlns:a16="http://schemas.microsoft.com/office/drawing/2014/main" id="{FBD125B1-430C-E937-993C-45CD0A0B9518}"/>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4631439"/>
            <a:ext cx="9144000" cy="512063"/>
          </a:xfrm>
          <a:prstGeom prst="rect">
            <a:avLst/>
          </a:prstGeom>
        </p:spPr>
      </p:pic>
    </p:spTree>
    <p:extLst>
      <p:ext uri="{BB962C8B-B14F-4D97-AF65-F5344CB8AC3E}">
        <p14:creationId xmlns:p14="http://schemas.microsoft.com/office/powerpoint/2010/main" val="21102198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851832" y="1009498"/>
            <a:ext cx="7551019" cy="1138773"/>
          </a:xfrm>
          <a:prstGeom prst="rect">
            <a:avLst/>
          </a:prstGeom>
        </p:spPr>
        <p:txBody>
          <a:bodyPr wrap="square">
            <a:spAutoFit/>
          </a:bodyPr>
          <a:lstStyle/>
          <a:p>
            <a:pPr algn="just"/>
            <a:r>
              <a:rPr lang="id-ID" sz="1700" b="1" dirty="0">
                <a:solidFill>
                  <a:srgbClr val="000000"/>
                </a:solidFill>
                <a:latin typeface="PT Sans" panose="020B0503020203020204"/>
              </a:rPr>
              <a:t>Suksesi </a:t>
            </a:r>
            <a:r>
              <a:rPr lang="id-ID" sz="1700" dirty="0">
                <a:solidFill>
                  <a:srgbClr val="000000"/>
                </a:solidFill>
                <a:latin typeface="PT Sans" panose="020B0503020203020204"/>
              </a:rPr>
              <a:t>adalah proses perubahan komunitas yang berlangsung secara lambat dan teratur dalam waktu yang lama, menuju ke satu arah hingga terbentuk komunitas yang lebih kompleks. Proses suksesi akan berakhir setelah mencapai komunitas yang stabil (komunitas klimaks). </a:t>
            </a:r>
          </a:p>
        </p:txBody>
      </p:sp>
      <p:sp>
        <p:nvSpPr>
          <p:cNvPr id="5" name="Rectangle 4"/>
          <p:cNvSpPr/>
          <p:nvPr/>
        </p:nvSpPr>
        <p:spPr>
          <a:xfrm>
            <a:off x="851832" y="2213187"/>
            <a:ext cx="7551019" cy="1138773"/>
          </a:xfrm>
          <a:prstGeom prst="rect">
            <a:avLst/>
          </a:prstGeom>
        </p:spPr>
        <p:txBody>
          <a:bodyPr wrap="square">
            <a:spAutoFit/>
          </a:bodyPr>
          <a:lstStyle/>
          <a:p>
            <a:pPr algn="just"/>
            <a:r>
              <a:rPr lang="id-ID" sz="1700" b="1" dirty="0">
                <a:solidFill>
                  <a:srgbClr val="000000"/>
                </a:solidFill>
                <a:latin typeface="PT Sans" panose="020B0503020203020204"/>
              </a:rPr>
              <a:t>Suksesi primer </a:t>
            </a:r>
            <a:r>
              <a:rPr lang="id-ID" sz="1700" dirty="0">
                <a:solidFill>
                  <a:srgbClr val="000000"/>
                </a:solidFill>
                <a:latin typeface="PT Sans" panose="020B0503020203020204"/>
              </a:rPr>
              <a:t>adalah suksesi yang terjadi pada lahan atau wilayah yang mula-mula tidak bervegetasi atau lahan yang pernah bervegetasi, tetapi mengalami gangguan berat hingga komunitas asal hilang secara total atau tidak ada lagi kehidupan. </a:t>
            </a:r>
          </a:p>
        </p:txBody>
      </p:sp>
      <p:sp>
        <p:nvSpPr>
          <p:cNvPr id="6" name="Rectangle 5"/>
          <p:cNvSpPr/>
          <p:nvPr/>
        </p:nvSpPr>
        <p:spPr>
          <a:xfrm>
            <a:off x="851832" y="3416876"/>
            <a:ext cx="7685773" cy="877163"/>
          </a:xfrm>
          <a:prstGeom prst="rect">
            <a:avLst/>
          </a:prstGeom>
        </p:spPr>
        <p:txBody>
          <a:bodyPr wrap="square">
            <a:spAutoFit/>
          </a:bodyPr>
          <a:lstStyle/>
          <a:p>
            <a:pPr algn="just"/>
            <a:r>
              <a:rPr lang="id-ID" sz="1700" b="1" dirty="0">
                <a:solidFill>
                  <a:srgbClr val="000000"/>
                </a:solidFill>
                <a:latin typeface="PT Sans" panose="020B0503020203020204"/>
              </a:rPr>
              <a:t>Suksesi sekunder </a:t>
            </a:r>
            <a:r>
              <a:rPr lang="id-ID" sz="1700" dirty="0">
                <a:solidFill>
                  <a:srgbClr val="000000"/>
                </a:solidFill>
                <a:latin typeface="PT Sans" panose="020B0503020203020204"/>
              </a:rPr>
              <a:t>adalah suksesi yang terjadi pada lahan atau wilayah yang pada awalnya telah bervegetasi sempurna, kemudian mengalami kerusakan, tetapi tidak sampai menghilangkan komunitas asal secara total. </a:t>
            </a:r>
          </a:p>
        </p:txBody>
      </p:sp>
      <p:sp>
        <p:nvSpPr>
          <p:cNvPr id="7" name="Google Shape;583;p46">
            <a:extLst>
              <a:ext uri="{FF2B5EF4-FFF2-40B4-BE49-F238E27FC236}">
                <a16:creationId xmlns:a16="http://schemas.microsoft.com/office/drawing/2014/main" id="{51C48753-6B57-F77F-531E-D78D4DAACADC}"/>
              </a:ext>
            </a:extLst>
          </p:cNvPr>
          <p:cNvSpPr txBox="1"/>
          <p:nvPr/>
        </p:nvSpPr>
        <p:spPr>
          <a:xfrm>
            <a:off x="749744" y="413377"/>
            <a:ext cx="7645354" cy="531206"/>
          </a:xfrm>
          <a:prstGeom prst="rect">
            <a:avLst/>
          </a:prstGeom>
          <a:noFill/>
          <a:ln>
            <a:noFill/>
          </a:ln>
        </p:spPr>
        <p:txBody>
          <a:bodyPr spcFirstLastPara="1" wrap="square" lIns="91425" tIns="91425" rIns="91425" bIns="91425" anchor="t" anchorCtr="0">
            <a:noAutofit/>
          </a:bodyPr>
          <a:lstStyle/>
          <a:p>
            <a:pPr lvl="0" algn="ctr" defTabSz="914400">
              <a:buClr>
                <a:srgbClr val="000000"/>
              </a:buClr>
              <a:defRPr/>
            </a:pPr>
            <a:r>
              <a:rPr lang="id-ID" sz="2400" b="1" kern="0" dirty="0">
                <a:solidFill>
                  <a:srgbClr val="000000"/>
                </a:solidFill>
                <a:latin typeface="PT Sans" panose="020B0503020203020204" pitchFamily="34" charset="0"/>
                <a:cs typeface="Arial"/>
                <a:sym typeface="Arial"/>
              </a:rPr>
              <a:t>Suksesi</a:t>
            </a:r>
            <a:endParaRPr lang="en-US" sz="2400" b="1" kern="0" dirty="0">
              <a:solidFill>
                <a:srgbClr val="000000"/>
              </a:solidFill>
              <a:latin typeface="PT Sans" panose="020B0503020203020204" pitchFamily="34" charset="0"/>
              <a:cs typeface="Arial"/>
              <a:sym typeface="Arial"/>
            </a:endParaRPr>
          </a:p>
        </p:txBody>
      </p:sp>
      <p:pic>
        <p:nvPicPr>
          <p:cNvPr id="8" name="Picture 7">
            <a:extLst>
              <a:ext uri="{FF2B5EF4-FFF2-40B4-BE49-F238E27FC236}">
                <a16:creationId xmlns:a16="http://schemas.microsoft.com/office/drawing/2014/main" id="{FBD125B1-430C-E937-993C-45CD0A0B9518}"/>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4631439"/>
            <a:ext cx="9144000" cy="512063"/>
          </a:xfrm>
          <a:prstGeom prst="rect">
            <a:avLst/>
          </a:prstGeom>
        </p:spPr>
      </p:pic>
    </p:spTree>
    <p:extLst>
      <p:ext uri="{BB962C8B-B14F-4D97-AF65-F5344CB8AC3E}">
        <p14:creationId xmlns:p14="http://schemas.microsoft.com/office/powerpoint/2010/main" val="1134386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325"/>
        <p:cNvGrpSpPr/>
        <p:nvPr/>
      </p:nvGrpSpPr>
      <p:grpSpPr>
        <a:xfrm>
          <a:off x="0" y="0"/>
          <a:ext cx="0" cy="0"/>
          <a:chOff x="0" y="0"/>
          <a:chExt cx="0" cy="0"/>
        </a:xfrm>
      </p:grpSpPr>
      <p:sp>
        <p:nvSpPr>
          <p:cNvPr id="326" name="Google Shape;326;p35"/>
          <p:cNvSpPr/>
          <p:nvPr/>
        </p:nvSpPr>
        <p:spPr>
          <a:xfrm>
            <a:off x="1237900" y="1160925"/>
            <a:ext cx="3180000" cy="3180000"/>
          </a:xfrm>
          <a:prstGeom prst="rect">
            <a:avLst/>
          </a:prstGeom>
          <a:solidFill>
            <a:schemeClr val="accent2">
              <a:lumMod val="40000"/>
              <a:lumOff val="60000"/>
            </a:schemeClr>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PT Sans" panose="020B0503020203020204" pitchFamily="34" charset="0"/>
              <a:cs typeface="Arial"/>
              <a:sym typeface="Arial"/>
            </a:endParaRPr>
          </a:p>
        </p:txBody>
      </p:sp>
      <p:sp>
        <p:nvSpPr>
          <p:cNvPr id="328" name="Google Shape;328;p35"/>
          <p:cNvSpPr txBox="1">
            <a:spLocks noGrp="1"/>
          </p:cNvSpPr>
          <p:nvPr>
            <p:ph type="title"/>
          </p:nvPr>
        </p:nvSpPr>
        <p:spPr>
          <a:xfrm>
            <a:off x="4784275" y="1804667"/>
            <a:ext cx="3501600" cy="2363337"/>
          </a:xfrm>
          <a:prstGeom prst="rect">
            <a:avLst/>
          </a:prstGeom>
        </p:spPr>
        <p:txBody>
          <a:bodyPr spcFirstLastPara="1" wrap="square" lIns="91425" tIns="91425" rIns="91425" bIns="91425" anchor="ctr" anchorCtr="0">
            <a:noAutofit/>
          </a:bodyPr>
          <a:lstStyle/>
          <a:p>
            <a:r>
              <a:rPr lang="es-ES" sz="3600" b="1" dirty="0" err="1">
                <a:solidFill>
                  <a:srgbClr val="000000"/>
                </a:solidFill>
                <a:latin typeface="PT Sans" panose="020B0503020203020204" pitchFamily="34" charset="0"/>
                <a:cs typeface="Calibri" panose="020F0502020204030204" pitchFamily="34" charset="0"/>
              </a:rPr>
              <a:t>Adaptasi</a:t>
            </a:r>
            <a:r>
              <a:rPr lang="es-ES" sz="3600" b="1" dirty="0">
                <a:solidFill>
                  <a:srgbClr val="000000"/>
                </a:solidFill>
                <a:latin typeface="PT Sans" panose="020B0503020203020204" pitchFamily="34" charset="0"/>
                <a:cs typeface="Calibri" panose="020F0502020204030204" pitchFamily="34" charset="0"/>
              </a:rPr>
              <a:t> dan </a:t>
            </a:r>
            <a:r>
              <a:rPr lang="es-ES" sz="3600" b="1" dirty="0" err="1">
                <a:solidFill>
                  <a:srgbClr val="000000"/>
                </a:solidFill>
                <a:latin typeface="PT Sans" panose="020B0503020203020204" pitchFamily="34" charset="0"/>
                <a:cs typeface="Calibri" panose="020F0502020204030204" pitchFamily="34" charset="0"/>
              </a:rPr>
              <a:t>Mitigasi</a:t>
            </a:r>
            <a:r>
              <a:rPr lang="es-ES" sz="3600" b="1" dirty="0">
                <a:solidFill>
                  <a:srgbClr val="000000"/>
                </a:solidFill>
                <a:latin typeface="PT Sans" panose="020B0503020203020204" pitchFamily="34" charset="0"/>
                <a:cs typeface="Calibri" panose="020F0502020204030204" pitchFamily="34" charset="0"/>
              </a:rPr>
              <a:t> </a:t>
            </a:r>
            <a:r>
              <a:rPr lang="es-ES" sz="3600" b="1" dirty="0" err="1">
                <a:solidFill>
                  <a:srgbClr val="000000"/>
                </a:solidFill>
                <a:latin typeface="PT Sans" panose="020B0503020203020204" pitchFamily="34" charset="0"/>
                <a:cs typeface="Calibri" panose="020F0502020204030204" pitchFamily="34" charset="0"/>
              </a:rPr>
              <a:t>terhadap</a:t>
            </a:r>
            <a:r>
              <a:rPr lang="es-ES" sz="3600" b="1" dirty="0">
                <a:solidFill>
                  <a:srgbClr val="000000"/>
                </a:solidFill>
                <a:latin typeface="PT Sans" panose="020B0503020203020204" pitchFamily="34" charset="0"/>
                <a:cs typeface="Calibri" panose="020F0502020204030204" pitchFamily="34" charset="0"/>
              </a:rPr>
              <a:t> </a:t>
            </a:r>
            <a:r>
              <a:rPr lang="es-ES" sz="3600" b="1" dirty="0" err="1">
                <a:solidFill>
                  <a:srgbClr val="000000"/>
                </a:solidFill>
                <a:latin typeface="PT Sans" panose="020B0503020203020204" pitchFamily="34" charset="0"/>
                <a:cs typeface="Calibri" panose="020F0502020204030204" pitchFamily="34" charset="0"/>
              </a:rPr>
              <a:t>Perubahan</a:t>
            </a:r>
            <a:r>
              <a:rPr lang="es-ES" sz="3600" b="1" dirty="0">
                <a:solidFill>
                  <a:srgbClr val="000000"/>
                </a:solidFill>
                <a:latin typeface="PT Sans" panose="020B0503020203020204" pitchFamily="34" charset="0"/>
                <a:cs typeface="Calibri" panose="020F0502020204030204" pitchFamily="34" charset="0"/>
              </a:rPr>
              <a:t/>
            </a:r>
            <a:br>
              <a:rPr lang="es-ES" sz="3600" b="1" dirty="0">
                <a:solidFill>
                  <a:srgbClr val="000000"/>
                </a:solidFill>
                <a:latin typeface="PT Sans" panose="020B0503020203020204" pitchFamily="34" charset="0"/>
                <a:cs typeface="Calibri" panose="020F0502020204030204" pitchFamily="34" charset="0"/>
              </a:rPr>
            </a:br>
            <a:r>
              <a:rPr lang="es-ES" sz="3600" b="1" dirty="0" err="1">
                <a:solidFill>
                  <a:srgbClr val="000000"/>
                </a:solidFill>
                <a:latin typeface="PT Sans" panose="020B0503020203020204" pitchFamily="34" charset="0"/>
                <a:cs typeface="Calibri" panose="020F0502020204030204" pitchFamily="34" charset="0"/>
              </a:rPr>
              <a:t>Lingkungan</a:t>
            </a:r>
            <a:endParaRPr lang="en-US" sz="3600" b="1" dirty="0">
              <a:solidFill>
                <a:srgbClr val="000000"/>
              </a:solidFill>
              <a:latin typeface="PT Sans" panose="020B0503020203020204" pitchFamily="34" charset="0"/>
              <a:cs typeface="Calibri" panose="020F0502020204030204" pitchFamily="34" charset="0"/>
            </a:endParaRPr>
          </a:p>
        </p:txBody>
      </p:sp>
      <p:sp>
        <p:nvSpPr>
          <p:cNvPr id="329" name="Google Shape;329;p35"/>
          <p:cNvSpPr/>
          <p:nvPr/>
        </p:nvSpPr>
        <p:spPr>
          <a:xfrm>
            <a:off x="4887900" y="744242"/>
            <a:ext cx="761400" cy="761400"/>
          </a:xfrm>
          <a:prstGeom prst="rect">
            <a:avLst/>
          </a:prstGeom>
          <a:solidFill>
            <a:schemeClr val="accent2">
              <a:lumMod val="40000"/>
              <a:lumOff val="60000"/>
            </a:schemeClr>
          </a:solid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4000" b="1" i="0" u="none" strike="noStrike" kern="0" cap="none" spc="0" normalizeH="0" baseline="0" noProof="0" dirty="0">
                <a:ln>
                  <a:noFill/>
                </a:ln>
                <a:solidFill>
                  <a:srgbClr val="000000"/>
                </a:solidFill>
                <a:effectLst/>
                <a:uLnTx/>
                <a:uFillTx/>
                <a:latin typeface="PT Sans" panose="020B0503020203020204" pitchFamily="34" charset="0"/>
                <a:ea typeface="Exo"/>
                <a:cs typeface="Exo"/>
                <a:sym typeface="Exo"/>
              </a:rPr>
              <a:t>F</a:t>
            </a:r>
            <a:endParaRPr kumimoji="0" sz="4000" b="1" i="0" u="none" strike="noStrike" kern="0" cap="none" spc="0" normalizeH="0" baseline="0" noProof="0" dirty="0">
              <a:ln>
                <a:noFill/>
              </a:ln>
              <a:solidFill>
                <a:srgbClr val="000000"/>
              </a:solidFill>
              <a:effectLst/>
              <a:uLnTx/>
              <a:uFillTx/>
              <a:latin typeface="PT Sans" panose="020B0503020203020204" pitchFamily="34" charset="0"/>
              <a:ea typeface="Exo"/>
              <a:cs typeface="Exo"/>
              <a:sym typeface="Exo"/>
            </a:endParaRPr>
          </a:p>
        </p:txBody>
      </p:sp>
      <p:pic>
        <p:nvPicPr>
          <p:cNvPr id="330" name="Google Shape;330;p35"/>
          <p:cNvPicPr preferRelativeResize="0"/>
          <p:nvPr/>
        </p:nvPicPr>
        <p:blipFill rotWithShape="1">
          <a:blip r:embed="rId3">
            <a:extLst>
              <a:ext uri="{28A0092B-C50C-407E-A947-70E740481C1C}">
                <a14:useLocalDpi xmlns:a14="http://schemas.microsoft.com/office/drawing/2010/main" val="0"/>
              </a:ext>
            </a:extLst>
          </a:blip>
          <a:srcRect l="43230" r="21548"/>
          <a:stretch/>
        </p:blipFill>
        <p:spPr>
          <a:xfrm>
            <a:off x="1092329" y="988004"/>
            <a:ext cx="3179999" cy="3180000"/>
          </a:xfrm>
          <a:prstGeom prst="rect">
            <a:avLst/>
          </a:prstGeom>
          <a:noFill/>
          <a:ln>
            <a:noFill/>
          </a:ln>
          <a:effectLst>
            <a:outerShdw blurRad="50800" dist="38100" dir="5400000" algn="t" rotWithShape="0">
              <a:prstClr val="black">
                <a:alpha val="40000"/>
              </a:prstClr>
            </a:outerShdw>
          </a:effectLst>
        </p:spPr>
      </p:pic>
    </p:spTree>
    <p:extLst>
      <p:ext uri="{BB962C8B-B14F-4D97-AF65-F5344CB8AC3E}">
        <p14:creationId xmlns:p14="http://schemas.microsoft.com/office/powerpoint/2010/main" val="29407322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329"/>
                                        </p:tgtEl>
                                        <p:attrNameLst>
                                          <p:attrName>style.visibility</p:attrName>
                                        </p:attrNameLst>
                                      </p:cBhvr>
                                      <p:to>
                                        <p:strVal val="visible"/>
                                      </p:to>
                                    </p:set>
                                    <p:anim calcmode="lin" valueType="num">
                                      <p:cBhvr additive="base">
                                        <p:cTn id="7" dur="500" fill="hold"/>
                                        <p:tgtEl>
                                          <p:spTgt spid="329"/>
                                        </p:tgtEl>
                                        <p:attrNameLst>
                                          <p:attrName>ppt_x</p:attrName>
                                        </p:attrNameLst>
                                      </p:cBhvr>
                                      <p:tavLst>
                                        <p:tav tm="0">
                                          <p:val>
                                            <p:strVal val="#ppt_x"/>
                                          </p:val>
                                        </p:tav>
                                        <p:tav tm="100000">
                                          <p:val>
                                            <p:strVal val="#ppt_x"/>
                                          </p:val>
                                        </p:tav>
                                      </p:tavLst>
                                    </p:anim>
                                    <p:anim calcmode="lin" valueType="num">
                                      <p:cBhvr additive="base">
                                        <p:cTn id="8" dur="500" fill="hold"/>
                                        <p:tgtEl>
                                          <p:spTgt spid="329"/>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326"/>
                                        </p:tgtEl>
                                        <p:attrNameLst>
                                          <p:attrName>style.visibility</p:attrName>
                                        </p:attrNameLst>
                                      </p:cBhvr>
                                      <p:to>
                                        <p:strVal val="visible"/>
                                      </p:to>
                                    </p:set>
                                    <p:animEffect transition="in" filter="fade">
                                      <p:cBhvr>
                                        <p:cTn id="12" dur="500"/>
                                        <p:tgtEl>
                                          <p:spTgt spid="326"/>
                                        </p:tgtEl>
                                      </p:cBhvr>
                                    </p:animEffect>
                                  </p:childTnLst>
                                </p:cTn>
                              </p:par>
                            </p:childTnLst>
                          </p:cTn>
                        </p:par>
                        <p:par>
                          <p:cTn id="13" fill="hold">
                            <p:stCondLst>
                              <p:cond delay="1000"/>
                            </p:stCondLst>
                            <p:childTnLst>
                              <p:par>
                                <p:cTn id="14" presetID="10" presetClass="entr" presetSubtype="0" fill="hold" nodeType="afterEffect">
                                  <p:stCondLst>
                                    <p:cond delay="0"/>
                                  </p:stCondLst>
                                  <p:childTnLst>
                                    <p:set>
                                      <p:cBhvr>
                                        <p:cTn id="15" dur="1" fill="hold">
                                          <p:stCondLst>
                                            <p:cond delay="0"/>
                                          </p:stCondLst>
                                        </p:cTn>
                                        <p:tgtEl>
                                          <p:spTgt spid="330"/>
                                        </p:tgtEl>
                                        <p:attrNameLst>
                                          <p:attrName>style.visibility</p:attrName>
                                        </p:attrNameLst>
                                      </p:cBhvr>
                                      <p:to>
                                        <p:strVal val="visible"/>
                                      </p:to>
                                    </p:set>
                                    <p:animEffect transition="in" filter="fade">
                                      <p:cBhvr>
                                        <p:cTn id="16" dur="500"/>
                                        <p:tgtEl>
                                          <p:spTgt spid="330"/>
                                        </p:tgtEl>
                                      </p:cBhvr>
                                    </p:animEffect>
                                  </p:childTnLst>
                                </p:cTn>
                              </p:par>
                            </p:childTnLst>
                          </p:cTn>
                        </p:par>
                        <p:par>
                          <p:cTn id="17" fill="hold">
                            <p:stCondLst>
                              <p:cond delay="1500"/>
                            </p:stCondLst>
                            <p:childTnLst>
                              <p:par>
                                <p:cTn id="18" presetID="10" presetClass="entr" presetSubtype="0" fill="hold" grpId="0" nodeType="afterEffect">
                                  <p:stCondLst>
                                    <p:cond delay="0"/>
                                  </p:stCondLst>
                                  <p:childTnLst>
                                    <p:set>
                                      <p:cBhvr>
                                        <p:cTn id="19" dur="1" fill="hold">
                                          <p:stCondLst>
                                            <p:cond delay="0"/>
                                          </p:stCondLst>
                                        </p:cTn>
                                        <p:tgtEl>
                                          <p:spTgt spid="328"/>
                                        </p:tgtEl>
                                        <p:attrNameLst>
                                          <p:attrName>style.visibility</p:attrName>
                                        </p:attrNameLst>
                                      </p:cBhvr>
                                      <p:to>
                                        <p:strVal val="visible"/>
                                      </p:to>
                                    </p:set>
                                    <p:animEffect transition="in" filter="fade">
                                      <p:cBhvr>
                                        <p:cTn id="20" dur="500"/>
                                        <p:tgtEl>
                                          <p:spTgt spid="3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6" grpId="0" animBg="1"/>
      <p:bldP spid="328" grpId="0"/>
      <p:bldP spid="329"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973433" y="1649236"/>
            <a:ext cx="7199697" cy="1477328"/>
          </a:xfrm>
          <a:prstGeom prst="rect">
            <a:avLst/>
          </a:prstGeom>
        </p:spPr>
        <p:txBody>
          <a:bodyPr wrap="square">
            <a:spAutoFit/>
          </a:bodyPr>
          <a:lstStyle/>
          <a:p>
            <a:pPr algn="just"/>
            <a:r>
              <a:rPr lang="id-ID" b="1" dirty="0">
                <a:solidFill>
                  <a:srgbClr val="000000"/>
                </a:solidFill>
                <a:latin typeface="PT Sans" panose="020B0503020203020204"/>
              </a:rPr>
              <a:t>Adaptasi </a:t>
            </a:r>
            <a:r>
              <a:rPr lang="id-ID" dirty="0">
                <a:solidFill>
                  <a:srgbClr val="000000"/>
                </a:solidFill>
                <a:latin typeface="PT Sans" panose="020B0503020203020204"/>
              </a:rPr>
              <a:t>terhadap perubahan lingkungan merupakan penyesuaian diri terhadap kondisi perubahan lingkungan yang terjadi, sedangkan </a:t>
            </a:r>
            <a:r>
              <a:rPr lang="id-ID" b="1" dirty="0">
                <a:solidFill>
                  <a:srgbClr val="000000"/>
                </a:solidFill>
                <a:latin typeface="PT Sans" panose="020B0503020203020204"/>
              </a:rPr>
              <a:t>mitigasi </a:t>
            </a:r>
            <a:r>
              <a:rPr lang="id-ID" dirty="0">
                <a:solidFill>
                  <a:srgbClr val="000000"/>
                </a:solidFill>
                <a:latin typeface="PT Sans" panose="020B0503020203020204"/>
              </a:rPr>
              <a:t>adalah serangkaian upaya untuk menanggulangi, mengurangi, dan memperkecil risiko/dampak perubahan lingkungan, serta memulihkan kondisi lingkungan yang telah berubah. </a:t>
            </a:r>
          </a:p>
        </p:txBody>
      </p:sp>
      <p:sp>
        <p:nvSpPr>
          <p:cNvPr id="3" name="Google Shape;583;p46">
            <a:extLst>
              <a:ext uri="{FF2B5EF4-FFF2-40B4-BE49-F238E27FC236}">
                <a16:creationId xmlns:a16="http://schemas.microsoft.com/office/drawing/2014/main" id="{51C48753-6B57-F77F-531E-D78D4DAACADC}"/>
              </a:ext>
            </a:extLst>
          </p:cNvPr>
          <p:cNvSpPr txBox="1"/>
          <p:nvPr/>
        </p:nvSpPr>
        <p:spPr>
          <a:xfrm>
            <a:off x="1075461" y="364609"/>
            <a:ext cx="6971259" cy="531206"/>
          </a:xfrm>
          <a:prstGeom prst="rect">
            <a:avLst/>
          </a:prstGeom>
          <a:noFill/>
          <a:ln>
            <a:noFill/>
          </a:ln>
        </p:spPr>
        <p:txBody>
          <a:bodyPr spcFirstLastPara="1" wrap="square" lIns="91425" tIns="91425" rIns="91425" bIns="91425" anchor="t" anchorCtr="0">
            <a:noAutofit/>
          </a:bodyPr>
          <a:lstStyle/>
          <a:p>
            <a:pPr lvl="0" algn="ctr" defTabSz="914400">
              <a:buClr>
                <a:srgbClr val="000000"/>
              </a:buClr>
              <a:defRPr/>
            </a:pPr>
            <a:r>
              <a:rPr lang="es-ES" sz="2400" b="1" kern="0" dirty="0" err="1">
                <a:solidFill>
                  <a:srgbClr val="000000"/>
                </a:solidFill>
                <a:latin typeface="PT Sans" panose="020B0503020203020204" pitchFamily="34" charset="0"/>
                <a:cs typeface="Arial"/>
                <a:sym typeface="Arial"/>
              </a:rPr>
              <a:t>Adaptasi</a:t>
            </a:r>
            <a:r>
              <a:rPr lang="es-ES" sz="2400" b="1" kern="0" dirty="0">
                <a:solidFill>
                  <a:srgbClr val="000000"/>
                </a:solidFill>
                <a:latin typeface="PT Sans" panose="020B0503020203020204" pitchFamily="34" charset="0"/>
                <a:cs typeface="Arial"/>
                <a:sym typeface="Arial"/>
              </a:rPr>
              <a:t> dan </a:t>
            </a:r>
            <a:r>
              <a:rPr lang="es-ES" sz="2400" b="1" kern="0" dirty="0" err="1">
                <a:solidFill>
                  <a:srgbClr val="000000"/>
                </a:solidFill>
                <a:latin typeface="PT Sans" panose="020B0503020203020204" pitchFamily="34" charset="0"/>
                <a:cs typeface="Arial"/>
                <a:sym typeface="Arial"/>
              </a:rPr>
              <a:t>Mitigasi</a:t>
            </a:r>
            <a:r>
              <a:rPr lang="es-ES" sz="2400" b="1" kern="0" dirty="0">
                <a:solidFill>
                  <a:srgbClr val="000000"/>
                </a:solidFill>
                <a:latin typeface="PT Sans" panose="020B0503020203020204" pitchFamily="34" charset="0"/>
                <a:cs typeface="Arial"/>
                <a:sym typeface="Arial"/>
              </a:rPr>
              <a:t> </a:t>
            </a:r>
            <a:r>
              <a:rPr lang="es-ES" sz="2400" b="1" kern="0" dirty="0" err="1">
                <a:solidFill>
                  <a:srgbClr val="000000"/>
                </a:solidFill>
                <a:latin typeface="PT Sans" panose="020B0503020203020204" pitchFamily="34" charset="0"/>
                <a:cs typeface="Arial"/>
                <a:sym typeface="Arial"/>
              </a:rPr>
              <a:t>terhadap</a:t>
            </a:r>
            <a:r>
              <a:rPr lang="es-ES" sz="2400" b="1" kern="0" dirty="0">
                <a:solidFill>
                  <a:srgbClr val="000000"/>
                </a:solidFill>
                <a:latin typeface="PT Sans" panose="020B0503020203020204" pitchFamily="34" charset="0"/>
                <a:cs typeface="Arial"/>
                <a:sym typeface="Arial"/>
              </a:rPr>
              <a:t> </a:t>
            </a:r>
            <a:r>
              <a:rPr lang="es-ES" sz="2400" b="1" kern="0" dirty="0" err="1">
                <a:solidFill>
                  <a:srgbClr val="000000"/>
                </a:solidFill>
                <a:latin typeface="PT Sans" panose="020B0503020203020204" pitchFamily="34" charset="0"/>
                <a:cs typeface="Arial"/>
                <a:sym typeface="Arial"/>
              </a:rPr>
              <a:t>Perubahan</a:t>
            </a:r>
            <a:r>
              <a:rPr lang="id-ID" sz="2400" b="1" kern="0" dirty="0">
                <a:solidFill>
                  <a:srgbClr val="000000"/>
                </a:solidFill>
                <a:latin typeface="PT Sans" panose="020B0503020203020204" pitchFamily="34" charset="0"/>
                <a:cs typeface="Arial"/>
                <a:sym typeface="Arial"/>
              </a:rPr>
              <a:t> </a:t>
            </a:r>
            <a:r>
              <a:rPr lang="es-ES" sz="2400" b="1" kern="0" dirty="0" err="1">
                <a:solidFill>
                  <a:srgbClr val="000000"/>
                </a:solidFill>
                <a:latin typeface="PT Sans" panose="020B0503020203020204" pitchFamily="34" charset="0"/>
                <a:cs typeface="Arial"/>
                <a:sym typeface="Arial"/>
              </a:rPr>
              <a:t>Lingkungan</a:t>
            </a:r>
            <a:endParaRPr lang="en-US" sz="2400" b="1" kern="0" dirty="0">
              <a:solidFill>
                <a:srgbClr val="000000"/>
              </a:solidFill>
              <a:latin typeface="PT Sans" panose="020B0503020203020204" pitchFamily="34" charset="0"/>
              <a:cs typeface="Arial"/>
              <a:sym typeface="Arial"/>
            </a:endParaRPr>
          </a:p>
        </p:txBody>
      </p:sp>
      <p:pic>
        <p:nvPicPr>
          <p:cNvPr id="6" name="Picture 5">
            <a:extLst>
              <a:ext uri="{FF2B5EF4-FFF2-40B4-BE49-F238E27FC236}">
                <a16:creationId xmlns:a16="http://schemas.microsoft.com/office/drawing/2014/main" id="{FBD125B1-430C-E937-993C-45CD0A0B9518}"/>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4631439"/>
            <a:ext cx="9144000" cy="512063"/>
          </a:xfrm>
          <a:prstGeom prst="rect">
            <a:avLst/>
          </a:prstGeom>
        </p:spPr>
      </p:pic>
    </p:spTree>
    <p:extLst>
      <p:ext uri="{BB962C8B-B14F-4D97-AF65-F5344CB8AC3E}">
        <p14:creationId xmlns:p14="http://schemas.microsoft.com/office/powerpoint/2010/main" val="2971448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 name="Google Shape;583;p46">
            <a:extLst>
              <a:ext uri="{FF2B5EF4-FFF2-40B4-BE49-F238E27FC236}">
                <a16:creationId xmlns:a16="http://schemas.microsoft.com/office/drawing/2014/main" id="{51C48753-6B57-F77F-531E-D78D4DAACADC}"/>
              </a:ext>
            </a:extLst>
          </p:cNvPr>
          <p:cNvSpPr txBox="1"/>
          <p:nvPr/>
        </p:nvSpPr>
        <p:spPr>
          <a:xfrm>
            <a:off x="1075461" y="340225"/>
            <a:ext cx="6971259" cy="531206"/>
          </a:xfrm>
          <a:prstGeom prst="rect">
            <a:avLst/>
          </a:prstGeom>
          <a:noFill/>
          <a:ln>
            <a:noFill/>
          </a:ln>
        </p:spPr>
        <p:txBody>
          <a:bodyPr spcFirstLastPara="1" wrap="square" lIns="91425" tIns="91425" rIns="91425" bIns="91425" anchor="t" anchorCtr="0">
            <a:noAutofit/>
          </a:bodyPr>
          <a:lstStyle/>
          <a:p>
            <a:pPr lvl="0" algn="ctr" defTabSz="914400">
              <a:buClr>
                <a:srgbClr val="000000"/>
              </a:buClr>
              <a:defRPr/>
            </a:pPr>
            <a:r>
              <a:rPr lang="es-ES" sz="2200" b="1" kern="0" dirty="0" err="1">
                <a:solidFill>
                  <a:srgbClr val="000000"/>
                </a:solidFill>
                <a:latin typeface="PT Sans" panose="020B0503020203020204" pitchFamily="34" charset="0"/>
                <a:cs typeface="Arial"/>
                <a:sym typeface="Arial"/>
              </a:rPr>
              <a:t>Kegiatan</a:t>
            </a:r>
            <a:r>
              <a:rPr lang="es-ES" sz="2200" b="1" kern="0" dirty="0">
                <a:solidFill>
                  <a:srgbClr val="000000"/>
                </a:solidFill>
                <a:latin typeface="PT Sans" panose="020B0503020203020204" pitchFamily="34" charset="0"/>
                <a:cs typeface="Arial"/>
                <a:sym typeface="Arial"/>
              </a:rPr>
              <a:t> </a:t>
            </a:r>
            <a:r>
              <a:rPr lang="es-ES" sz="2200" b="1" kern="0" dirty="0" err="1">
                <a:solidFill>
                  <a:srgbClr val="000000"/>
                </a:solidFill>
                <a:latin typeface="PT Sans" panose="020B0503020203020204" pitchFamily="34" charset="0"/>
                <a:cs typeface="Arial"/>
                <a:sym typeface="Arial"/>
              </a:rPr>
              <a:t>adaptasi</a:t>
            </a:r>
            <a:r>
              <a:rPr lang="es-ES" sz="2200" b="1" kern="0" dirty="0">
                <a:solidFill>
                  <a:srgbClr val="000000"/>
                </a:solidFill>
                <a:latin typeface="PT Sans" panose="020B0503020203020204" pitchFamily="34" charset="0"/>
                <a:cs typeface="Arial"/>
                <a:sym typeface="Arial"/>
              </a:rPr>
              <a:t> </a:t>
            </a:r>
            <a:r>
              <a:rPr lang="es-ES" sz="2200" b="1" kern="0" dirty="0" err="1">
                <a:solidFill>
                  <a:srgbClr val="000000"/>
                </a:solidFill>
                <a:latin typeface="PT Sans" panose="020B0503020203020204" pitchFamily="34" charset="0"/>
                <a:cs typeface="Arial"/>
                <a:sym typeface="Arial"/>
              </a:rPr>
              <a:t>terhadap</a:t>
            </a:r>
            <a:r>
              <a:rPr lang="es-ES" sz="2200" b="1" kern="0" dirty="0">
                <a:solidFill>
                  <a:srgbClr val="000000"/>
                </a:solidFill>
                <a:latin typeface="PT Sans" panose="020B0503020203020204" pitchFamily="34" charset="0"/>
                <a:cs typeface="Arial"/>
                <a:sym typeface="Arial"/>
              </a:rPr>
              <a:t> </a:t>
            </a:r>
            <a:r>
              <a:rPr lang="es-ES" sz="2200" b="1" kern="0" dirty="0" err="1">
                <a:solidFill>
                  <a:srgbClr val="000000"/>
                </a:solidFill>
                <a:latin typeface="PT Sans" panose="020B0503020203020204" pitchFamily="34" charset="0"/>
                <a:cs typeface="Arial"/>
                <a:sym typeface="Arial"/>
              </a:rPr>
              <a:t>perubahan</a:t>
            </a:r>
            <a:r>
              <a:rPr lang="es-ES" sz="2200" b="1" kern="0" dirty="0">
                <a:solidFill>
                  <a:srgbClr val="000000"/>
                </a:solidFill>
                <a:latin typeface="PT Sans" panose="020B0503020203020204" pitchFamily="34" charset="0"/>
                <a:cs typeface="Arial"/>
                <a:sym typeface="Arial"/>
              </a:rPr>
              <a:t> </a:t>
            </a:r>
            <a:r>
              <a:rPr lang="es-ES" sz="2200" b="1" kern="0" dirty="0" err="1">
                <a:solidFill>
                  <a:srgbClr val="000000"/>
                </a:solidFill>
                <a:latin typeface="PT Sans" panose="020B0503020203020204" pitchFamily="34" charset="0"/>
                <a:cs typeface="Arial"/>
                <a:sym typeface="Arial"/>
              </a:rPr>
              <a:t>lingkungan</a:t>
            </a:r>
            <a:endParaRPr lang="en-US" sz="2200" b="1" kern="0" dirty="0">
              <a:solidFill>
                <a:srgbClr val="000000"/>
              </a:solidFill>
              <a:latin typeface="PT Sans" panose="020B0503020203020204" pitchFamily="34" charset="0"/>
              <a:cs typeface="Arial"/>
              <a:sym typeface="Arial"/>
            </a:endParaRPr>
          </a:p>
        </p:txBody>
      </p:sp>
      <p:sp>
        <p:nvSpPr>
          <p:cNvPr id="230" name="Rectangle 229"/>
          <p:cNvSpPr/>
          <p:nvPr/>
        </p:nvSpPr>
        <p:spPr>
          <a:xfrm>
            <a:off x="585216" y="890459"/>
            <a:ext cx="2596896" cy="451104"/>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dirty="0">
                <a:latin typeface="PT Sans" panose="020B0503020203020204"/>
              </a:rPr>
              <a:t>Perubahan Lingkungan</a:t>
            </a:r>
          </a:p>
        </p:txBody>
      </p:sp>
      <p:sp>
        <p:nvSpPr>
          <p:cNvPr id="232" name="Rectangle 231"/>
          <p:cNvSpPr/>
          <p:nvPr/>
        </p:nvSpPr>
        <p:spPr>
          <a:xfrm>
            <a:off x="4828032" y="890459"/>
            <a:ext cx="2718816" cy="451104"/>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dirty="0">
                <a:latin typeface="PT Sans" panose="020B0503020203020204"/>
              </a:rPr>
              <a:t>Adaptasi</a:t>
            </a:r>
          </a:p>
        </p:txBody>
      </p:sp>
      <p:sp>
        <p:nvSpPr>
          <p:cNvPr id="233" name="Rectangle 232"/>
          <p:cNvSpPr/>
          <p:nvPr/>
        </p:nvSpPr>
        <p:spPr>
          <a:xfrm>
            <a:off x="694944" y="1457240"/>
            <a:ext cx="2389632" cy="578823"/>
          </a:xfrm>
          <a:prstGeom prst="rect">
            <a:avLst/>
          </a:prstGeom>
          <a:no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dirty="0">
                <a:solidFill>
                  <a:srgbClr val="000000"/>
                </a:solidFill>
                <a:latin typeface="PT Sans" panose="020B0503020203020204"/>
              </a:rPr>
              <a:t>Kekeringan akibat kemarau panjang</a:t>
            </a:r>
          </a:p>
        </p:txBody>
      </p:sp>
      <p:sp>
        <p:nvSpPr>
          <p:cNvPr id="234" name="Rectangle 233"/>
          <p:cNvSpPr/>
          <p:nvPr/>
        </p:nvSpPr>
        <p:spPr>
          <a:xfrm>
            <a:off x="3584448" y="1384088"/>
            <a:ext cx="5096256" cy="689144"/>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400" dirty="0">
                <a:solidFill>
                  <a:srgbClr val="000000"/>
                </a:solidFill>
                <a:latin typeface="PT Sans" panose="020B0503020203020204"/>
              </a:rPr>
              <a:t>Menghemat air bersih, menggunakan air bekas yang tidak mengandung detergen untuk menyiram tanaman, dan memperdalam sumur untuk mendapatkan air.</a:t>
            </a:r>
          </a:p>
        </p:txBody>
      </p:sp>
      <p:sp>
        <p:nvSpPr>
          <p:cNvPr id="235" name="Rectangle 234"/>
          <p:cNvSpPr/>
          <p:nvPr/>
        </p:nvSpPr>
        <p:spPr>
          <a:xfrm>
            <a:off x="694944" y="2146384"/>
            <a:ext cx="2389632" cy="578823"/>
          </a:xfrm>
          <a:prstGeom prst="rect">
            <a:avLst/>
          </a:prstGeom>
          <a:no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dirty="0">
                <a:solidFill>
                  <a:srgbClr val="000000"/>
                </a:solidFill>
                <a:latin typeface="PT Sans" panose="020B0503020203020204"/>
              </a:rPr>
              <a:t>Kenaikan permukaan air laut</a:t>
            </a:r>
          </a:p>
        </p:txBody>
      </p:sp>
      <p:sp>
        <p:nvSpPr>
          <p:cNvPr id="236" name="Rectangle 235"/>
          <p:cNvSpPr/>
          <p:nvPr/>
        </p:nvSpPr>
        <p:spPr>
          <a:xfrm>
            <a:off x="694944" y="2835529"/>
            <a:ext cx="2389632" cy="451104"/>
          </a:xfrm>
          <a:prstGeom prst="rect">
            <a:avLst/>
          </a:prstGeom>
          <a:no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dirty="0">
                <a:solidFill>
                  <a:srgbClr val="000000"/>
                </a:solidFill>
                <a:latin typeface="PT Sans" panose="020B0503020203020204"/>
              </a:rPr>
              <a:t>Banjir</a:t>
            </a:r>
          </a:p>
        </p:txBody>
      </p:sp>
      <p:sp>
        <p:nvSpPr>
          <p:cNvPr id="237" name="Rectangle 236"/>
          <p:cNvSpPr/>
          <p:nvPr/>
        </p:nvSpPr>
        <p:spPr>
          <a:xfrm>
            <a:off x="694944" y="4030047"/>
            <a:ext cx="2389632" cy="451103"/>
          </a:xfrm>
          <a:prstGeom prst="rect">
            <a:avLst/>
          </a:prstGeom>
          <a:no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dirty="0">
                <a:solidFill>
                  <a:srgbClr val="000000"/>
                </a:solidFill>
                <a:latin typeface="PT Sans" panose="020B0503020203020204"/>
              </a:rPr>
              <a:t>Longsor</a:t>
            </a:r>
          </a:p>
        </p:txBody>
      </p:sp>
      <p:sp>
        <p:nvSpPr>
          <p:cNvPr id="238" name="Rectangle 237"/>
          <p:cNvSpPr/>
          <p:nvPr/>
        </p:nvSpPr>
        <p:spPr>
          <a:xfrm>
            <a:off x="3584448" y="2210245"/>
            <a:ext cx="5096256" cy="451104"/>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400" dirty="0">
                <a:solidFill>
                  <a:srgbClr val="000000"/>
                </a:solidFill>
                <a:latin typeface="PT Sans" panose="020B0503020203020204"/>
              </a:rPr>
              <a:t>Merelokasi pemukiman penduduk, membangun sistem pemecah ombak, dan memelihara hutan bakau.</a:t>
            </a:r>
          </a:p>
        </p:txBody>
      </p:sp>
      <p:sp>
        <p:nvSpPr>
          <p:cNvPr id="239" name="Rectangle 238"/>
          <p:cNvSpPr/>
          <p:nvPr/>
        </p:nvSpPr>
        <p:spPr>
          <a:xfrm>
            <a:off x="3584448" y="2835528"/>
            <a:ext cx="5096256" cy="451104"/>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400" dirty="0">
                <a:solidFill>
                  <a:srgbClr val="000000"/>
                </a:solidFill>
                <a:latin typeface="PT Sans" panose="020B0503020203020204"/>
              </a:rPr>
              <a:t>M</a:t>
            </a:r>
            <a:r>
              <a:rPr lang="sv-SE" sz="1400" dirty="0">
                <a:solidFill>
                  <a:srgbClr val="000000"/>
                </a:solidFill>
                <a:latin typeface="PT Sans" panose="020B0503020203020204"/>
              </a:rPr>
              <a:t>embuat dan memelihara saluran</a:t>
            </a:r>
            <a:r>
              <a:rPr lang="id-ID" sz="1400" dirty="0">
                <a:solidFill>
                  <a:srgbClr val="000000"/>
                </a:solidFill>
                <a:latin typeface="PT Sans" panose="020B0503020203020204"/>
              </a:rPr>
              <a:t> </a:t>
            </a:r>
            <a:r>
              <a:rPr lang="sv-SE" sz="1400" dirty="0">
                <a:solidFill>
                  <a:srgbClr val="000000"/>
                </a:solidFill>
                <a:latin typeface="PT Sans" panose="020B0503020203020204"/>
              </a:rPr>
              <a:t>drainase, rumah pompa, dan biopori, serta melakukan</a:t>
            </a:r>
            <a:r>
              <a:rPr lang="id-ID" sz="1400" dirty="0">
                <a:solidFill>
                  <a:srgbClr val="000000"/>
                </a:solidFill>
                <a:latin typeface="PT Sans" panose="020B0503020203020204"/>
              </a:rPr>
              <a:t> </a:t>
            </a:r>
            <a:r>
              <a:rPr lang="sv-SE" sz="1400" dirty="0">
                <a:solidFill>
                  <a:srgbClr val="000000"/>
                </a:solidFill>
                <a:latin typeface="PT Sans" panose="020B0503020203020204"/>
              </a:rPr>
              <a:t>pengerukan saluran air.</a:t>
            </a:r>
            <a:endParaRPr lang="id-ID" sz="1400" dirty="0">
              <a:solidFill>
                <a:srgbClr val="000000"/>
              </a:solidFill>
              <a:latin typeface="PT Sans" panose="020B0503020203020204"/>
            </a:endParaRPr>
          </a:p>
        </p:txBody>
      </p:sp>
      <p:sp>
        <p:nvSpPr>
          <p:cNvPr id="240" name="Rectangle 239"/>
          <p:cNvSpPr/>
          <p:nvPr/>
        </p:nvSpPr>
        <p:spPr>
          <a:xfrm>
            <a:off x="3584448" y="4030046"/>
            <a:ext cx="5096256" cy="451104"/>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400" dirty="0">
                <a:solidFill>
                  <a:srgbClr val="000000"/>
                </a:solidFill>
                <a:latin typeface="PT Sans" panose="020B0503020203020204"/>
              </a:rPr>
              <a:t>Merelokasi permukiman, membuat terasering pada lahan miring, serta merehabilitasi hutan di daerah hulu.</a:t>
            </a:r>
          </a:p>
        </p:txBody>
      </p:sp>
      <p:sp>
        <p:nvSpPr>
          <p:cNvPr id="241" name="Rectangle 240"/>
          <p:cNvSpPr/>
          <p:nvPr/>
        </p:nvSpPr>
        <p:spPr>
          <a:xfrm>
            <a:off x="694944" y="3426692"/>
            <a:ext cx="2389632" cy="451104"/>
          </a:xfrm>
          <a:prstGeom prst="rect">
            <a:avLst/>
          </a:prstGeom>
          <a:no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dirty="0">
                <a:solidFill>
                  <a:srgbClr val="000000"/>
                </a:solidFill>
                <a:latin typeface="PT Sans" panose="020B0503020203020204"/>
              </a:rPr>
              <a:t>Kebakaran hutan</a:t>
            </a:r>
          </a:p>
        </p:txBody>
      </p:sp>
      <p:sp>
        <p:nvSpPr>
          <p:cNvPr id="242" name="Rectangle 241"/>
          <p:cNvSpPr/>
          <p:nvPr/>
        </p:nvSpPr>
        <p:spPr>
          <a:xfrm>
            <a:off x="3584448" y="3426691"/>
            <a:ext cx="5096256" cy="451104"/>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400" dirty="0">
                <a:solidFill>
                  <a:srgbClr val="000000"/>
                </a:solidFill>
                <a:latin typeface="PT Sans" panose="020B0503020203020204"/>
              </a:rPr>
              <a:t>Melakukan pemadaman api, mencegah penjalaran api ke area lain, dan menggunakan masker penutup hidung.</a:t>
            </a:r>
          </a:p>
        </p:txBody>
      </p:sp>
      <p:sp>
        <p:nvSpPr>
          <p:cNvPr id="243" name="Rectangle 242"/>
          <p:cNvSpPr/>
          <p:nvPr/>
        </p:nvSpPr>
        <p:spPr>
          <a:xfrm>
            <a:off x="8577072" y="114673"/>
            <a:ext cx="469392" cy="451104"/>
          </a:xfrm>
          <a:prstGeom prst="rect">
            <a:avLst/>
          </a:prstGeom>
          <a:solidFill>
            <a:srgbClr val="5E5E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p>
        </p:txBody>
      </p:sp>
      <p:sp>
        <p:nvSpPr>
          <p:cNvPr id="244" name="Rectangle 243"/>
          <p:cNvSpPr/>
          <p:nvPr/>
        </p:nvSpPr>
        <p:spPr>
          <a:xfrm>
            <a:off x="106197" y="135285"/>
            <a:ext cx="320523" cy="315819"/>
          </a:xfrm>
          <a:prstGeom prst="rect">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p>
        </p:txBody>
      </p:sp>
      <p:sp>
        <p:nvSpPr>
          <p:cNvPr id="245" name="Rectangle 244"/>
          <p:cNvSpPr/>
          <p:nvPr/>
        </p:nvSpPr>
        <p:spPr>
          <a:xfrm>
            <a:off x="268225" y="3726420"/>
            <a:ext cx="146303" cy="151375"/>
          </a:xfrm>
          <a:prstGeom prst="rect">
            <a:avLst/>
          </a:prstGeom>
          <a:solidFill>
            <a:schemeClr val="bg2">
              <a:lumMod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p>
        </p:txBody>
      </p:sp>
      <p:cxnSp>
        <p:nvCxnSpPr>
          <p:cNvPr id="3" name="Straight Connector 2"/>
          <p:cNvCxnSpPr/>
          <p:nvPr/>
        </p:nvCxnSpPr>
        <p:spPr>
          <a:xfrm>
            <a:off x="268225" y="871431"/>
            <a:ext cx="0" cy="2415201"/>
          </a:xfrm>
          <a:prstGeom prst="line">
            <a:avLst/>
          </a:prstGeom>
          <a:ln w="28575"/>
        </p:spPr>
        <p:style>
          <a:lnRef idx="1">
            <a:schemeClr val="accent2"/>
          </a:lnRef>
          <a:fillRef idx="0">
            <a:schemeClr val="accent2"/>
          </a:fillRef>
          <a:effectRef idx="0">
            <a:schemeClr val="accent2"/>
          </a:effectRef>
          <a:fontRef idx="minor">
            <a:schemeClr val="tx1"/>
          </a:fontRef>
        </p:style>
      </p:cxnSp>
      <p:cxnSp>
        <p:nvCxnSpPr>
          <p:cNvPr id="246" name="Straight Connector 245"/>
          <p:cNvCxnSpPr/>
          <p:nvPr/>
        </p:nvCxnSpPr>
        <p:spPr>
          <a:xfrm>
            <a:off x="8906257" y="1002644"/>
            <a:ext cx="0" cy="2415201"/>
          </a:xfrm>
          <a:prstGeom prst="line">
            <a:avLst/>
          </a:prstGeom>
          <a:ln/>
        </p:spPr>
        <p:style>
          <a:lnRef idx="1">
            <a:schemeClr val="accent1"/>
          </a:lnRef>
          <a:fillRef idx="0">
            <a:schemeClr val="accent1"/>
          </a:fillRef>
          <a:effectRef idx="0">
            <a:schemeClr val="accent1"/>
          </a:effectRef>
          <a:fontRef idx="minor">
            <a:schemeClr val="tx1"/>
          </a:fontRef>
        </p:style>
      </p:cxnSp>
      <p:sp>
        <p:nvSpPr>
          <p:cNvPr id="247" name="Rectangle 246"/>
          <p:cNvSpPr/>
          <p:nvPr/>
        </p:nvSpPr>
        <p:spPr>
          <a:xfrm>
            <a:off x="8833105" y="3579830"/>
            <a:ext cx="146303" cy="151375"/>
          </a:xfrm>
          <a:prstGeom prst="rect">
            <a:avLst/>
          </a:prstGeom>
          <a:solidFill>
            <a:srgbClr val="86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latin typeface="PT Sans" panose="020B0503020203020204"/>
            </a:endParaRPr>
          </a:p>
        </p:txBody>
      </p:sp>
      <p:sp>
        <p:nvSpPr>
          <p:cNvPr id="4" name="Right Arrow 3"/>
          <p:cNvSpPr/>
          <p:nvPr/>
        </p:nvSpPr>
        <p:spPr>
          <a:xfrm>
            <a:off x="3182112" y="1670304"/>
            <a:ext cx="353568" cy="217975"/>
          </a:xfrm>
          <a:prstGeom prst="rightArrow">
            <a:avLst/>
          </a:prstGeom>
          <a:solidFill>
            <a:schemeClr val="bg1">
              <a:lumMod val="75000"/>
            </a:schemeClr>
          </a:solidFill>
          <a:ln>
            <a:solidFill>
              <a:srgbClr val="5E5E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PT Sans" panose="020B0503020203020204"/>
            </a:endParaRPr>
          </a:p>
        </p:txBody>
      </p:sp>
      <p:sp>
        <p:nvSpPr>
          <p:cNvPr id="248" name="Right Arrow 247"/>
          <p:cNvSpPr/>
          <p:nvPr/>
        </p:nvSpPr>
        <p:spPr>
          <a:xfrm>
            <a:off x="3182112" y="2334914"/>
            <a:ext cx="353568" cy="217975"/>
          </a:xfrm>
          <a:prstGeom prst="rightArrow">
            <a:avLst/>
          </a:prstGeom>
          <a:solidFill>
            <a:schemeClr val="bg1">
              <a:lumMod val="75000"/>
            </a:schemeClr>
          </a:solidFill>
          <a:ln>
            <a:solidFill>
              <a:srgbClr val="5E5E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PT Sans" panose="020B0503020203020204"/>
            </a:endParaRPr>
          </a:p>
        </p:txBody>
      </p:sp>
      <p:sp>
        <p:nvSpPr>
          <p:cNvPr id="249" name="Right Arrow 248"/>
          <p:cNvSpPr/>
          <p:nvPr/>
        </p:nvSpPr>
        <p:spPr>
          <a:xfrm>
            <a:off x="3182112" y="2945256"/>
            <a:ext cx="353568" cy="217975"/>
          </a:xfrm>
          <a:prstGeom prst="rightArrow">
            <a:avLst/>
          </a:prstGeom>
          <a:solidFill>
            <a:schemeClr val="bg1">
              <a:lumMod val="75000"/>
            </a:schemeClr>
          </a:solidFill>
          <a:ln>
            <a:solidFill>
              <a:srgbClr val="5E5E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PT Sans" panose="020B0503020203020204"/>
            </a:endParaRPr>
          </a:p>
        </p:txBody>
      </p:sp>
      <p:sp>
        <p:nvSpPr>
          <p:cNvPr id="250" name="Right Arrow 249"/>
          <p:cNvSpPr/>
          <p:nvPr/>
        </p:nvSpPr>
        <p:spPr>
          <a:xfrm>
            <a:off x="3169920" y="3536419"/>
            <a:ext cx="353568" cy="217975"/>
          </a:xfrm>
          <a:prstGeom prst="rightArrow">
            <a:avLst/>
          </a:prstGeom>
          <a:solidFill>
            <a:schemeClr val="bg1">
              <a:lumMod val="75000"/>
            </a:schemeClr>
          </a:solidFill>
          <a:ln>
            <a:solidFill>
              <a:srgbClr val="5E5E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PT Sans" panose="020B0503020203020204"/>
            </a:endParaRPr>
          </a:p>
        </p:txBody>
      </p:sp>
      <p:sp>
        <p:nvSpPr>
          <p:cNvPr id="251" name="Right Arrow 250"/>
          <p:cNvSpPr/>
          <p:nvPr/>
        </p:nvSpPr>
        <p:spPr>
          <a:xfrm>
            <a:off x="3169920" y="4146761"/>
            <a:ext cx="353568" cy="217975"/>
          </a:xfrm>
          <a:prstGeom prst="rightArrow">
            <a:avLst/>
          </a:prstGeom>
          <a:solidFill>
            <a:schemeClr val="bg1">
              <a:lumMod val="75000"/>
            </a:schemeClr>
          </a:solidFill>
          <a:ln>
            <a:solidFill>
              <a:srgbClr val="5E5E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PT Sans" panose="020B0503020203020204"/>
            </a:endParaRPr>
          </a:p>
        </p:txBody>
      </p:sp>
      <p:pic>
        <p:nvPicPr>
          <p:cNvPr id="252" name="Picture 251">
            <a:extLst>
              <a:ext uri="{FF2B5EF4-FFF2-40B4-BE49-F238E27FC236}">
                <a16:creationId xmlns:a16="http://schemas.microsoft.com/office/drawing/2014/main" id="{FBD125B1-430C-E937-993C-45CD0A0B9518}"/>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4631439"/>
            <a:ext cx="9144000" cy="512063"/>
          </a:xfrm>
          <a:prstGeom prst="rect">
            <a:avLst/>
          </a:prstGeom>
        </p:spPr>
      </p:pic>
    </p:spTree>
    <p:extLst>
      <p:ext uri="{BB962C8B-B14F-4D97-AF65-F5344CB8AC3E}">
        <p14:creationId xmlns:p14="http://schemas.microsoft.com/office/powerpoint/2010/main" val="3246573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6"/>
                                        </p:tgtEl>
                                        <p:attrNameLst>
                                          <p:attrName>style.visibility</p:attrName>
                                        </p:attrNameLst>
                                      </p:cBhvr>
                                      <p:to>
                                        <p:strVal val="visible"/>
                                      </p:to>
                                    </p:set>
                                    <p:animEffect transition="in" filter="fade">
                                      <p:cBhvr>
                                        <p:cTn id="7" dur="500"/>
                                        <p:tgtEl>
                                          <p:spTgt spid="11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30"/>
                                        </p:tgtEl>
                                        <p:attrNameLst>
                                          <p:attrName>style.visibility</p:attrName>
                                        </p:attrNameLst>
                                      </p:cBhvr>
                                      <p:to>
                                        <p:strVal val="visible"/>
                                      </p:to>
                                    </p:set>
                                    <p:animEffect transition="in" filter="fade">
                                      <p:cBhvr>
                                        <p:cTn id="11" dur="500"/>
                                        <p:tgtEl>
                                          <p:spTgt spid="230"/>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32"/>
                                        </p:tgtEl>
                                        <p:attrNameLst>
                                          <p:attrName>style.visibility</p:attrName>
                                        </p:attrNameLst>
                                      </p:cBhvr>
                                      <p:to>
                                        <p:strVal val="visible"/>
                                      </p:to>
                                    </p:set>
                                    <p:animEffect transition="in" filter="fade">
                                      <p:cBhvr>
                                        <p:cTn id="15" dur="500"/>
                                        <p:tgtEl>
                                          <p:spTgt spid="232"/>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33"/>
                                        </p:tgtEl>
                                        <p:attrNameLst>
                                          <p:attrName>style.visibility</p:attrName>
                                        </p:attrNameLst>
                                      </p:cBhvr>
                                      <p:to>
                                        <p:strVal val="visible"/>
                                      </p:to>
                                    </p:set>
                                    <p:animEffect transition="in" filter="fade">
                                      <p:cBhvr>
                                        <p:cTn id="19" dur="500"/>
                                        <p:tgtEl>
                                          <p:spTgt spid="233"/>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500"/>
                                        <p:tgtEl>
                                          <p:spTgt spid="4"/>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234"/>
                                        </p:tgtEl>
                                        <p:attrNameLst>
                                          <p:attrName>style.visibility</p:attrName>
                                        </p:attrNameLst>
                                      </p:cBhvr>
                                      <p:to>
                                        <p:strVal val="visible"/>
                                      </p:to>
                                    </p:set>
                                    <p:animEffect transition="in" filter="fade">
                                      <p:cBhvr>
                                        <p:cTn id="27" dur="500"/>
                                        <p:tgtEl>
                                          <p:spTgt spid="234"/>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235"/>
                                        </p:tgtEl>
                                        <p:attrNameLst>
                                          <p:attrName>style.visibility</p:attrName>
                                        </p:attrNameLst>
                                      </p:cBhvr>
                                      <p:to>
                                        <p:strVal val="visible"/>
                                      </p:to>
                                    </p:set>
                                    <p:animEffect transition="in" filter="fade">
                                      <p:cBhvr>
                                        <p:cTn id="31" dur="500"/>
                                        <p:tgtEl>
                                          <p:spTgt spid="235"/>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248"/>
                                        </p:tgtEl>
                                        <p:attrNameLst>
                                          <p:attrName>style.visibility</p:attrName>
                                        </p:attrNameLst>
                                      </p:cBhvr>
                                      <p:to>
                                        <p:strVal val="visible"/>
                                      </p:to>
                                    </p:set>
                                    <p:animEffect transition="in" filter="fade">
                                      <p:cBhvr>
                                        <p:cTn id="35" dur="500"/>
                                        <p:tgtEl>
                                          <p:spTgt spid="248"/>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238"/>
                                        </p:tgtEl>
                                        <p:attrNameLst>
                                          <p:attrName>style.visibility</p:attrName>
                                        </p:attrNameLst>
                                      </p:cBhvr>
                                      <p:to>
                                        <p:strVal val="visible"/>
                                      </p:to>
                                    </p:set>
                                    <p:animEffect transition="in" filter="fade">
                                      <p:cBhvr>
                                        <p:cTn id="39" dur="500"/>
                                        <p:tgtEl>
                                          <p:spTgt spid="238"/>
                                        </p:tgtEl>
                                      </p:cBhvr>
                                    </p:animEffect>
                                  </p:childTnLst>
                                </p:cTn>
                              </p:par>
                            </p:childTnLst>
                          </p:cTn>
                        </p:par>
                        <p:par>
                          <p:cTn id="40" fill="hold">
                            <p:stCondLst>
                              <p:cond delay="4500"/>
                            </p:stCondLst>
                            <p:childTnLst>
                              <p:par>
                                <p:cTn id="41" presetID="10" presetClass="entr" presetSubtype="0" fill="hold" grpId="0" nodeType="afterEffect">
                                  <p:stCondLst>
                                    <p:cond delay="0"/>
                                  </p:stCondLst>
                                  <p:childTnLst>
                                    <p:set>
                                      <p:cBhvr>
                                        <p:cTn id="42" dur="1" fill="hold">
                                          <p:stCondLst>
                                            <p:cond delay="0"/>
                                          </p:stCondLst>
                                        </p:cTn>
                                        <p:tgtEl>
                                          <p:spTgt spid="236"/>
                                        </p:tgtEl>
                                        <p:attrNameLst>
                                          <p:attrName>style.visibility</p:attrName>
                                        </p:attrNameLst>
                                      </p:cBhvr>
                                      <p:to>
                                        <p:strVal val="visible"/>
                                      </p:to>
                                    </p:set>
                                    <p:animEffect transition="in" filter="fade">
                                      <p:cBhvr>
                                        <p:cTn id="43" dur="500"/>
                                        <p:tgtEl>
                                          <p:spTgt spid="236"/>
                                        </p:tgtEl>
                                      </p:cBhvr>
                                    </p:animEffect>
                                  </p:childTnLst>
                                </p:cTn>
                              </p:par>
                            </p:childTnLst>
                          </p:cTn>
                        </p:par>
                        <p:par>
                          <p:cTn id="44" fill="hold">
                            <p:stCondLst>
                              <p:cond delay="5000"/>
                            </p:stCondLst>
                            <p:childTnLst>
                              <p:par>
                                <p:cTn id="45" presetID="10" presetClass="entr" presetSubtype="0" fill="hold" grpId="0" nodeType="afterEffect">
                                  <p:stCondLst>
                                    <p:cond delay="0"/>
                                  </p:stCondLst>
                                  <p:childTnLst>
                                    <p:set>
                                      <p:cBhvr>
                                        <p:cTn id="46" dur="1" fill="hold">
                                          <p:stCondLst>
                                            <p:cond delay="0"/>
                                          </p:stCondLst>
                                        </p:cTn>
                                        <p:tgtEl>
                                          <p:spTgt spid="249"/>
                                        </p:tgtEl>
                                        <p:attrNameLst>
                                          <p:attrName>style.visibility</p:attrName>
                                        </p:attrNameLst>
                                      </p:cBhvr>
                                      <p:to>
                                        <p:strVal val="visible"/>
                                      </p:to>
                                    </p:set>
                                    <p:animEffect transition="in" filter="fade">
                                      <p:cBhvr>
                                        <p:cTn id="47" dur="500"/>
                                        <p:tgtEl>
                                          <p:spTgt spid="249"/>
                                        </p:tgtEl>
                                      </p:cBhvr>
                                    </p:animEffect>
                                  </p:childTnLst>
                                </p:cTn>
                              </p:par>
                            </p:childTnLst>
                          </p:cTn>
                        </p:par>
                        <p:par>
                          <p:cTn id="48" fill="hold">
                            <p:stCondLst>
                              <p:cond delay="5500"/>
                            </p:stCondLst>
                            <p:childTnLst>
                              <p:par>
                                <p:cTn id="49" presetID="10" presetClass="entr" presetSubtype="0" fill="hold" grpId="0" nodeType="afterEffect">
                                  <p:stCondLst>
                                    <p:cond delay="0"/>
                                  </p:stCondLst>
                                  <p:childTnLst>
                                    <p:set>
                                      <p:cBhvr>
                                        <p:cTn id="50" dur="1" fill="hold">
                                          <p:stCondLst>
                                            <p:cond delay="0"/>
                                          </p:stCondLst>
                                        </p:cTn>
                                        <p:tgtEl>
                                          <p:spTgt spid="239"/>
                                        </p:tgtEl>
                                        <p:attrNameLst>
                                          <p:attrName>style.visibility</p:attrName>
                                        </p:attrNameLst>
                                      </p:cBhvr>
                                      <p:to>
                                        <p:strVal val="visible"/>
                                      </p:to>
                                    </p:set>
                                    <p:animEffect transition="in" filter="fade">
                                      <p:cBhvr>
                                        <p:cTn id="51" dur="500"/>
                                        <p:tgtEl>
                                          <p:spTgt spid="239"/>
                                        </p:tgtEl>
                                      </p:cBhvr>
                                    </p:animEffect>
                                  </p:childTnLst>
                                </p:cTn>
                              </p:par>
                            </p:childTnLst>
                          </p:cTn>
                        </p:par>
                        <p:par>
                          <p:cTn id="52" fill="hold">
                            <p:stCondLst>
                              <p:cond delay="6000"/>
                            </p:stCondLst>
                            <p:childTnLst>
                              <p:par>
                                <p:cTn id="53" presetID="10" presetClass="entr" presetSubtype="0" fill="hold" grpId="0" nodeType="afterEffect">
                                  <p:stCondLst>
                                    <p:cond delay="0"/>
                                  </p:stCondLst>
                                  <p:childTnLst>
                                    <p:set>
                                      <p:cBhvr>
                                        <p:cTn id="54" dur="1" fill="hold">
                                          <p:stCondLst>
                                            <p:cond delay="0"/>
                                          </p:stCondLst>
                                        </p:cTn>
                                        <p:tgtEl>
                                          <p:spTgt spid="241"/>
                                        </p:tgtEl>
                                        <p:attrNameLst>
                                          <p:attrName>style.visibility</p:attrName>
                                        </p:attrNameLst>
                                      </p:cBhvr>
                                      <p:to>
                                        <p:strVal val="visible"/>
                                      </p:to>
                                    </p:set>
                                    <p:animEffect transition="in" filter="fade">
                                      <p:cBhvr>
                                        <p:cTn id="55" dur="500"/>
                                        <p:tgtEl>
                                          <p:spTgt spid="241"/>
                                        </p:tgtEl>
                                      </p:cBhvr>
                                    </p:animEffect>
                                  </p:childTnLst>
                                </p:cTn>
                              </p:par>
                            </p:childTnLst>
                          </p:cTn>
                        </p:par>
                        <p:par>
                          <p:cTn id="56" fill="hold">
                            <p:stCondLst>
                              <p:cond delay="6500"/>
                            </p:stCondLst>
                            <p:childTnLst>
                              <p:par>
                                <p:cTn id="57" presetID="10" presetClass="entr" presetSubtype="0" fill="hold" grpId="0" nodeType="afterEffect">
                                  <p:stCondLst>
                                    <p:cond delay="0"/>
                                  </p:stCondLst>
                                  <p:childTnLst>
                                    <p:set>
                                      <p:cBhvr>
                                        <p:cTn id="58" dur="1" fill="hold">
                                          <p:stCondLst>
                                            <p:cond delay="0"/>
                                          </p:stCondLst>
                                        </p:cTn>
                                        <p:tgtEl>
                                          <p:spTgt spid="250"/>
                                        </p:tgtEl>
                                        <p:attrNameLst>
                                          <p:attrName>style.visibility</p:attrName>
                                        </p:attrNameLst>
                                      </p:cBhvr>
                                      <p:to>
                                        <p:strVal val="visible"/>
                                      </p:to>
                                    </p:set>
                                    <p:animEffect transition="in" filter="fade">
                                      <p:cBhvr>
                                        <p:cTn id="59" dur="500"/>
                                        <p:tgtEl>
                                          <p:spTgt spid="250"/>
                                        </p:tgtEl>
                                      </p:cBhvr>
                                    </p:animEffect>
                                  </p:childTnLst>
                                </p:cTn>
                              </p:par>
                            </p:childTnLst>
                          </p:cTn>
                        </p:par>
                        <p:par>
                          <p:cTn id="60" fill="hold">
                            <p:stCondLst>
                              <p:cond delay="7000"/>
                            </p:stCondLst>
                            <p:childTnLst>
                              <p:par>
                                <p:cTn id="61" presetID="10" presetClass="entr" presetSubtype="0" fill="hold" grpId="0" nodeType="afterEffect">
                                  <p:stCondLst>
                                    <p:cond delay="0"/>
                                  </p:stCondLst>
                                  <p:childTnLst>
                                    <p:set>
                                      <p:cBhvr>
                                        <p:cTn id="62" dur="1" fill="hold">
                                          <p:stCondLst>
                                            <p:cond delay="0"/>
                                          </p:stCondLst>
                                        </p:cTn>
                                        <p:tgtEl>
                                          <p:spTgt spid="242"/>
                                        </p:tgtEl>
                                        <p:attrNameLst>
                                          <p:attrName>style.visibility</p:attrName>
                                        </p:attrNameLst>
                                      </p:cBhvr>
                                      <p:to>
                                        <p:strVal val="visible"/>
                                      </p:to>
                                    </p:set>
                                    <p:animEffect transition="in" filter="fade">
                                      <p:cBhvr>
                                        <p:cTn id="63" dur="500"/>
                                        <p:tgtEl>
                                          <p:spTgt spid="242"/>
                                        </p:tgtEl>
                                      </p:cBhvr>
                                    </p:animEffect>
                                  </p:childTnLst>
                                </p:cTn>
                              </p:par>
                            </p:childTnLst>
                          </p:cTn>
                        </p:par>
                        <p:par>
                          <p:cTn id="64" fill="hold">
                            <p:stCondLst>
                              <p:cond delay="7500"/>
                            </p:stCondLst>
                            <p:childTnLst>
                              <p:par>
                                <p:cTn id="65" presetID="10" presetClass="entr" presetSubtype="0" fill="hold" grpId="0" nodeType="afterEffect">
                                  <p:stCondLst>
                                    <p:cond delay="0"/>
                                  </p:stCondLst>
                                  <p:childTnLst>
                                    <p:set>
                                      <p:cBhvr>
                                        <p:cTn id="66" dur="1" fill="hold">
                                          <p:stCondLst>
                                            <p:cond delay="0"/>
                                          </p:stCondLst>
                                        </p:cTn>
                                        <p:tgtEl>
                                          <p:spTgt spid="237"/>
                                        </p:tgtEl>
                                        <p:attrNameLst>
                                          <p:attrName>style.visibility</p:attrName>
                                        </p:attrNameLst>
                                      </p:cBhvr>
                                      <p:to>
                                        <p:strVal val="visible"/>
                                      </p:to>
                                    </p:set>
                                    <p:animEffect transition="in" filter="fade">
                                      <p:cBhvr>
                                        <p:cTn id="67" dur="500"/>
                                        <p:tgtEl>
                                          <p:spTgt spid="237"/>
                                        </p:tgtEl>
                                      </p:cBhvr>
                                    </p:animEffect>
                                  </p:childTnLst>
                                </p:cTn>
                              </p:par>
                            </p:childTnLst>
                          </p:cTn>
                        </p:par>
                        <p:par>
                          <p:cTn id="68" fill="hold">
                            <p:stCondLst>
                              <p:cond delay="8000"/>
                            </p:stCondLst>
                            <p:childTnLst>
                              <p:par>
                                <p:cTn id="69" presetID="10" presetClass="entr" presetSubtype="0" fill="hold" grpId="0" nodeType="afterEffect">
                                  <p:stCondLst>
                                    <p:cond delay="0"/>
                                  </p:stCondLst>
                                  <p:childTnLst>
                                    <p:set>
                                      <p:cBhvr>
                                        <p:cTn id="70" dur="1" fill="hold">
                                          <p:stCondLst>
                                            <p:cond delay="0"/>
                                          </p:stCondLst>
                                        </p:cTn>
                                        <p:tgtEl>
                                          <p:spTgt spid="251"/>
                                        </p:tgtEl>
                                        <p:attrNameLst>
                                          <p:attrName>style.visibility</p:attrName>
                                        </p:attrNameLst>
                                      </p:cBhvr>
                                      <p:to>
                                        <p:strVal val="visible"/>
                                      </p:to>
                                    </p:set>
                                    <p:animEffect transition="in" filter="fade">
                                      <p:cBhvr>
                                        <p:cTn id="71" dur="500"/>
                                        <p:tgtEl>
                                          <p:spTgt spid="251"/>
                                        </p:tgtEl>
                                      </p:cBhvr>
                                    </p:animEffect>
                                  </p:childTnLst>
                                </p:cTn>
                              </p:par>
                            </p:childTnLst>
                          </p:cTn>
                        </p:par>
                        <p:par>
                          <p:cTn id="72" fill="hold">
                            <p:stCondLst>
                              <p:cond delay="8500"/>
                            </p:stCondLst>
                            <p:childTnLst>
                              <p:par>
                                <p:cTn id="73" presetID="10" presetClass="entr" presetSubtype="0" fill="hold" grpId="0" nodeType="afterEffect">
                                  <p:stCondLst>
                                    <p:cond delay="0"/>
                                  </p:stCondLst>
                                  <p:childTnLst>
                                    <p:set>
                                      <p:cBhvr>
                                        <p:cTn id="74" dur="1" fill="hold">
                                          <p:stCondLst>
                                            <p:cond delay="0"/>
                                          </p:stCondLst>
                                        </p:cTn>
                                        <p:tgtEl>
                                          <p:spTgt spid="240"/>
                                        </p:tgtEl>
                                        <p:attrNameLst>
                                          <p:attrName>style.visibility</p:attrName>
                                        </p:attrNameLst>
                                      </p:cBhvr>
                                      <p:to>
                                        <p:strVal val="visible"/>
                                      </p:to>
                                    </p:set>
                                    <p:animEffect transition="in" filter="fade">
                                      <p:cBhvr>
                                        <p:cTn id="75" dur="500"/>
                                        <p:tgtEl>
                                          <p:spTgt spid="2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6" grpId="0"/>
      <p:bldP spid="230" grpId="0" animBg="1"/>
      <p:bldP spid="232" grpId="0" animBg="1"/>
      <p:bldP spid="233" grpId="0" animBg="1"/>
      <p:bldP spid="234" grpId="0" animBg="1"/>
      <p:bldP spid="235" grpId="0" animBg="1"/>
      <p:bldP spid="236" grpId="0" animBg="1"/>
      <p:bldP spid="237" grpId="0" animBg="1"/>
      <p:bldP spid="238" grpId="0" animBg="1"/>
      <p:bldP spid="239" grpId="0" animBg="1"/>
      <p:bldP spid="240" grpId="0" animBg="1"/>
      <p:bldP spid="241" grpId="0" animBg="1"/>
      <p:bldP spid="242" grpId="0" animBg="1"/>
      <p:bldP spid="4" grpId="0" animBg="1"/>
      <p:bldP spid="248" grpId="0" animBg="1"/>
      <p:bldP spid="249" grpId="0" animBg="1"/>
      <p:bldP spid="250" grpId="0" animBg="1"/>
      <p:bldP spid="251"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 name="Google Shape;583;p46">
            <a:extLst>
              <a:ext uri="{FF2B5EF4-FFF2-40B4-BE49-F238E27FC236}">
                <a16:creationId xmlns:a16="http://schemas.microsoft.com/office/drawing/2014/main" id="{51C48753-6B57-F77F-531E-D78D4DAACADC}"/>
              </a:ext>
            </a:extLst>
          </p:cNvPr>
          <p:cNvSpPr txBox="1"/>
          <p:nvPr/>
        </p:nvSpPr>
        <p:spPr>
          <a:xfrm>
            <a:off x="585216" y="340225"/>
            <a:ext cx="7833361" cy="531206"/>
          </a:xfrm>
          <a:prstGeom prst="rect">
            <a:avLst/>
          </a:prstGeom>
          <a:noFill/>
          <a:ln>
            <a:noFill/>
          </a:ln>
        </p:spPr>
        <p:txBody>
          <a:bodyPr spcFirstLastPara="1" wrap="square" lIns="91425" tIns="91425" rIns="91425" bIns="91425" anchor="t" anchorCtr="0">
            <a:noAutofit/>
          </a:bodyPr>
          <a:lstStyle/>
          <a:p>
            <a:pPr lvl="0" algn="ctr" defTabSz="914400">
              <a:buClr>
                <a:srgbClr val="000000"/>
              </a:buClr>
              <a:defRPr/>
            </a:pPr>
            <a:r>
              <a:rPr lang="it-IT" sz="2200" b="1" kern="0" dirty="0">
                <a:solidFill>
                  <a:srgbClr val="000000"/>
                </a:solidFill>
                <a:latin typeface="PT Sans" panose="020B0503020203020204" pitchFamily="34" charset="0"/>
                <a:cs typeface="Arial"/>
                <a:sym typeface="Arial"/>
              </a:rPr>
              <a:t>Kegiatan mitigasi di beberapa sektor</a:t>
            </a:r>
            <a:endParaRPr lang="en-US" sz="2200" b="1" kern="0" dirty="0">
              <a:solidFill>
                <a:srgbClr val="000000"/>
              </a:solidFill>
              <a:latin typeface="PT Sans" panose="020B0503020203020204" pitchFamily="34" charset="0"/>
              <a:cs typeface="Arial"/>
              <a:sym typeface="Arial"/>
            </a:endParaRPr>
          </a:p>
        </p:txBody>
      </p:sp>
      <p:sp>
        <p:nvSpPr>
          <p:cNvPr id="230" name="Rectangle 229"/>
          <p:cNvSpPr/>
          <p:nvPr/>
        </p:nvSpPr>
        <p:spPr>
          <a:xfrm>
            <a:off x="694944" y="1012379"/>
            <a:ext cx="2389632" cy="451104"/>
          </a:xfrm>
          <a:prstGeom prst="rect">
            <a:avLst/>
          </a:prstGeom>
          <a:solidFill>
            <a:srgbClr val="86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dirty="0">
                <a:latin typeface="PT Sans" panose="020B0503020203020204"/>
              </a:rPr>
              <a:t>Sektor</a:t>
            </a:r>
          </a:p>
        </p:txBody>
      </p:sp>
      <p:sp>
        <p:nvSpPr>
          <p:cNvPr id="232" name="Rectangle 231"/>
          <p:cNvSpPr/>
          <p:nvPr/>
        </p:nvSpPr>
        <p:spPr>
          <a:xfrm>
            <a:off x="4828032" y="1012379"/>
            <a:ext cx="2718816" cy="451104"/>
          </a:xfrm>
          <a:prstGeom prst="rect">
            <a:avLst/>
          </a:prstGeom>
          <a:solidFill>
            <a:srgbClr val="007A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dirty="0">
                <a:latin typeface="PT Sans" panose="020B0503020203020204"/>
              </a:rPr>
              <a:t>Mitigasi</a:t>
            </a:r>
          </a:p>
        </p:txBody>
      </p:sp>
      <p:sp>
        <p:nvSpPr>
          <p:cNvPr id="233" name="Rectangle 232"/>
          <p:cNvSpPr/>
          <p:nvPr/>
        </p:nvSpPr>
        <p:spPr>
          <a:xfrm>
            <a:off x="694944" y="1627928"/>
            <a:ext cx="2389632" cy="578823"/>
          </a:xfrm>
          <a:prstGeom prst="rect">
            <a:avLst/>
          </a:prstGeom>
          <a:noFill/>
          <a:ln>
            <a:solidFill>
              <a:srgbClr val="86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dirty="0">
                <a:solidFill>
                  <a:srgbClr val="000000"/>
                </a:solidFill>
                <a:latin typeface="PT Sans" panose="020B0503020203020204"/>
              </a:rPr>
              <a:t>Pertanian</a:t>
            </a:r>
          </a:p>
        </p:txBody>
      </p:sp>
      <p:sp>
        <p:nvSpPr>
          <p:cNvPr id="234" name="Rectangle 233"/>
          <p:cNvSpPr/>
          <p:nvPr/>
        </p:nvSpPr>
        <p:spPr>
          <a:xfrm>
            <a:off x="3584448" y="1554776"/>
            <a:ext cx="5096256" cy="689144"/>
          </a:xfrm>
          <a:prstGeom prst="rect">
            <a:avLst/>
          </a:prstGeom>
          <a:solidFill>
            <a:schemeClr val="bg1"/>
          </a:solidFill>
          <a:ln>
            <a:solidFill>
              <a:srgbClr val="007A3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400" dirty="0">
                <a:solidFill>
                  <a:srgbClr val="000000"/>
                </a:solidFill>
                <a:latin typeface="PT Sans" panose="020B0503020203020204"/>
              </a:rPr>
              <a:t>Mengurangi penggunaan pestisida dan pupuk kimia, menggunakan kotoran ternak untuk pupuk, serta menanam varietas unggul.</a:t>
            </a:r>
          </a:p>
        </p:txBody>
      </p:sp>
      <p:sp>
        <p:nvSpPr>
          <p:cNvPr id="235" name="Rectangle 234"/>
          <p:cNvSpPr/>
          <p:nvPr/>
        </p:nvSpPr>
        <p:spPr>
          <a:xfrm>
            <a:off x="694944" y="2426800"/>
            <a:ext cx="2389632" cy="578823"/>
          </a:xfrm>
          <a:prstGeom prst="rect">
            <a:avLst/>
          </a:prstGeom>
          <a:noFill/>
          <a:ln>
            <a:solidFill>
              <a:srgbClr val="86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dirty="0">
                <a:solidFill>
                  <a:srgbClr val="000000"/>
                </a:solidFill>
                <a:latin typeface="PT Sans" panose="020B0503020203020204"/>
              </a:rPr>
              <a:t>Transportasi</a:t>
            </a:r>
          </a:p>
        </p:txBody>
      </p:sp>
      <p:sp>
        <p:nvSpPr>
          <p:cNvPr id="236" name="Rectangle 235"/>
          <p:cNvSpPr/>
          <p:nvPr/>
        </p:nvSpPr>
        <p:spPr>
          <a:xfrm>
            <a:off x="694944" y="3225673"/>
            <a:ext cx="2389632" cy="451104"/>
          </a:xfrm>
          <a:prstGeom prst="rect">
            <a:avLst/>
          </a:prstGeom>
          <a:noFill/>
          <a:ln>
            <a:solidFill>
              <a:srgbClr val="86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dirty="0">
                <a:solidFill>
                  <a:srgbClr val="000000"/>
                </a:solidFill>
                <a:latin typeface="PT Sans" panose="020B0503020203020204"/>
              </a:rPr>
              <a:t>Kehutanan</a:t>
            </a:r>
          </a:p>
        </p:txBody>
      </p:sp>
      <p:sp>
        <p:nvSpPr>
          <p:cNvPr id="238" name="Rectangle 237"/>
          <p:cNvSpPr/>
          <p:nvPr/>
        </p:nvSpPr>
        <p:spPr>
          <a:xfrm>
            <a:off x="3584448" y="2387324"/>
            <a:ext cx="5096256" cy="618299"/>
          </a:xfrm>
          <a:prstGeom prst="rect">
            <a:avLst/>
          </a:prstGeom>
          <a:solidFill>
            <a:schemeClr val="bg1"/>
          </a:solidFill>
          <a:ln>
            <a:solidFill>
              <a:srgbClr val="007A3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400" dirty="0">
                <a:solidFill>
                  <a:srgbClr val="000000"/>
                </a:solidFill>
                <a:latin typeface="PT Sans" panose="020B0503020203020204"/>
              </a:rPr>
              <a:t>Mengurangi penggunaan mobil pribadi di bawah kapasitas angkutnya serta berjalan kaki atau naik sepeda untuk transportasi jarak dekat.</a:t>
            </a:r>
          </a:p>
        </p:txBody>
      </p:sp>
      <p:sp>
        <p:nvSpPr>
          <p:cNvPr id="239" name="Rectangle 238"/>
          <p:cNvSpPr/>
          <p:nvPr/>
        </p:nvSpPr>
        <p:spPr>
          <a:xfrm>
            <a:off x="3584448" y="3225672"/>
            <a:ext cx="5096256" cy="451104"/>
          </a:xfrm>
          <a:prstGeom prst="rect">
            <a:avLst/>
          </a:prstGeom>
          <a:solidFill>
            <a:schemeClr val="bg1"/>
          </a:solidFill>
          <a:ln>
            <a:solidFill>
              <a:srgbClr val="007A3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400" dirty="0">
                <a:solidFill>
                  <a:srgbClr val="000000"/>
                </a:solidFill>
                <a:latin typeface="PT Sans" panose="020B0503020203020204"/>
              </a:rPr>
              <a:t>Melakukan reboisasi di kawasan penyangga serta mencegah dan menanggulangi kebakaran hutan.</a:t>
            </a:r>
          </a:p>
        </p:txBody>
      </p:sp>
      <p:sp>
        <p:nvSpPr>
          <p:cNvPr id="241" name="Rectangle 240"/>
          <p:cNvSpPr/>
          <p:nvPr/>
        </p:nvSpPr>
        <p:spPr>
          <a:xfrm>
            <a:off x="694944" y="3926564"/>
            <a:ext cx="2389632" cy="451104"/>
          </a:xfrm>
          <a:prstGeom prst="rect">
            <a:avLst/>
          </a:prstGeom>
          <a:noFill/>
          <a:ln>
            <a:solidFill>
              <a:srgbClr val="86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dirty="0">
                <a:solidFill>
                  <a:srgbClr val="000000"/>
                </a:solidFill>
                <a:latin typeface="PT Sans" panose="020B0503020203020204"/>
              </a:rPr>
              <a:t>Energi</a:t>
            </a:r>
          </a:p>
        </p:txBody>
      </p:sp>
      <p:sp>
        <p:nvSpPr>
          <p:cNvPr id="242" name="Rectangle 241"/>
          <p:cNvSpPr/>
          <p:nvPr/>
        </p:nvSpPr>
        <p:spPr>
          <a:xfrm>
            <a:off x="3584448" y="3926563"/>
            <a:ext cx="5096256" cy="451104"/>
          </a:xfrm>
          <a:prstGeom prst="rect">
            <a:avLst/>
          </a:prstGeom>
          <a:solidFill>
            <a:schemeClr val="bg1"/>
          </a:solidFill>
          <a:ln>
            <a:solidFill>
              <a:srgbClr val="007A3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400" dirty="0">
                <a:solidFill>
                  <a:srgbClr val="000000"/>
                </a:solidFill>
                <a:latin typeface="PT Sans" panose="020B0503020203020204"/>
              </a:rPr>
              <a:t>Memanfaatkan sumber energi yang dapat diperbaharui, seperti panas bumi, mikrohidro, angin, surya, dan biomassa.</a:t>
            </a:r>
          </a:p>
        </p:txBody>
      </p:sp>
      <p:sp>
        <p:nvSpPr>
          <p:cNvPr id="243" name="Rectangle 242"/>
          <p:cNvSpPr/>
          <p:nvPr/>
        </p:nvSpPr>
        <p:spPr>
          <a:xfrm>
            <a:off x="8577072" y="114673"/>
            <a:ext cx="469392" cy="451104"/>
          </a:xfrm>
          <a:prstGeom prst="rect">
            <a:avLst/>
          </a:prstGeom>
          <a:solidFill>
            <a:srgbClr val="5E5E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p>
        </p:txBody>
      </p:sp>
      <p:sp>
        <p:nvSpPr>
          <p:cNvPr id="244" name="Rectangle 243"/>
          <p:cNvSpPr/>
          <p:nvPr/>
        </p:nvSpPr>
        <p:spPr>
          <a:xfrm>
            <a:off x="106197" y="135285"/>
            <a:ext cx="320523" cy="315819"/>
          </a:xfrm>
          <a:prstGeom prst="rect">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p>
        </p:txBody>
      </p:sp>
      <p:sp>
        <p:nvSpPr>
          <p:cNvPr id="245" name="Rectangle 244"/>
          <p:cNvSpPr/>
          <p:nvPr/>
        </p:nvSpPr>
        <p:spPr>
          <a:xfrm>
            <a:off x="268225" y="3726420"/>
            <a:ext cx="146303" cy="151375"/>
          </a:xfrm>
          <a:prstGeom prst="rect">
            <a:avLst/>
          </a:prstGeom>
          <a:solidFill>
            <a:schemeClr val="bg2">
              <a:lumMod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p>
        </p:txBody>
      </p:sp>
      <p:cxnSp>
        <p:nvCxnSpPr>
          <p:cNvPr id="3" name="Straight Connector 2"/>
          <p:cNvCxnSpPr/>
          <p:nvPr/>
        </p:nvCxnSpPr>
        <p:spPr>
          <a:xfrm>
            <a:off x="268225" y="871431"/>
            <a:ext cx="0" cy="2415201"/>
          </a:xfrm>
          <a:prstGeom prst="line">
            <a:avLst/>
          </a:prstGeom>
          <a:ln w="28575"/>
        </p:spPr>
        <p:style>
          <a:lnRef idx="1">
            <a:schemeClr val="accent2"/>
          </a:lnRef>
          <a:fillRef idx="0">
            <a:schemeClr val="accent2"/>
          </a:fillRef>
          <a:effectRef idx="0">
            <a:schemeClr val="accent2"/>
          </a:effectRef>
          <a:fontRef idx="minor">
            <a:schemeClr val="tx1"/>
          </a:fontRef>
        </p:style>
      </p:cxnSp>
      <p:cxnSp>
        <p:nvCxnSpPr>
          <p:cNvPr id="246" name="Straight Connector 245"/>
          <p:cNvCxnSpPr/>
          <p:nvPr/>
        </p:nvCxnSpPr>
        <p:spPr>
          <a:xfrm>
            <a:off x="8906257" y="1002644"/>
            <a:ext cx="0" cy="2415201"/>
          </a:xfrm>
          <a:prstGeom prst="line">
            <a:avLst/>
          </a:prstGeom>
          <a:ln/>
        </p:spPr>
        <p:style>
          <a:lnRef idx="1">
            <a:schemeClr val="accent1"/>
          </a:lnRef>
          <a:fillRef idx="0">
            <a:schemeClr val="accent1"/>
          </a:fillRef>
          <a:effectRef idx="0">
            <a:schemeClr val="accent1"/>
          </a:effectRef>
          <a:fontRef idx="minor">
            <a:schemeClr val="tx1"/>
          </a:fontRef>
        </p:style>
      </p:cxnSp>
      <p:sp>
        <p:nvSpPr>
          <p:cNvPr id="247" name="Rectangle 246"/>
          <p:cNvSpPr/>
          <p:nvPr/>
        </p:nvSpPr>
        <p:spPr>
          <a:xfrm>
            <a:off x="8833105" y="3579830"/>
            <a:ext cx="146303" cy="151375"/>
          </a:xfrm>
          <a:prstGeom prst="rect">
            <a:avLst/>
          </a:prstGeom>
          <a:solidFill>
            <a:srgbClr val="86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p>
        </p:txBody>
      </p:sp>
      <p:sp>
        <p:nvSpPr>
          <p:cNvPr id="4" name="Right Arrow 3"/>
          <p:cNvSpPr/>
          <p:nvPr/>
        </p:nvSpPr>
        <p:spPr>
          <a:xfrm>
            <a:off x="3182112" y="1840992"/>
            <a:ext cx="353568" cy="217975"/>
          </a:xfrm>
          <a:prstGeom prst="rightArrow">
            <a:avLst/>
          </a:prstGeom>
          <a:solidFill>
            <a:schemeClr val="bg1">
              <a:lumMod val="75000"/>
            </a:schemeClr>
          </a:solidFill>
          <a:ln>
            <a:solidFill>
              <a:srgbClr val="5E5E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PT Sans" panose="020B0503020203020204"/>
            </a:endParaRPr>
          </a:p>
        </p:txBody>
      </p:sp>
      <p:sp>
        <p:nvSpPr>
          <p:cNvPr id="248" name="Right Arrow 247"/>
          <p:cNvSpPr/>
          <p:nvPr/>
        </p:nvSpPr>
        <p:spPr>
          <a:xfrm>
            <a:off x="3182112" y="2615330"/>
            <a:ext cx="353568" cy="217975"/>
          </a:xfrm>
          <a:prstGeom prst="rightArrow">
            <a:avLst/>
          </a:prstGeom>
          <a:solidFill>
            <a:schemeClr val="bg1">
              <a:lumMod val="75000"/>
            </a:schemeClr>
          </a:solidFill>
          <a:ln>
            <a:solidFill>
              <a:srgbClr val="5E5E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PT Sans" panose="020B0503020203020204"/>
            </a:endParaRPr>
          </a:p>
        </p:txBody>
      </p:sp>
      <p:sp>
        <p:nvSpPr>
          <p:cNvPr id="249" name="Right Arrow 248"/>
          <p:cNvSpPr/>
          <p:nvPr/>
        </p:nvSpPr>
        <p:spPr>
          <a:xfrm>
            <a:off x="3182112" y="3335400"/>
            <a:ext cx="353568" cy="217975"/>
          </a:xfrm>
          <a:prstGeom prst="rightArrow">
            <a:avLst/>
          </a:prstGeom>
          <a:solidFill>
            <a:schemeClr val="bg1">
              <a:lumMod val="75000"/>
            </a:schemeClr>
          </a:solidFill>
          <a:ln>
            <a:solidFill>
              <a:srgbClr val="5E5E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PT Sans" panose="020B0503020203020204"/>
            </a:endParaRPr>
          </a:p>
        </p:txBody>
      </p:sp>
      <p:sp>
        <p:nvSpPr>
          <p:cNvPr id="250" name="Right Arrow 249"/>
          <p:cNvSpPr/>
          <p:nvPr/>
        </p:nvSpPr>
        <p:spPr>
          <a:xfrm>
            <a:off x="3169920" y="4036291"/>
            <a:ext cx="353568" cy="217975"/>
          </a:xfrm>
          <a:prstGeom prst="rightArrow">
            <a:avLst/>
          </a:prstGeom>
          <a:solidFill>
            <a:schemeClr val="bg1">
              <a:lumMod val="75000"/>
            </a:schemeClr>
          </a:solidFill>
          <a:ln>
            <a:solidFill>
              <a:srgbClr val="5E5E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PT Sans" panose="020B0503020203020204"/>
            </a:endParaRPr>
          </a:p>
        </p:txBody>
      </p:sp>
      <p:pic>
        <p:nvPicPr>
          <p:cNvPr id="26" name="Picture 25">
            <a:extLst>
              <a:ext uri="{FF2B5EF4-FFF2-40B4-BE49-F238E27FC236}">
                <a16:creationId xmlns:a16="http://schemas.microsoft.com/office/drawing/2014/main" id="{FBD125B1-430C-E937-993C-45CD0A0B9518}"/>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4631439"/>
            <a:ext cx="9144000" cy="512063"/>
          </a:xfrm>
          <a:prstGeom prst="rect">
            <a:avLst/>
          </a:prstGeom>
        </p:spPr>
      </p:pic>
    </p:spTree>
    <p:extLst>
      <p:ext uri="{BB962C8B-B14F-4D97-AF65-F5344CB8AC3E}">
        <p14:creationId xmlns:p14="http://schemas.microsoft.com/office/powerpoint/2010/main" val="41932053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6"/>
                                        </p:tgtEl>
                                        <p:attrNameLst>
                                          <p:attrName>style.visibility</p:attrName>
                                        </p:attrNameLst>
                                      </p:cBhvr>
                                      <p:to>
                                        <p:strVal val="visible"/>
                                      </p:to>
                                    </p:set>
                                    <p:animEffect transition="in" filter="fade">
                                      <p:cBhvr>
                                        <p:cTn id="7" dur="500"/>
                                        <p:tgtEl>
                                          <p:spTgt spid="11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30"/>
                                        </p:tgtEl>
                                        <p:attrNameLst>
                                          <p:attrName>style.visibility</p:attrName>
                                        </p:attrNameLst>
                                      </p:cBhvr>
                                      <p:to>
                                        <p:strVal val="visible"/>
                                      </p:to>
                                    </p:set>
                                    <p:animEffect transition="in" filter="fade">
                                      <p:cBhvr>
                                        <p:cTn id="11" dur="500"/>
                                        <p:tgtEl>
                                          <p:spTgt spid="230"/>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32"/>
                                        </p:tgtEl>
                                        <p:attrNameLst>
                                          <p:attrName>style.visibility</p:attrName>
                                        </p:attrNameLst>
                                      </p:cBhvr>
                                      <p:to>
                                        <p:strVal val="visible"/>
                                      </p:to>
                                    </p:set>
                                    <p:animEffect transition="in" filter="fade">
                                      <p:cBhvr>
                                        <p:cTn id="15" dur="500"/>
                                        <p:tgtEl>
                                          <p:spTgt spid="232"/>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33"/>
                                        </p:tgtEl>
                                        <p:attrNameLst>
                                          <p:attrName>style.visibility</p:attrName>
                                        </p:attrNameLst>
                                      </p:cBhvr>
                                      <p:to>
                                        <p:strVal val="visible"/>
                                      </p:to>
                                    </p:set>
                                    <p:animEffect transition="in" filter="fade">
                                      <p:cBhvr>
                                        <p:cTn id="19" dur="500"/>
                                        <p:tgtEl>
                                          <p:spTgt spid="233"/>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500"/>
                                        <p:tgtEl>
                                          <p:spTgt spid="4"/>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234"/>
                                        </p:tgtEl>
                                        <p:attrNameLst>
                                          <p:attrName>style.visibility</p:attrName>
                                        </p:attrNameLst>
                                      </p:cBhvr>
                                      <p:to>
                                        <p:strVal val="visible"/>
                                      </p:to>
                                    </p:set>
                                    <p:animEffect transition="in" filter="fade">
                                      <p:cBhvr>
                                        <p:cTn id="27" dur="500"/>
                                        <p:tgtEl>
                                          <p:spTgt spid="234"/>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235"/>
                                        </p:tgtEl>
                                        <p:attrNameLst>
                                          <p:attrName>style.visibility</p:attrName>
                                        </p:attrNameLst>
                                      </p:cBhvr>
                                      <p:to>
                                        <p:strVal val="visible"/>
                                      </p:to>
                                    </p:set>
                                    <p:animEffect transition="in" filter="fade">
                                      <p:cBhvr>
                                        <p:cTn id="31" dur="500"/>
                                        <p:tgtEl>
                                          <p:spTgt spid="235"/>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248"/>
                                        </p:tgtEl>
                                        <p:attrNameLst>
                                          <p:attrName>style.visibility</p:attrName>
                                        </p:attrNameLst>
                                      </p:cBhvr>
                                      <p:to>
                                        <p:strVal val="visible"/>
                                      </p:to>
                                    </p:set>
                                    <p:animEffect transition="in" filter="fade">
                                      <p:cBhvr>
                                        <p:cTn id="35" dur="500"/>
                                        <p:tgtEl>
                                          <p:spTgt spid="248"/>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238"/>
                                        </p:tgtEl>
                                        <p:attrNameLst>
                                          <p:attrName>style.visibility</p:attrName>
                                        </p:attrNameLst>
                                      </p:cBhvr>
                                      <p:to>
                                        <p:strVal val="visible"/>
                                      </p:to>
                                    </p:set>
                                    <p:animEffect transition="in" filter="fade">
                                      <p:cBhvr>
                                        <p:cTn id="39" dur="500"/>
                                        <p:tgtEl>
                                          <p:spTgt spid="238"/>
                                        </p:tgtEl>
                                      </p:cBhvr>
                                    </p:animEffect>
                                  </p:childTnLst>
                                </p:cTn>
                              </p:par>
                            </p:childTnLst>
                          </p:cTn>
                        </p:par>
                        <p:par>
                          <p:cTn id="40" fill="hold">
                            <p:stCondLst>
                              <p:cond delay="4500"/>
                            </p:stCondLst>
                            <p:childTnLst>
                              <p:par>
                                <p:cTn id="41" presetID="10" presetClass="entr" presetSubtype="0" fill="hold" grpId="0" nodeType="afterEffect">
                                  <p:stCondLst>
                                    <p:cond delay="0"/>
                                  </p:stCondLst>
                                  <p:childTnLst>
                                    <p:set>
                                      <p:cBhvr>
                                        <p:cTn id="42" dur="1" fill="hold">
                                          <p:stCondLst>
                                            <p:cond delay="0"/>
                                          </p:stCondLst>
                                        </p:cTn>
                                        <p:tgtEl>
                                          <p:spTgt spid="236"/>
                                        </p:tgtEl>
                                        <p:attrNameLst>
                                          <p:attrName>style.visibility</p:attrName>
                                        </p:attrNameLst>
                                      </p:cBhvr>
                                      <p:to>
                                        <p:strVal val="visible"/>
                                      </p:to>
                                    </p:set>
                                    <p:animEffect transition="in" filter="fade">
                                      <p:cBhvr>
                                        <p:cTn id="43" dur="500"/>
                                        <p:tgtEl>
                                          <p:spTgt spid="236"/>
                                        </p:tgtEl>
                                      </p:cBhvr>
                                    </p:animEffect>
                                  </p:childTnLst>
                                </p:cTn>
                              </p:par>
                            </p:childTnLst>
                          </p:cTn>
                        </p:par>
                        <p:par>
                          <p:cTn id="44" fill="hold">
                            <p:stCondLst>
                              <p:cond delay="5000"/>
                            </p:stCondLst>
                            <p:childTnLst>
                              <p:par>
                                <p:cTn id="45" presetID="10" presetClass="entr" presetSubtype="0" fill="hold" grpId="0" nodeType="afterEffect">
                                  <p:stCondLst>
                                    <p:cond delay="0"/>
                                  </p:stCondLst>
                                  <p:childTnLst>
                                    <p:set>
                                      <p:cBhvr>
                                        <p:cTn id="46" dur="1" fill="hold">
                                          <p:stCondLst>
                                            <p:cond delay="0"/>
                                          </p:stCondLst>
                                        </p:cTn>
                                        <p:tgtEl>
                                          <p:spTgt spid="249"/>
                                        </p:tgtEl>
                                        <p:attrNameLst>
                                          <p:attrName>style.visibility</p:attrName>
                                        </p:attrNameLst>
                                      </p:cBhvr>
                                      <p:to>
                                        <p:strVal val="visible"/>
                                      </p:to>
                                    </p:set>
                                    <p:animEffect transition="in" filter="fade">
                                      <p:cBhvr>
                                        <p:cTn id="47" dur="500"/>
                                        <p:tgtEl>
                                          <p:spTgt spid="249"/>
                                        </p:tgtEl>
                                      </p:cBhvr>
                                    </p:animEffect>
                                  </p:childTnLst>
                                </p:cTn>
                              </p:par>
                            </p:childTnLst>
                          </p:cTn>
                        </p:par>
                        <p:par>
                          <p:cTn id="48" fill="hold">
                            <p:stCondLst>
                              <p:cond delay="5500"/>
                            </p:stCondLst>
                            <p:childTnLst>
                              <p:par>
                                <p:cTn id="49" presetID="10" presetClass="entr" presetSubtype="0" fill="hold" grpId="0" nodeType="afterEffect">
                                  <p:stCondLst>
                                    <p:cond delay="0"/>
                                  </p:stCondLst>
                                  <p:childTnLst>
                                    <p:set>
                                      <p:cBhvr>
                                        <p:cTn id="50" dur="1" fill="hold">
                                          <p:stCondLst>
                                            <p:cond delay="0"/>
                                          </p:stCondLst>
                                        </p:cTn>
                                        <p:tgtEl>
                                          <p:spTgt spid="239"/>
                                        </p:tgtEl>
                                        <p:attrNameLst>
                                          <p:attrName>style.visibility</p:attrName>
                                        </p:attrNameLst>
                                      </p:cBhvr>
                                      <p:to>
                                        <p:strVal val="visible"/>
                                      </p:to>
                                    </p:set>
                                    <p:animEffect transition="in" filter="fade">
                                      <p:cBhvr>
                                        <p:cTn id="51" dur="500"/>
                                        <p:tgtEl>
                                          <p:spTgt spid="239"/>
                                        </p:tgtEl>
                                      </p:cBhvr>
                                    </p:animEffect>
                                  </p:childTnLst>
                                </p:cTn>
                              </p:par>
                            </p:childTnLst>
                          </p:cTn>
                        </p:par>
                        <p:par>
                          <p:cTn id="52" fill="hold">
                            <p:stCondLst>
                              <p:cond delay="6000"/>
                            </p:stCondLst>
                            <p:childTnLst>
                              <p:par>
                                <p:cTn id="53" presetID="10" presetClass="entr" presetSubtype="0" fill="hold" grpId="0" nodeType="afterEffect">
                                  <p:stCondLst>
                                    <p:cond delay="0"/>
                                  </p:stCondLst>
                                  <p:childTnLst>
                                    <p:set>
                                      <p:cBhvr>
                                        <p:cTn id="54" dur="1" fill="hold">
                                          <p:stCondLst>
                                            <p:cond delay="0"/>
                                          </p:stCondLst>
                                        </p:cTn>
                                        <p:tgtEl>
                                          <p:spTgt spid="241"/>
                                        </p:tgtEl>
                                        <p:attrNameLst>
                                          <p:attrName>style.visibility</p:attrName>
                                        </p:attrNameLst>
                                      </p:cBhvr>
                                      <p:to>
                                        <p:strVal val="visible"/>
                                      </p:to>
                                    </p:set>
                                    <p:animEffect transition="in" filter="fade">
                                      <p:cBhvr>
                                        <p:cTn id="55" dur="500"/>
                                        <p:tgtEl>
                                          <p:spTgt spid="241"/>
                                        </p:tgtEl>
                                      </p:cBhvr>
                                    </p:animEffect>
                                  </p:childTnLst>
                                </p:cTn>
                              </p:par>
                            </p:childTnLst>
                          </p:cTn>
                        </p:par>
                        <p:par>
                          <p:cTn id="56" fill="hold">
                            <p:stCondLst>
                              <p:cond delay="6500"/>
                            </p:stCondLst>
                            <p:childTnLst>
                              <p:par>
                                <p:cTn id="57" presetID="10" presetClass="entr" presetSubtype="0" fill="hold" grpId="0" nodeType="afterEffect">
                                  <p:stCondLst>
                                    <p:cond delay="0"/>
                                  </p:stCondLst>
                                  <p:childTnLst>
                                    <p:set>
                                      <p:cBhvr>
                                        <p:cTn id="58" dur="1" fill="hold">
                                          <p:stCondLst>
                                            <p:cond delay="0"/>
                                          </p:stCondLst>
                                        </p:cTn>
                                        <p:tgtEl>
                                          <p:spTgt spid="250"/>
                                        </p:tgtEl>
                                        <p:attrNameLst>
                                          <p:attrName>style.visibility</p:attrName>
                                        </p:attrNameLst>
                                      </p:cBhvr>
                                      <p:to>
                                        <p:strVal val="visible"/>
                                      </p:to>
                                    </p:set>
                                    <p:animEffect transition="in" filter="fade">
                                      <p:cBhvr>
                                        <p:cTn id="59" dur="500"/>
                                        <p:tgtEl>
                                          <p:spTgt spid="250"/>
                                        </p:tgtEl>
                                      </p:cBhvr>
                                    </p:animEffect>
                                  </p:childTnLst>
                                </p:cTn>
                              </p:par>
                            </p:childTnLst>
                          </p:cTn>
                        </p:par>
                        <p:par>
                          <p:cTn id="60" fill="hold">
                            <p:stCondLst>
                              <p:cond delay="7000"/>
                            </p:stCondLst>
                            <p:childTnLst>
                              <p:par>
                                <p:cTn id="61" presetID="10" presetClass="entr" presetSubtype="0" fill="hold" grpId="0" nodeType="afterEffect">
                                  <p:stCondLst>
                                    <p:cond delay="0"/>
                                  </p:stCondLst>
                                  <p:childTnLst>
                                    <p:set>
                                      <p:cBhvr>
                                        <p:cTn id="62" dur="1" fill="hold">
                                          <p:stCondLst>
                                            <p:cond delay="0"/>
                                          </p:stCondLst>
                                        </p:cTn>
                                        <p:tgtEl>
                                          <p:spTgt spid="242"/>
                                        </p:tgtEl>
                                        <p:attrNameLst>
                                          <p:attrName>style.visibility</p:attrName>
                                        </p:attrNameLst>
                                      </p:cBhvr>
                                      <p:to>
                                        <p:strVal val="visible"/>
                                      </p:to>
                                    </p:set>
                                    <p:animEffect transition="in" filter="fade">
                                      <p:cBhvr>
                                        <p:cTn id="63" dur="500"/>
                                        <p:tgtEl>
                                          <p:spTgt spid="2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6" grpId="0"/>
      <p:bldP spid="230" grpId="0" animBg="1"/>
      <p:bldP spid="232" grpId="0" animBg="1"/>
      <p:bldP spid="233" grpId="0" animBg="1"/>
      <p:bldP spid="234" grpId="0" animBg="1"/>
      <p:bldP spid="235" grpId="0" animBg="1"/>
      <p:bldP spid="236" grpId="0" animBg="1"/>
      <p:bldP spid="238" grpId="0" animBg="1"/>
      <p:bldP spid="239" grpId="0" animBg="1"/>
      <p:bldP spid="241" grpId="0" animBg="1"/>
      <p:bldP spid="242" grpId="0" animBg="1"/>
      <p:bldP spid="4" grpId="0" animBg="1"/>
      <p:bldP spid="248" grpId="0" animBg="1"/>
      <p:bldP spid="249" grpId="0" animBg="1"/>
      <p:bldP spid="250"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 name="Google Shape;583;p46">
            <a:extLst>
              <a:ext uri="{FF2B5EF4-FFF2-40B4-BE49-F238E27FC236}">
                <a16:creationId xmlns:a16="http://schemas.microsoft.com/office/drawing/2014/main" id="{51C48753-6B57-F77F-531E-D78D4DAACADC}"/>
              </a:ext>
            </a:extLst>
          </p:cNvPr>
          <p:cNvSpPr txBox="1"/>
          <p:nvPr/>
        </p:nvSpPr>
        <p:spPr>
          <a:xfrm>
            <a:off x="585216" y="340225"/>
            <a:ext cx="7833361" cy="531206"/>
          </a:xfrm>
          <a:prstGeom prst="rect">
            <a:avLst/>
          </a:prstGeom>
          <a:noFill/>
          <a:ln>
            <a:noFill/>
          </a:ln>
        </p:spPr>
        <p:txBody>
          <a:bodyPr spcFirstLastPara="1" wrap="square" lIns="91425" tIns="91425" rIns="91425" bIns="91425" anchor="t" anchorCtr="0">
            <a:noAutofit/>
          </a:bodyPr>
          <a:lstStyle/>
          <a:p>
            <a:pPr lvl="0" algn="ctr" defTabSz="914400">
              <a:buClr>
                <a:srgbClr val="000000"/>
              </a:buClr>
              <a:defRPr/>
            </a:pPr>
            <a:r>
              <a:rPr lang="it-IT" sz="2200" b="1" kern="0" dirty="0">
                <a:solidFill>
                  <a:srgbClr val="000000"/>
                </a:solidFill>
                <a:latin typeface="PT Sans" panose="020B0503020203020204"/>
                <a:cs typeface="Arial"/>
                <a:sym typeface="Arial"/>
              </a:rPr>
              <a:t>Kegiatan mitigasi di beberapa sektor</a:t>
            </a:r>
            <a:endParaRPr lang="en-US" sz="2200" b="1" kern="0" dirty="0">
              <a:solidFill>
                <a:srgbClr val="000000"/>
              </a:solidFill>
              <a:latin typeface="PT Sans" panose="020B0503020203020204"/>
              <a:cs typeface="Arial"/>
              <a:sym typeface="Arial"/>
            </a:endParaRPr>
          </a:p>
        </p:txBody>
      </p:sp>
      <p:sp>
        <p:nvSpPr>
          <p:cNvPr id="230" name="Rectangle 229"/>
          <p:cNvSpPr/>
          <p:nvPr/>
        </p:nvSpPr>
        <p:spPr>
          <a:xfrm>
            <a:off x="694944" y="1012379"/>
            <a:ext cx="2389632" cy="451104"/>
          </a:xfrm>
          <a:prstGeom prst="rect">
            <a:avLst/>
          </a:prstGeom>
          <a:solidFill>
            <a:srgbClr val="86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dirty="0">
                <a:latin typeface="PT Sans" panose="020B0503020203020204"/>
              </a:rPr>
              <a:t>Sektor</a:t>
            </a:r>
          </a:p>
        </p:txBody>
      </p:sp>
      <p:sp>
        <p:nvSpPr>
          <p:cNvPr id="232" name="Rectangle 231"/>
          <p:cNvSpPr/>
          <p:nvPr/>
        </p:nvSpPr>
        <p:spPr>
          <a:xfrm>
            <a:off x="4828032" y="1012379"/>
            <a:ext cx="2718816" cy="451104"/>
          </a:xfrm>
          <a:prstGeom prst="rect">
            <a:avLst/>
          </a:prstGeom>
          <a:solidFill>
            <a:srgbClr val="007A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dirty="0">
                <a:latin typeface="PT Sans" panose="020B0503020203020204"/>
              </a:rPr>
              <a:t>Mitigasi</a:t>
            </a:r>
          </a:p>
        </p:txBody>
      </p:sp>
      <p:sp>
        <p:nvSpPr>
          <p:cNvPr id="233" name="Rectangle 232"/>
          <p:cNvSpPr/>
          <p:nvPr/>
        </p:nvSpPr>
        <p:spPr>
          <a:xfrm>
            <a:off x="694944" y="1627928"/>
            <a:ext cx="2389632" cy="578823"/>
          </a:xfrm>
          <a:prstGeom prst="rect">
            <a:avLst/>
          </a:prstGeom>
          <a:noFill/>
          <a:ln>
            <a:solidFill>
              <a:srgbClr val="86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dirty="0">
                <a:solidFill>
                  <a:srgbClr val="000000"/>
                </a:solidFill>
                <a:latin typeface="PT Sans" panose="020B0503020203020204"/>
              </a:rPr>
              <a:t>Pengelolaan Sampah</a:t>
            </a:r>
          </a:p>
        </p:txBody>
      </p:sp>
      <p:sp>
        <p:nvSpPr>
          <p:cNvPr id="234" name="Rectangle 233"/>
          <p:cNvSpPr/>
          <p:nvPr/>
        </p:nvSpPr>
        <p:spPr>
          <a:xfrm>
            <a:off x="3584448" y="1554776"/>
            <a:ext cx="5096256" cy="689144"/>
          </a:xfrm>
          <a:prstGeom prst="rect">
            <a:avLst/>
          </a:prstGeom>
          <a:solidFill>
            <a:schemeClr val="bg1"/>
          </a:solidFill>
          <a:ln>
            <a:solidFill>
              <a:srgbClr val="007A3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400" dirty="0">
                <a:solidFill>
                  <a:srgbClr val="000000"/>
                </a:solidFill>
                <a:latin typeface="PT Sans" panose="020B0503020203020204"/>
              </a:rPr>
              <a:t>Mengurangi jumlah sampah, menghemat pemakaian kantong plastik, dan melakukan pemilahan sampah untuk didaur ulang.</a:t>
            </a:r>
          </a:p>
        </p:txBody>
      </p:sp>
      <p:sp>
        <p:nvSpPr>
          <p:cNvPr id="235" name="Rectangle 234"/>
          <p:cNvSpPr/>
          <p:nvPr/>
        </p:nvSpPr>
        <p:spPr>
          <a:xfrm>
            <a:off x="694944" y="2487760"/>
            <a:ext cx="2389632" cy="578823"/>
          </a:xfrm>
          <a:prstGeom prst="rect">
            <a:avLst/>
          </a:prstGeom>
          <a:noFill/>
          <a:ln>
            <a:solidFill>
              <a:srgbClr val="86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dirty="0">
                <a:solidFill>
                  <a:srgbClr val="000000"/>
                </a:solidFill>
                <a:latin typeface="PT Sans" panose="020B0503020203020204"/>
              </a:rPr>
              <a:t>Tata Kota</a:t>
            </a:r>
          </a:p>
        </p:txBody>
      </p:sp>
      <p:sp>
        <p:nvSpPr>
          <p:cNvPr id="236" name="Rectangle 235"/>
          <p:cNvSpPr/>
          <p:nvPr/>
        </p:nvSpPr>
        <p:spPr>
          <a:xfrm>
            <a:off x="694944" y="3484975"/>
            <a:ext cx="2389632" cy="451104"/>
          </a:xfrm>
          <a:prstGeom prst="rect">
            <a:avLst/>
          </a:prstGeom>
          <a:noFill/>
          <a:ln>
            <a:solidFill>
              <a:srgbClr val="86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dirty="0">
                <a:solidFill>
                  <a:srgbClr val="000000"/>
                </a:solidFill>
                <a:latin typeface="PT Sans" panose="020B0503020203020204"/>
              </a:rPr>
              <a:t>Pendidikan</a:t>
            </a:r>
          </a:p>
        </p:txBody>
      </p:sp>
      <p:sp>
        <p:nvSpPr>
          <p:cNvPr id="238" name="Rectangle 237"/>
          <p:cNvSpPr/>
          <p:nvPr/>
        </p:nvSpPr>
        <p:spPr>
          <a:xfrm>
            <a:off x="3584448" y="2448284"/>
            <a:ext cx="5096256" cy="618299"/>
          </a:xfrm>
          <a:prstGeom prst="rect">
            <a:avLst/>
          </a:prstGeom>
          <a:solidFill>
            <a:schemeClr val="bg1"/>
          </a:solidFill>
          <a:ln>
            <a:solidFill>
              <a:srgbClr val="007A3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400" dirty="0">
                <a:solidFill>
                  <a:srgbClr val="000000"/>
                </a:solidFill>
                <a:latin typeface="PT Sans" panose="020B0503020203020204"/>
              </a:rPr>
              <a:t>Melakukan penghijauan, memperluas area resapan air, serta membuat dan memperbaiki saluran air.</a:t>
            </a:r>
          </a:p>
        </p:txBody>
      </p:sp>
      <p:sp>
        <p:nvSpPr>
          <p:cNvPr id="239" name="Rectangle 238"/>
          <p:cNvSpPr/>
          <p:nvPr/>
        </p:nvSpPr>
        <p:spPr>
          <a:xfrm>
            <a:off x="3584448" y="3286631"/>
            <a:ext cx="5096256" cy="748921"/>
          </a:xfrm>
          <a:prstGeom prst="rect">
            <a:avLst/>
          </a:prstGeom>
          <a:solidFill>
            <a:schemeClr val="bg1"/>
          </a:solidFill>
          <a:ln>
            <a:solidFill>
              <a:srgbClr val="007A3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v-SE" sz="1400" dirty="0">
                <a:solidFill>
                  <a:srgbClr val="000000"/>
                </a:solidFill>
                <a:latin typeface="PT Sans" panose="020B0503020203020204"/>
              </a:rPr>
              <a:t>Memberikan</a:t>
            </a:r>
            <a:r>
              <a:rPr lang="id-ID" sz="1400" dirty="0">
                <a:solidFill>
                  <a:srgbClr val="000000"/>
                </a:solidFill>
                <a:latin typeface="PT Sans" panose="020B0503020203020204"/>
              </a:rPr>
              <a:t> p</a:t>
            </a:r>
            <a:r>
              <a:rPr lang="sv-SE" sz="1400" dirty="0">
                <a:solidFill>
                  <a:srgbClr val="000000"/>
                </a:solidFill>
                <a:latin typeface="PT Sans" panose="020B0503020203020204"/>
              </a:rPr>
              <a:t>enyuluhan</a:t>
            </a:r>
            <a:r>
              <a:rPr lang="id-ID" sz="1400" dirty="0">
                <a:solidFill>
                  <a:srgbClr val="000000"/>
                </a:solidFill>
                <a:latin typeface="PT Sans" panose="020B0503020203020204"/>
              </a:rPr>
              <a:t> </a:t>
            </a:r>
            <a:r>
              <a:rPr lang="sv-SE" sz="1400" dirty="0">
                <a:solidFill>
                  <a:srgbClr val="000000"/>
                </a:solidFill>
                <a:latin typeface="PT Sans" panose="020B0503020203020204"/>
              </a:rPr>
              <a:t>dan pelatihan kepada pelajar terkait dengan pelestarian</a:t>
            </a:r>
            <a:r>
              <a:rPr lang="id-ID" sz="1400" dirty="0">
                <a:solidFill>
                  <a:srgbClr val="000000"/>
                </a:solidFill>
                <a:latin typeface="PT Sans" panose="020B0503020203020204"/>
              </a:rPr>
              <a:t> </a:t>
            </a:r>
            <a:r>
              <a:rPr lang="sv-SE" sz="1400" dirty="0">
                <a:solidFill>
                  <a:srgbClr val="000000"/>
                </a:solidFill>
                <a:latin typeface="PT Sans" panose="020B0503020203020204"/>
              </a:rPr>
              <a:t>lingkungan hidup serta mengadakan</a:t>
            </a:r>
            <a:r>
              <a:rPr lang="id-ID" sz="1400" dirty="0">
                <a:solidFill>
                  <a:srgbClr val="000000"/>
                </a:solidFill>
                <a:latin typeface="PT Sans" panose="020B0503020203020204"/>
              </a:rPr>
              <a:t> </a:t>
            </a:r>
            <a:r>
              <a:rPr lang="sv-SE" sz="1400" dirty="0">
                <a:solidFill>
                  <a:srgbClr val="000000"/>
                </a:solidFill>
                <a:latin typeface="PT Sans" panose="020B0503020203020204"/>
              </a:rPr>
              <a:t>kampanye dan</a:t>
            </a:r>
            <a:r>
              <a:rPr lang="id-ID" sz="1400" dirty="0">
                <a:solidFill>
                  <a:srgbClr val="000000"/>
                </a:solidFill>
                <a:latin typeface="PT Sans" panose="020B0503020203020204"/>
              </a:rPr>
              <a:t> </a:t>
            </a:r>
            <a:r>
              <a:rPr lang="sv-SE" sz="1400" dirty="0">
                <a:solidFill>
                  <a:srgbClr val="000000"/>
                </a:solidFill>
                <a:latin typeface="PT Sans" panose="020B0503020203020204"/>
              </a:rPr>
              <a:t>gerakan peduli lingkungan.</a:t>
            </a:r>
            <a:endParaRPr lang="id-ID" sz="1400" dirty="0">
              <a:solidFill>
                <a:srgbClr val="000000"/>
              </a:solidFill>
              <a:latin typeface="PT Sans" panose="020B0503020203020204"/>
            </a:endParaRPr>
          </a:p>
        </p:txBody>
      </p:sp>
      <p:sp>
        <p:nvSpPr>
          <p:cNvPr id="243" name="Rectangle 242"/>
          <p:cNvSpPr/>
          <p:nvPr/>
        </p:nvSpPr>
        <p:spPr>
          <a:xfrm>
            <a:off x="8577072" y="114673"/>
            <a:ext cx="469392" cy="451104"/>
          </a:xfrm>
          <a:prstGeom prst="rect">
            <a:avLst/>
          </a:prstGeom>
          <a:solidFill>
            <a:srgbClr val="5E5E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latin typeface="PT Sans" panose="020B0503020203020204"/>
            </a:endParaRPr>
          </a:p>
        </p:txBody>
      </p:sp>
      <p:sp>
        <p:nvSpPr>
          <p:cNvPr id="244" name="Rectangle 243"/>
          <p:cNvSpPr/>
          <p:nvPr/>
        </p:nvSpPr>
        <p:spPr>
          <a:xfrm>
            <a:off x="106197" y="135285"/>
            <a:ext cx="320523" cy="315819"/>
          </a:xfrm>
          <a:prstGeom prst="rect">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p>
        </p:txBody>
      </p:sp>
      <p:cxnSp>
        <p:nvCxnSpPr>
          <p:cNvPr id="3" name="Straight Connector 2"/>
          <p:cNvCxnSpPr/>
          <p:nvPr/>
        </p:nvCxnSpPr>
        <p:spPr>
          <a:xfrm>
            <a:off x="268225" y="871431"/>
            <a:ext cx="0" cy="2415201"/>
          </a:xfrm>
          <a:prstGeom prst="line">
            <a:avLst/>
          </a:prstGeom>
          <a:ln w="28575"/>
        </p:spPr>
        <p:style>
          <a:lnRef idx="1">
            <a:schemeClr val="accent2"/>
          </a:lnRef>
          <a:fillRef idx="0">
            <a:schemeClr val="accent2"/>
          </a:fillRef>
          <a:effectRef idx="0">
            <a:schemeClr val="accent2"/>
          </a:effectRef>
          <a:fontRef idx="minor">
            <a:schemeClr val="tx1"/>
          </a:fontRef>
        </p:style>
      </p:cxnSp>
      <p:cxnSp>
        <p:nvCxnSpPr>
          <p:cNvPr id="246" name="Straight Connector 245"/>
          <p:cNvCxnSpPr/>
          <p:nvPr/>
        </p:nvCxnSpPr>
        <p:spPr>
          <a:xfrm>
            <a:off x="8906257" y="1002644"/>
            <a:ext cx="0" cy="2415201"/>
          </a:xfrm>
          <a:prstGeom prst="line">
            <a:avLst/>
          </a:prstGeom>
          <a:ln/>
        </p:spPr>
        <p:style>
          <a:lnRef idx="1">
            <a:schemeClr val="accent1"/>
          </a:lnRef>
          <a:fillRef idx="0">
            <a:schemeClr val="accent1"/>
          </a:fillRef>
          <a:effectRef idx="0">
            <a:schemeClr val="accent1"/>
          </a:effectRef>
          <a:fontRef idx="minor">
            <a:schemeClr val="tx1"/>
          </a:fontRef>
        </p:style>
      </p:cxnSp>
      <p:sp>
        <p:nvSpPr>
          <p:cNvPr id="247" name="Rectangle 246"/>
          <p:cNvSpPr/>
          <p:nvPr/>
        </p:nvSpPr>
        <p:spPr>
          <a:xfrm>
            <a:off x="8833105" y="3579830"/>
            <a:ext cx="146303" cy="151375"/>
          </a:xfrm>
          <a:prstGeom prst="rect">
            <a:avLst/>
          </a:prstGeom>
          <a:solidFill>
            <a:srgbClr val="86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latin typeface="PT Sans" panose="020B0503020203020204"/>
            </a:endParaRPr>
          </a:p>
        </p:txBody>
      </p:sp>
      <p:sp>
        <p:nvSpPr>
          <p:cNvPr id="4" name="Right Arrow 3"/>
          <p:cNvSpPr/>
          <p:nvPr/>
        </p:nvSpPr>
        <p:spPr>
          <a:xfrm>
            <a:off x="3182112" y="1840992"/>
            <a:ext cx="353568" cy="217975"/>
          </a:xfrm>
          <a:prstGeom prst="rightArrow">
            <a:avLst/>
          </a:prstGeom>
          <a:solidFill>
            <a:schemeClr val="bg1">
              <a:lumMod val="75000"/>
            </a:schemeClr>
          </a:solidFill>
          <a:ln>
            <a:solidFill>
              <a:srgbClr val="5E5E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PT Sans" panose="020B0503020203020204"/>
            </a:endParaRPr>
          </a:p>
        </p:txBody>
      </p:sp>
      <p:sp>
        <p:nvSpPr>
          <p:cNvPr id="248" name="Right Arrow 247"/>
          <p:cNvSpPr/>
          <p:nvPr/>
        </p:nvSpPr>
        <p:spPr>
          <a:xfrm>
            <a:off x="3182112" y="2676290"/>
            <a:ext cx="353568" cy="217975"/>
          </a:xfrm>
          <a:prstGeom prst="rightArrow">
            <a:avLst/>
          </a:prstGeom>
          <a:solidFill>
            <a:schemeClr val="bg1">
              <a:lumMod val="75000"/>
            </a:schemeClr>
          </a:solidFill>
          <a:ln>
            <a:solidFill>
              <a:srgbClr val="5E5E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PT Sans" panose="020B0503020203020204"/>
            </a:endParaRPr>
          </a:p>
        </p:txBody>
      </p:sp>
      <p:sp>
        <p:nvSpPr>
          <p:cNvPr id="249" name="Right Arrow 248"/>
          <p:cNvSpPr/>
          <p:nvPr/>
        </p:nvSpPr>
        <p:spPr>
          <a:xfrm>
            <a:off x="3182112" y="3579830"/>
            <a:ext cx="353568" cy="217975"/>
          </a:xfrm>
          <a:prstGeom prst="rightArrow">
            <a:avLst/>
          </a:prstGeom>
          <a:solidFill>
            <a:schemeClr val="bg1">
              <a:lumMod val="75000"/>
            </a:schemeClr>
          </a:solidFill>
          <a:ln>
            <a:solidFill>
              <a:srgbClr val="5E5E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PT Sans" panose="020B0503020203020204"/>
            </a:endParaRPr>
          </a:p>
        </p:txBody>
      </p:sp>
      <p:sp>
        <p:nvSpPr>
          <p:cNvPr id="23" name="Rectangle 22"/>
          <p:cNvSpPr/>
          <p:nvPr/>
        </p:nvSpPr>
        <p:spPr>
          <a:xfrm>
            <a:off x="268225" y="3726420"/>
            <a:ext cx="146303" cy="151375"/>
          </a:xfrm>
          <a:prstGeom prst="rect">
            <a:avLst/>
          </a:prstGeom>
          <a:solidFill>
            <a:schemeClr val="bg2">
              <a:lumMod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p>
        </p:txBody>
      </p:sp>
      <p:pic>
        <p:nvPicPr>
          <p:cNvPr id="24" name="Picture 23">
            <a:extLst>
              <a:ext uri="{FF2B5EF4-FFF2-40B4-BE49-F238E27FC236}">
                <a16:creationId xmlns:a16="http://schemas.microsoft.com/office/drawing/2014/main" id="{FBD125B1-430C-E937-993C-45CD0A0B9518}"/>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4631439"/>
            <a:ext cx="9144000" cy="512063"/>
          </a:xfrm>
          <a:prstGeom prst="rect">
            <a:avLst/>
          </a:prstGeom>
        </p:spPr>
      </p:pic>
    </p:spTree>
    <p:extLst>
      <p:ext uri="{BB962C8B-B14F-4D97-AF65-F5344CB8AC3E}">
        <p14:creationId xmlns:p14="http://schemas.microsoft.com/office/powerpoint/2010/main" val="9919295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33"/>
                                        </p:tgtEl>
                                        <p:attrNameLst>
                                          <p:attrName>style.visibility</p:attrName>
                                        </p:attrNameLst>
                                      </p:cBhvr>
                                      <p:to>
                                        <p:strVal val="visible"/>
                                      </p:to>
                                    </p:set>
                                    <p:animEffect transition="in" filter="fade">
                                      <p:cBhvr>
                                        <p:cTn id="7" dur="500"/>
                                        <p:tgtEl>
                                          <p:spTgt spid="23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34"/>
                                        </p:tgtEl>
                                        <p:attrNameLst>
                                          <p:attrName>style.visibility</p:attrName>
                                        </p:attrNameLst>
                                      </p:cBhvr>
                                      <p:to>
                                        <p:strVal val="visible"/>
                                      </p:to>
                                    </p:set>
                                    <p:animEffect transition="in" filter="fade">
                                      <p:cBhvr>
                                        <p:cTn id="15" dur="500"/>
                                        <p:tgtEl>
                                          <p:spTgt spid="234"/>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35"/>
                                        </p:tgtEl>
                                        <p:attrNameLst>
                                          <p:attrName>style.visibility</p:attrName>
                                        </p:attrNameLst>
                                      </p:cBhvr>
                                      <p:to>
                                        <p:strVal val="visible"/>
                                      </p:to>
                                    </p:set>
                                    <p:animEffect transition="in" filter="fade">
                                      <p:cBhvr>
                                        <p:cTn id="19" dur="500"/>
                                        <p:tgtEl>
                                          <p:spTgt spid="235"/>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248"/>
                                        </p:tgtEl>
                                        <p:attrNameLst>
                                          <p:attrName>style.visibility</p:attrName>
                                        </p:attrNameLst>
                                      </p:cBhvr>
                                      <p:to>
                                        <p:strVal val="visible"/>
                                      </p:to>
                                    </p:set>
                                    <p:animEffect transition="in" filter="fade">
                                      <p:cBhvr>
                                        <p:cTn id="23" dur="500"/>
                                        <p:tgtEl>
                                          <p:spTgt spid="248"/>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238"/>
                                        </p:tgtEl>
                                        <p:attrNameLst>
                                          <p:attrName>style.visibility</p:attrName>
                                        </p:attrNameLst>
                                      </p:cBhvr>
                                      <p:to>
                                        <p:strVal val="visible"/>
                                      </p:to>
                                    </p:set>
                                    <p:animEffect transition="in" filter="fade">
                                      <p:cBhvr>
                                        <p:cTn id="27" dur="500"/>
                                        <p:tgtEl>
                                          <p:spTgt spid="238"/>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236"/>
                                        </p:tgtEl>
                                        <p:attrNameLst>
                                          <p:attrName>style.visibility</p:attrName>
                                        </p:attrNameLst>
                                      </p:cBhvr>
                                      <p:to>
                                        <p:strVal val="visible"/>
                                      </p:to>
                                    </p:set>
                                    <p:animEffect transition="in" filter="fade">
                                      <p:cBhvr>
                                        <p:cTn id="31" dur="500"/>
                                        <p:tgtEl>
                                          <p:spTgt spid="236"/>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249"/>
                                        </p:tgtEl>
                                        <p:attrNameLst>
                                          <p:attrName>style.visibility</p:attrName>
                                        </p:attrNameLst>
                                      </p:cBhvr>
                                      <p:to>
                                        <p:strVal val="visible"/>
                                      </p:to>
                                    </p:set>
                                    <p:animEffect transition="in" filter="fade">
                                      <p:cBhvr>
                                        <p:cTn id="35" dur="500"/>
                                        <p:tgtEl>
                                          <p:spTgt spid="249"/>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239"/>
                                        </p:tgtEl>
                                        <p:attrNameLst>
                                          <p:attrName>style.visibility</p:attrName>
                                        </p:attrNameLst>
                                      </p:cBhvr>
                                      <p:to>
                                        <p:strVal val="visible"/>
                                      </p:to>
                                    </p:set>
                                    <p:animEffect transition="in" filter="fade">
                                      <p:cBhvr>
                                        <p:cTn id="39" dur="500"/>
                                        <p:tgtEl>
                                          <p:spTgt spid="2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3" grpId="0" animBg="1"/>
      <p:bldP spid="234" grpId="0" animBg="1"/>
      <p:bldP spid="235" grpId="0" animBg="1"/>
      <p:bldP spid="236" grpId="0" animBg="1"/>
      <p:bldP spid="238" grpId="0" animBg="1"/>
      <p:bldP spid="239" grpId="0" animBg="1"/>
      <p:bldP spid="4" grpId="0" animBg="1"/>
      <p:bldP spid="248" grpId="0" animBg="1"/>
      <p:bldP spid="249"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4E928341-A548-8B15-C317-4DD87C45AD9E}"/>
              </a:ext>
            </a:extLst>
          </p:cNvPr>
          <p:cNvSpPr>
            <a:spLocks noGrp="1"/>
          </p:cNvSpPr>
          <p:nvPr>
            <p:ph type="title"/>
          </p:nvPr>
        </p:nvSpPr>
        <p:spPr>
          <a:xfrm>
            <a:off x="826596" y="302457"/>
            <a:ext cx="2696892" cy="572700"/>
          </a:xfrm>
          <a:noFill/>
        </p:spPr>
        <p:txBody>
          <a:bodyPr/>
          <a:lstStyle/>
          <a:p>
            <a:r>
              <a:rPr lang="id-ID" sz="3200" b="1" dirty="0">
                <a:solidFill>
                  <a:srgbClr val="000000"/>
                </a:solidFill>
                <a:latin typeface="PT Sans" panose="020B0503020203020204"/>
                <a:cs typeface="Signika" panose="020B0604020202020204" charset="0"/>
              </a:rPr>
              <a:t>Glosarium</a:t>
            </a:r>
            <a:endParaRPr lang="en-US" sz="3200" b="1" dirty="0">
              <a:solidFill>
                <a:srgbClr val="000000"/>
              </a:solidFill>
              <a:latin typeface="PT Sans" panose="020B0503020203020204"/>
              <a:cs typeface="Signika" panose="020B0604020202020204" charset="0"/>
            </a:endParaRPr>
          </a:p>
        </p:txBody>
      </p:sp>
      <p:sp>
        <p:nvSpPr>
          <p:cNvPr id="6" name="Text Placeholder 2">
            <a:extLst>
              <a:ext uri="{FF2B5EF4-FFF2-40B4-BE49-F238E27FC236}">
                <a16:creationId xmlns:a16="http://schemas.microsoft.com/office/drawing/2014/main" id="{05687DB1-DBFB-68FE-12EC-BC2FFCF08B22}"/>
              </a:ext>
            </a:extLst>
          </p:cNvPr>
          <p:cNvSpPr txBox="1">
            <a:spLocks/>
          </p:cNvSpPr>
          <p:nvPr/>
        </p:nvSpPr>
        <p:spPr>
          <a:xfrm>
            <a:off x="826596" y="963168"/>
            <a:ext cx="7889141" cy="3623110"/>
          </a:xfrm>
          <a:prstGeom prst="rect">
            <a:avLst/>
          </a:prstGeom>
          <a:solidFill>
            <a:schemeClr val="accent3">
              <a:lumMod val="20000"/>
              <a:lumOff val="80000"/>
            </a:schemeClr>
          </a:solidFill>
          <a:ln>
            <a:noFill/>
          </a:ln>
          <a:effectLst>
            <a:outerShdw blurRad="50800" dist="38100" dir="2700000" algn="tl" rotWithShape="0">
              <a:prstClr val="black">
                <a:alpha val="40000"/>
              </a:prstClr>
            </a:outerShdw>
          </a:effectLst>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17500" algn="l" rtl="0">
              <a:lnSpc>
                <a:spcPct val="115000"/>
              </a:lnSpc>
              <a:spcBef>
                <a:spcPts val="0"/>
              </a:spcBef>
              <a:spcAft>
                <a:spcPts val="0"/>
              </a:spcAft>
              <a:buClr>
                <a:schemeClr val="dk1"/>
              </a:buClr>
              <a:buSzPts val="1400"/>
              <a:buFont typeface="Open Sans"/>
              <a:buNone/>
              <a:defRPr sz="1400" b="0" i="0" u="none" strike="noStrike" cap="none">
                <a:solidFill>
                  <a:schemeClr val="dk1"/>
                </a:solidFill>
                <a:latin typeface="Open Sans"/>
                <a:ea typeface="Open Sans"/>
                <a:cs typeface="Open Sans"/>
                <a:sym typeface="Open Sans"/>
              </a:defRPr>
            </a:lvl1pPr>
            <a:lvl2pPr marL="914400" marR="0" lvl="1" indent="-317500" algn="l" rtl="0">
              <a:lnSpc>
                <a:spcPct val="115000"/>
              </a:lnSpc>
              <a:spcBef>
                <a:spcPts val="0"/>
              </a:spcBef>
              <a:spcAft>
                <a:spcPts val="0"/>
              </a:spcAft>
              <a:buClr>
                <a:schemeClr val="dk1"/>
              </a:buClr>
              <a:buSzPts val="1400"/>
              <a:buFont typeface="Open Sans"/>
              <a:buNone/>
              <a:defRPr sz="1400" b="0" i="0" u="none" strike="noStrike" cap="none">
                <a:solidFill>
                  <a:schemeClr val="dk1"/>
                </a:solidFill>
                <a:latin typeface="Open Sans"/>
                <a:ea typeface="Open Sans"/>
                <a:cs typeface="Open Sans"/>
                <a:sym typeface="Open Sans"/>
              </a:defRPr>
            </a:lvl2pPr>
            <a:lvl3pPr marL="1371600" marR="0" lvl="2" indent="-317500" algn="l" rtl="0">
              <a:lnSpc>
                <a:spcPct val="115000"/>
              </a:lnSpc>
              <a:spcBef>
                <a:spcPts val="0"/>
              </a:spcBef>
              <a:spcAft>
                <a:spcPts val="0"/>
              </a:spcAft>
              <a:buClr>
                <a:schemeClr val="dk1"/>
              </a:buClr>
              <a:buSzPts val="1400"/>
              <a:buFont typeface="Open Sans"/>
              <a:buNone/>
              <a:defRPr sz="1400" b="0" i="0" u="none" strike="noStrike" cap="none">
                <a:solidFill>
                  <a:schemeClr val="dk1"/>
                </a:solidFill>
                <a:latin typeface="Open Sans"/>
                <a:ea typeface="Open Sans"/>
                <a:cs typeface="Open Sans"/>
                <a:sym typeface="Open Sans"/>
              </a:defRPr>
            </a:lvl3pPr>
            <a:lvl4pPr marL="1828800" marR="0" lvl="3" indent="-317500" algn="l" rtl="0">
              <a:lnSpc>
                <a:spcPct val="115000"/>
              </a:lnSpc>
              <a:spcBef>
                <a:spcPts val="0"/>
              </a:spcBef>
              <a:spcAft>
                <a:spcPts val="0"/>
              </a:spcAft>
              <a:buClr>
                <a:schemeClr val="dk1"/>
              </a:buClr>
              <a:buSzPts val="1400"/>
              <a:buFont typeface="Open Sans"/>
              <a:buNone/>
              <a:defRPr sz="1400" b="0" i="0" u="none" strike="noStrike" cap="none">
                <a:solidFill>
                  <a:schemeClr val="dk1"/>
                </a:solidFill>
                <a:latin typeface="Open Sans"/>
                <a:ea typeface="Open Sans"/>
                <a:cs typeface="Open Sans"/>
                <a:sym typeface="Open Sans"/>
              </a:defRPr>
            </a:lvl4pPr>
            <a:lvl5pPr marL="2286000" marR="0" lvl="4" indent="-317500" algn="l" rtl="0">
              <a:lnSpc>
                <a:spcPct val="115000"/>
              </a:lnSpc>
              <a:spcBef>
                <a:spcPts val="0"/>
              </a:spcBef>
              <a:spcAft>
                <a:spcPts val="0"/>
              </a:spcAft>
              <a:buClr>
                <a:schemeClr val="dk1"/>
              </a:buClr>
              <a:buSzPts val="1400"/>
              <a:buFont typeface="Open Sans"/>
              <a:buNone/>
              <a:defRPr sz="1400" b="0" i="0" u="none" strike="noStrike" cap="none">
                <a:solidFill>
                  <a:schemeClr val="dk1"/>
                </a:solidFill>
                <a:latin typeface="Open Sans"/>
                <a:ea typeface="Open Sans"/>
                <a:cs typeface="Open Sans"/>
                <a:sym typeface="Open Sans"/>
              </a:defRPr>
            </a:lvl5pPr>
            <a:lvl6pPr marL="2743200" marR="0" lvl="5" indent="-317500" algn="l" rtl="0">
              <a:lnSpc>
                <a:spcPct val="115000"/>
              </a:lnSpc>
              <a:spcBef>
                <a:spcPts val="0"/>
              </a:spcBef>
              <a:spcAft>
                <a:spcPts val="0"/>
              </a:spcAft>
              <a:buClr>
                <a:schemeClr val="dk1"/>
              </a:buClr>
              <a:buSzPts val="1400"/>
              <a:buFont typeface="Open Sans"/>
              <a:buNone/>
              <a:defRPr sz="1400" b="0" i="0" u="none" strike="noStrike" cap="none">
                <a:solidFill>
                  <a:schemeClr val="dk1"/>
                </a:solidFill>
                <a:latin typeface="Open Sans"/>
                <a:ea typeface="Open Sans"/>
                <a:cs typeface="Open Sans"/>
                <a:sym typeface="Open Sans"/>
              </a:defRPr>
            </a:lvl6pPr>
            <a:lvl7pPr marL="3200400" marR="0" lvl="6" indent="-317500" algn="l" rtl="0">
              <a:lnSpc>
                <a:spcPct val="115000"/>
              </a:lnSpc>
              <a:spcBef>
                <a:spcPts val="0"/>
              </a:spcBef>
              <a:spcAft>
                <a:spcPts val="0"/>
              </a:spcAft>
              <a:buClr>
                <a:schemeClr val="dk1"/>
              </a:buClr>
              <a:buSzPts val="1400"/>
              <a:buFont typeface="Open Sans"/>
              <a:buNone/>
              <a:defRPr sz="1400" b="0" i="0" u="none" strike="noStrike" cap="none">
                <a:solidFill>
                  <a:schemeClr val="dk1"/>
                </a:solidFill>
                <a:latin typeface="Open Sans"/>
                <a:ea typeface="Open Sans"/>
                <a:cs typeface="Open Sans"/>
                <a:sym typeface="Open Sans"/>
              </a:defRPr>
            </a:lvl7pPr>
            <a:lvl8pPr marL="3657600" marR="0" lvl="7" indent="-317500" algn="l" rtl="0">
              <a:lnSpc>
                <a:spcPct val="115000"/>
              </a:lnSpc>
              <a:spcBef>
                <a:spcPts val="0"/>
              </a:spcBef>
              <a:spcAft>
                <a:spcPts val="0"/>
              </a:spcAft>
              <a:buClr>
                <a:schemeClr val="dk1"/>
              </a:buClr>
              <a:buSzPts val="1400"/>
              <a:buFont typeface="Open Sans"/>
              <a:buNone/>
              <a:defRPr sz="1400" b="0" i="0" u="none" strike="noStrike" cap="none">
                <a:solidFill>
                  <a:schemeClr val="dk1"/>
                </a:solidFill>
                <a:latin typeface="Open Sans"/>
                <a:ea typeface="Open Sans"/>
                <a:cs typeface="Open Sans"/>
                <a:sym typeface="Open Sans"/>
              </a:defRPr>
            </a:lvl8pPr>
            <a:lvl9pPr marL="4114800" marR="0" lvl="8" indent="-317500" algn="l" rtl="0">
              <a:lnSpc>
                <a:spcPct val="115000"/>
              </a:lnSpc>
              <a:spcBef>
                <a:spcPts val="0"/>
              </a:spcBef>
              <a:spcAft>
                <a:spcPts val="0"/>
              </a:spcAft>
              <a:buClr>
                <a:schemeClr val="dk1"/>
              </a:buClr>
              <a:buSzPts val="1400"/>
              <a:buFont typeface="Open Sans"/>
              <a:buNone/>
              <a:defRPr sz="1400" b="0" i="0" u="none" strike="noStrike" cap="none">
                <a:solidFill>
                  <a:schemeClr val="dk1"/>
                </a:solidFill>
                <a:latin typeface="Open Sans"/>
                <a:ea typeface="Open Sans"/>
                <a:cs typeface="Open Sans"/>
                <a:sym typeface="Open Sans"/>
              </a:defRPr>
            </a:lvl9pPr>
          </a:lstStyle>
          <a:p>
            <a:pPr defTabSz="914400">
              <a:spcAft>
                <a:spcPts val="300"/>
              </a:spcAft>
            </a:pPr>
            <a:r>
              <a:rPr lang="id-ID" sz="1600" b="1" kern="0" dirty="0">
                <a:solidFill>
                  <a:srgbClr val="000000"/>
                </a:solidFill>
                <a:latin typeface="PT Sans" panose="020B0503020203020204"/>
              </a:rPr>
              <a:t>Biomagnifikasi </a:t>
            </a:r>
            <a:r>
              <a:rPr lang="id-ID" sz="1600" kern="0" dirty="0">
                <a:solidFill>
                  <a:srgbClr val="000000"/>
                </a:solidFill>
                <a:latin typeface="PT Sans" panose="020B0503020203020204"/>
              </a:rPr>
              <a:t>adalah proses peningkatan akumulasi bahan pencemar pada tingkatan trofik melalui rantai makanan.</a:t>
            </a:r>
          </a:p>
          <a:p>
            <a:pPr defTabSz="914400">
              <a:spcAft>
                <a:spcPts val="300"/>
              </a:spcAft>
            </a:pPr>
            <a:r>
              <a:rPr lang="id-ID" sz="1600" b="1" kern="0" dirty="0">
                <a:solidFill>
                  <a:srgbClr val="000000"/>
                </a:solidFill>
                <a:latin typeface="PT Sans" panose="020B0503020203020204"/>
              </a:rPr>
              <a:t>Bioremediasi </a:t>
            </a:r>
            <a:r>
              <a:rPr lang="id-ID" sz="1600" kern="0" dirty="0">
                <a:solidFill>
                  <a:srgbClr val="000000"/>
                </a:solidFill>
                <a:latin typeface="PT Sans" panose="020B0503020203020204"/>
              </a:rPr>
              <a:t>adalah proses pembersihan zat pencemar lingkungan dengan menggunakan mikroorganisme, misalnya jamur dan bakteri.</a:t>
            </a:r>
          </a:p>
          <a:p>
            <a:pPr defTabSz="914400">
              <a:spcAft>
                <a:spcPts val="300"/>
              </a:spcAft>
            </a:pPr>
            <a:r>
              <a:rPr lang="id-ID" sz="1600" b="1" i="1" kern="0" dirty="0">
                <a:solidFill>
                  <a:srgbClr val="000000"/>
                </a:solidFill>
                <a:latin typeface="PT Sans" panose="020B0503020203020204"/>
              </a:rPr>
              <a:t>Blooming</a:t>
            </a:r>
            <a:r>
              <a:rPr lang="id-ID" sz="1600" b="1" kern="0" dirty="0">
                <a:solidFill>
                  <a:srgbClr val="000000"/>
                </a:solidFill>
                <a:latin typeface="PT Sans" panose="020B0503020203020204"/>
              </a:rPr>
              <a:t> </a:t>
            </a:r>
            <a:r>
              <a:rPr lang="id-ID" sz="1600" kern="0" dirty="0">
                <a:solidFill>
                  <a:srgbClr val="000000"/>
                </a:solidFill>
                <a:latin typeface="PT Sans" panose="020B0503020203020204"/>
              </a:rPr>
              <a:t>adalah pertumbuhan ganggang atau enceng gondok secara cepat sehingga menutup permukaan perairan.</a:t>
            </a:r>
          </a:p>
          <a:p>
            <a:pPr defTabSz="914400">
              <a:spcAft>
                <a:spcPts val="300"/>
              </a:spcAft>
            </a:pPr>
            <a:r>
              <a:rPr lang="id-ID" sz="1600" b="1" kern="0" dirty="0">
                <a:solidFill>
                  <a:srgbClr val="000000"/>
                </a:solidFill>
                <a:latin typeface="PT Sans" panose="020B0503020203020204"/>
              </a:rPr>
              <a:t>BOD (</a:t>
            </a:r>
            <a:r>
              <a:rPr lang="id-ID" sz="1600" b="1" i="1" kern="0" dirty="0">
                <a:solidFill>
                  <a:srgbClr val="000000"/>
                </a:solidFill>
                <a:latin typeface="PT Sans" panose="020B0503020203020204"/>
              </a:rPr>
              <a:t>biochemical oxygen demand</a:t>
            </a:r>
            <a:r>
              <a:rPr lang="id-ID" sz="1600" b="1" kern="0" dirty="0">
                <a:solidFill>
                  <a:srgbClr val="000000"/>
                </a:solidFill>
                <a:latin typeface="PT Sans" panose="020B0503020203020204"/>
              </a:rPr>
              <a:t>) </a:t>
            </a:r>
            <a:r>
              <a:rPr lang="id-ID" sz="1600" kern="0" dirty="0">
                <a:solidFill>
                  <a:srgbClr val="000000"/>
                </a:solidFill>
                <a:latin typeface="PT Sans" panose="020B0503020203020204"/>
              </a:rPr>
              <a:t>adalah ukuran kandungan oksigen terlarut yang diperlukan oleh mikroorganisme untuk menguraikan bahan organik di dalam air.</a:t>
            </a:r>
          </a:p>
          <a:p>
            <a:pPr defTabSz="914400">
              <a:spcAft>
                <a:spcPts val="300"/>
              </a:spcAft>
            </a:pPr>
            <a:r>
              <a:rPr lang="id-ID" sz="1600" b="1" kern="0" dirty="0">
                <a:solidFill>
                  <a:srgbClr val="000000"/>
                </a:solidFill>
                <a:latin typeface="PT Sans" panose="020B0503020203020204"/>
              </a:rPr>
              <a:t>COD (</a:t>
            </a:r>
            <a:r>
              <a:rPr lang="id-ID" sz="1600" b="1" i="1" kern="0" dirty="0">
                <a:solidFill>
                  <a:srgbClr val="000000"/>
                </a:solidFill>
                <a:latin typeface="PT Sans" panose="020B0503020203020204"/>
              </a:rPr>
              <a:t>chemical oxygen demand</a:t>
            </a:r>
            <a:r>
              <a:rPr lang="id-ID" sz="1600" kern="0" dirty="0">
                <a:solidFill>
                  <a:srgbClr val="000000"/>
                </a:solidFill>
                <a:latin typeface="PT Sans" panose="020B0503020203020204"/>
              </a:rPr>
              <a:t>) adalah ukuran kandungan oksigen yang diperlukan agar bahan buangan di dalam air dapat teroksidasi melalui reaksi kimia (biasanya digunakan dalam indikator limbah cair industri).</a:t>
            </a:r>
          </a:p>
        </p:txBody>
      </p:sp>
    </p:spTree>
    <p:extLst>
      <p:ext uri="{BB962C8B-B14F-4D97-AF65-F5344CB8AC3E}">
        <p14:creationId xmlns:p14="http://schemas.microsoft.com/office/powerpoint/2010/main" val="29542646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4E928341-A548-8B15-C317-4DD87C45AD9E}"/>
              </a:ext>
            </a:extLst>
          </p:cNvPr>
          <p:cNvSpPr>
            <a:spLocks noGrp="1"/>
          </p:cNvSpPr>
          <p:nvPr>
            <p:ph type="title"/>
          </p:nvPr>
        </p:nvSpPr>
        <p:spPr>
          <a:xfrm>
            <a:off x="826596" y="302457"/>
            <a:ext cx="2696892" cy="572700"/>
          </a:xfrm>
          <a:noFill/>
        </p:spPr>
        <p:txBody>
          <a:bodyPr/>
          <a:lstStyle/>
          <a:p>
            <a:r>
              <a:rPr lang="id-ID" sz="3200" b="1" dirty="0">
                <a:solidFill>
                  <a:srgbClr val="000000"/>
                </a:solidFill>
                <a:latin typeface="PT Sans" panose="020B0503020203020204"/>
                <a:cs typeface="Signika" panose="020B0604020202020204" charset="0"/>
              </a:rPr>
              <a:t>Glosarium</a:t>
            </a:r>
            <a:endParaRPr lang="en-US" sz="3200" b="1" dirty="0">
              <a:solidFill>
                <a:srgbClr val="000000"/>
              </a:solidFill>
              <a:latin typeface="PT Sans" panose="020B0503020203020204"/>
              <a:cs typeface="Signika" panose="020B0604020202020204" charset="0"/>
            </a:endParaRPr>
          </a:p>
        </p:txBody>
      </p:sp>
      <p:sp>
        <p:nvSpPr>
          <p:cNvPr id="6" name="Text Placeholder 2">
            <a:extLst>
              <a:ext uri="{FF2B5EF4-FFF2-40B4-BE49-F238E27FC236}">
                <a16:creationId xmlns:a16="http://schemas.microsoft.com/office/drawing/2014/main" id="{05687DB1-DBFB-68FE-12EC-BC2FFCF08B22}"/>
              </a:ext>
            </a:extLst>
          </p:cNvPr>
          <p:cNvSpPr txBox="1">
            <a:spLocks/>
          </p:cNvSpPr>
          <p:nvPr/>
        </p:nvSpPr>
        <p:spPr>
          <a:xfrm>
            <a:off x="826596" y="975360"/>
            <a:ext cx="7889141" cy="3610918"/>
          </a:xfrm>
          <a:prstGeom prst="rect">
            <a:avLst/>
          </a:prstGeom>
          <a:solidFill>
            <a:schemeClr val="accent3">
              <a:lumMod val="20000"/>
              <a:lumOff val="80000"/>
            </a:schemeClr>
          </a:solidFill>
          <a:ln>
            <a:noFill/>
          </a:ln>
          <a:effectLst>
            <a:outerShdw blurRad="50800" dist="38100" dir="2700000" algn="tl" rotWithShape="0">
              <a:prstClr val="black">
                <a:alpha val="40000"/>
              </a:prstClr>
            </a:outerShdw>
          </a:effectLst>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17500" algn="l" rtl="0">
              <a:lnSpc>
                <a:spcPct val="115000"/>
              </a:lnSpc>
              <a:spcBef>
                <a:spcPts val="0"/>
              </a:spcBef>
              <a:spcAft>
                <a:spcPts val="0"/>
              </a:spcAft>
              <a:buClr>
                <a:schemeClr val="dk1"/>
              </a:buClr>
              <a:buSzPts val="1400"/>
              <a:buFont typeface="Open Sans"/>
              <a:buNone/>
              <a:defRPr sz="1400" b="0" i="0" u="none" strike="noStrike" cap="none">
                <a:solidFill>
                  <a:schemeClr val="dk1"/>
                </a:solidFill>
                <a:latin typeface="Open Sans"/>
                <a:ea typeface="Open Sans"/>
                <a:cs typeface="Open Sans"/>
                <a:sym typeface="Open Sans"/>
              </a:defRPr>
            </a:lvl1pPr>
            <a:lvl2pPr marL="914400" marR="0" lvl="1" indent="-317500" algn="l" rtl="0">
              <a:lnSpc>
                <a:spcPct val="115000"/>
              </a:lnSpc>
              <a:spcBef>
                <a:spcPts val="0"/>
              </a:spcBef>
              <a:spcAft>
                <a:spcPts val="0"/>
              </a:spcAft>
              <a:buClr>
                <a:schemeClr val="dk1"/>
              </a:buClr>
              <a:buSzPts val="1400"/>
              <a:buFont typeface="Open Sans"/>
              <a:buNone/>
              <a:defRPr sz="1400" b="0" i="0" u="none" strike="noStrike" cap="none">
                <a:solidFill>
                  <a:schemeClr val="dk1"/>
                </a:solidFill>
                <a:latin typeface="Open Sans"/>
                <a:ea typeface="Open Sans"/>
                <a:cs typeface="Open Sans"/>
                <a:sym typeface="Open Sans"/>
              </a:defRPr>
            </a:lvl2pPr>
            <a:lvl3pPr marL="1371600" marR="0" lvl="2" indent="-317500" algn="l" rtl="0">
              <a:lnSpc>
                <a:spcPct val="115000"/>
              </a:lnSpc>
              <a:spcBef>
                <a:spcPts val="0"/>
              </a:spcBef>
              <a:spcAft>
                <a:spcPts val="0"/>
              </a:spcAft>
              <a:buClr>
                <a:schemeClr val="dk1"/>
              </a:buClr>
              <a:buSzPts val="1400"/>
              <a:buFont typeface="Open Sans"/>
              <a:buNone/>
              <a:defRPr sz="1400" b="0" i="0" u="none" strike="noStrike" cap="none">
                <a:solidFill>
                  <a:schemeClr val="dk1"/>
                </a:solidFill>
                <a:latin typeface="Open Sans"/>
                <a:ea typeface="Open Sans"/>
                <a:cs typeface="Open Sans"/>
                <a:sym typeface="Open Sans"/>
              </a:defRPr>
            </a:lvl3pPr>
            <a:lvl4pPr marL="1828800" marR="0" lvl="3" indent="-317500" algn="l" rtl="0">
              <a:lnSpc>
                <a:spcPct val="115000"/>
              </a:lnSpc>
              <a:spcBef>
                <a:spcPts val="0"/>
              </a:spcBef>
              <a:spcAft>
                <a:spcPts val="0"/>
              </a:spcAft>
              <a:buClr>
                <a:schemeClr val="dk1"/>
              </a:buClr>
              <a:buSzPts val="1400"/>
              <a:buFont typeface="Open Sans"/>
              <a:buNone/>
              <a:defRPr sz="1400" b="0" i="0" u="none" strike="noStrike" cap="none">
                <a:solidFill>
                  <a:schemeClr val="dk1"/>
                </a:solidFill>
                <a:latin typeface="Open Sans"/>
                <a:ea typeface="Open Sans"/>
                <a:cs typeface="Open Sans"/>
                <a:sym typeface="Open Sans"/>
              </a:defRPr>
            </a:lvl4pPr>
            <a:lvl5pPr marL="2286000" marR="0" lvl="4" indent="-317500" algn="l" rtl="0">
              <a:lnSpc>
                <a:spcPct val="115000"/>
              </a:lnSpc>
              <a:spcBef>
                <a:spcPts val="0"/>
              </a:spcBef>
              <a:spcAft>
                <a:spcPts val="0"/>
              </a:spcAft>
              <a:buClr>
                <a:schemeClr val="dk1"/>
              </a:buClr>
              <a:buSzPts val="1400"/>
              <a:buFont typeface="Open Sans"/>
              <a:buNone/>
              <a:defRPr sz="1400" b="0" i="0" u="none" strike="noStrike" cap="none">
                <a:solidFill>
                  <a:schemeClr val="dk1"/>
                </a:solidFill>
                <a:latin typeface="Open Sans"/>
                <a:ea typeface="Open Sans"/>
                <a:cs typeface="Open Sans"/>
                <a:sym typeface="Open Sans"/>
              </a:defRPr>
            </a:lvl5pPr>
            <a:lvl6pPr marL="2743200" marR="0" lvl="5" indent="-317500" algn="l" rtl="0">
              <a:lnSpc>
                <a:spcPct val="115000"/>
              </a:lnSpc>
              <a:spcBef>
                <a:spcPts val="0"/>
              </a:spcBef>
              <a:spcAft>
                <a:spcPts val="0"/>
              </a:spcAft>
              <a:buClr>
                <a:schemeClr val="dk1"/>
              </a:buClr>
              <a:buSzPts val="1400"/>
              <a:buFont typeface="Open Sans"/>
              <a:buNone/>
              <a:defRPr sz="1400" b="0" i="0" u="none" strike="noStrike" cap="none">
                <a:solidFill>
                  <a:schemeClr val="dk1"/>
                </a:solidFill>
                <a:latin typeface="Open Sans"/>
                <a:ea typeface="Open Sans"/>
                <a:cs typeface="Open Sans"/>
                <a:sym typeface="Open Sans"/>
              </a:defRPr>
            </a:lvl6pPr>
            <a:lvl7pPr marL="3200400" marR="0" lvl="6" indent="-317500" algn="l" rtl="0">
              <a:lnSpc>
                <a:spcPct val="115000"/>
              </a:lnSpc>
              <a:spcBef>
                <a:spcPts val="0"/>
              </a:spcBef>
              <a:spcAft>
                <a:spcPts val="0"/>
              </a:spcAft>
              <a:buClr>
                <a:schemeClr val="dk1"/>
              </a:buClr>
              <a:buSzPts val="1400"/>
              <a:buFont typeface="Open Sans"/>
              <a:buNone/>
              <a:defRPr sz="1400" b="0" i="0" u="none" strike="noStrike" cap="none">
                <a:solidFill>
                  <a:schemeClr val="dk1"/>
                </a:solidFill>
                <a:latin typeface="Open Sans"/>
                <a:ea typeface="Open Sans"/>
                <a:cs typeface="Open Sans"/>
                <a:sym typeface="Open Sans"/>
              </a:defRPr>
            </a:lvl7pPr>
            <a:lvl8pPr marL="3657600" marR="0" lvl="7" indent="-317500" algn="l" rtl="0">
              <a:lnSpc>
                <a:spcPct val="115000"/>
              </a:lnSpc>
              <a:spcBef>
                <a:spcPts val="0"/>
              </a:spcBef>
              <a:spcAft>
                <a:spcPts val="0"/>
              </a:spcAft>
              <a:buClr>
                <a:schemeClr val="dk1"/>
              </a:buClr>
              <a:buSzPts val="1400"/>
              <a:buFont typeface="Open Sans"/>
              <a:buNone/>
              <a:defRPr sz="1400" b="0" i="0" u="none" strike="noStrike" cap="none">
                <a:solidFill>
                  <a:schemeClr val="dk1"/>
                </a:solidFill>
                <a:latin typeface="Open Sans"/>
                <a:ea typeface="Open Sans"/>
                <a:cs typeface="Open Sans"/>
                <a:sym typeface="Open Sans"/>
              </a:defRPr>
            </a:lvl8pPr>
            <a:lvl9pPr marL="4114800" marR="0" lvl="8" indent="-317500" algn="l" rtl="0">
              <a:lnSpc>
                <a:spcPct val="115000"/>
              </a:lnSpc>
              <a:spcBef>
                <a:spcPts val="0"/>
              </a:spcBef>
              <a:spcAft>
                <a:spcPts val="0"/>
              </a:spcAft>
              <a:buClr>
                <a:schemeClr val="dk1"/>
              </a:buClr>
              <a:buSzPts val="1400"/>
              <a:buFont typeface="Open Sans"/>
              <a:buNone/>
              <a:defRPr sz="1400" b="0" i="0" u="none" strike="noStrike" cap="none">
                <a:solidFill>
                  <a:schemeClr val="dk1"/>
                </a:solidFill>
                <a:latin typeface="Open Sans"/>
                <a:ea typeface="Open Sans"/>
                <a:cs typeface="Open Sans"/>
                <a:sym typeface="Open Sans"/>
              </a:defRPr>
            </a:lvl9pPr>
          </a:lstStyle>
          <a:p>
            <a:pPr defTabSz="914400">
              <a:spcAft>
                <a:spcPts val="300"/>
              </a:spcAft>
            </a:pPr>
            <a:r>
              <a:rPr lang="id-ID" sz="1600" b="1" kern="0" dirty="0">
                <a:solidFill>
                  <a:srgbClr val="000000"/>
                </a:solidFill>
                <a:latin typeface="PT Sans" panose="020B0503020203020204"/>
              </a:rPr>
              <a:t>DDT (dikloro difenil trikloroetana) </a:t>
            </a:r>
            <a:r>
              <a:rPr lang="id-ID" sz="1600" kern="0" dirty="0">
                <a:solidFill>
                  <a:srgbClr val="000000"/>
                </a:solidFill>
                <a:latin typeface="PT Sans" panose="020B0503020203020204"/>
              </a:rPr>
              <a:t>adalah suatu jenis insektisida yang bersifat sulit terurai sehingga residunya tetap berada di air atau tanah.</a:t>
            </a:r>
          </a:p>
          <a:p>
            <a:pPr defTabSz="914400">
              <a:spcAft>
                <a:spcPts val="300"/>
              </a:spcAft>
            </a:pPr>
            <a:r>
              <a:rPr lang="id-ID" sz="1600" b="1" kern="0" dirty="0">
                <a:solidFill>
                  <a:srgbClr val="000000"/>
                </a:solidFill>
                <a:latin typeface="PT Sans" panose="020B0503020203020204"/>
              </a:rPr>
              <a:t>DO (</a:t>
            </a:r>
            <a:r>
              <a:rPr lang="id-ID" sz="1600" b="1" i="1" kern="0" dirty="0">
                <a:solidFill>
                  <a:srgbClr val="000000"/>
                </a:solidFill>
                <a:latin typeface="PT Sans" panose="020B0503020203020204"/>
              </a:rPr>
              <a:t>dissolved oxygen</a:t>
            </a:r>
            <a:r>
              <a:rPr lang="id-ID" sz="1600" b="1" kern="0" dirty="0">
                <a:solidFill>
                  <a:srgbClr val="000000"/>
                </a:solidFill>
                <a:latin typeface="PT Sans" panose="020B0503020203020204"/>
              </a:rPr>
              <a:t>) </a:t>
            </a:r>
            <a:r>
              <a:rPr lang="id-ID" sz="1600" kern="0" dirty="0">
                <a:solidFill>
                  <a:srgbClr val="000000"/>
                </a:solidFill>
                <a:latin typeface="PT Sans" panose="020B0503020203020204"/>
              </a:rPr>
              <a:t>adalah ukuran kandungan oksigen terlarut dalam air.</a:t>
            </a:r>
          </a:p>
          <a:p>
            <a:pPr defTabSz="914400">
              <a:spcAft>
                <a:spcPts val="300"/>
              </a:spcAft>
            </a:pPr>
            <a:r>
              <a:rPr lang="id-ID" sz="1600" b="1" i="1" kern="0" dirty="0">
                <a:solidFill>
                  <a:srgbClr val="000000"/>
                </a:solidFill>
                <a:latin typeface="PT Sans" panose="020B0503020203020204"/>
              </a:rPr>
              <a:t>Greenhouse effect </a:t>
            </a:r>
            <a:r>
              <a:rPr lang="id-ID" sz="1600" b="1" kern="0" dirty="0">
                <a:solidFill>
                  <a:srgbClr val="000000"/>
                </a:solidFill>
                <a:latin typeface="PT Sans" panose="020B0503020203020204"/>
              </a:rPr>
              <a:t>(efek rumah kaca) </a:t>
            </a:r>
            <a:r>
              <a:rPr lang="id-ID" sz="1600" kern="0" dirty="0">
                <a:solidFill>
                  <a:srgbClr val="000000"/>
                </a:solidFill>
                <a:latin typeface="PT Sans" panose="020B0503020203020204"/>
              </a:rPr>
              <a:t>adalah suatu efek berupa peningkatan suhu yang disebabkan oleh gas-gas rumah kaca.</a:t>
            </a:r>
          </a:p>
          <a:p>
            <a:pPr defTabSz="914400">
              <a:spcAft>
                <a:spcPts val="300"/>
              </a:spcAft>
            </a:pPr>
            <a:r>
              <a:rPr lang="id-ID" sz="1600" b="1" kern="0" dirty="0">
                <a:solidFill>
                  <a:srgbClr val="000000"/>
                </a:solidFill>
                <a:latin typeface="PT Sans" panose="020B0503020203020204"/>
              </a:rPr>
              <a:t>IPAL </a:t>
            </a:r>
            <a:r>
              <a:rPr lang="id-ID" sz="1600" kern="0" dirty="0">
                <a:solidFill>
                  <a:srgbClr val="000000"/>
                </a:solidFill>
                <a:latin typeface="PT Sans" panose="020B0503020203020204"/>
              </a:rPr>
              <a:t>adalah instalasi pengolahan air limbah.</a:t>
            </a:r>
          </a:p>
          <a:p>
            <a:pPr defTabSz="914400">
              <a:spcAft>
                <a:spcPts val="300"/>
              </a:spcAft>
            </a:pPr>
            <a:r>
              <a:rPr lang="id-ID" sz="1600" b="1" kern="0" dirty="0">
                <a:solidFill>
                  <a:srgbClr val="000000"/>
                </a:solidFill>
                <a:latin typeface="PT Sans" panose="020B0503020203020204"/>
              </a:rPr>
              <a:t>Limbah </a:t>
            </a:r>
            <a:r>
              <a:rPr lang="id-ID" sz="1600" kern="0" dirty="0">
                <a:solidFill>
                  <a:srgbClr val="000000"/>
                </a:solidFill>
                <a:latin typeface="PT Sans" panose="020B0503020203020204"/>
              </a:rPr>
              <a:t>adalah sisa suatu usaha dan/atau kegiatan.</a:t>
            </a:r>
          </a:p>
          <a:p>
            <a:pPr defTabSz="914400">
              <a:spcAft>
                <a:spcPts val="300"/>
              </a:spcAft>
            </a:pPr>
            <a:r>
              <a:rPr lang="id-ID" sz="1600" b="1" kern="0" dirty="0">
                <a:solidFill>
                  <a:srgbClr val="000000"/>
                </a:solidFill>
                <a:latin typeface="PT Sans" panose="020B0503020203020204"/>
              </a:rPr>
              <a:t>Pemanasan global </a:t>
            </a:r>
            <a:r>
              <a:rPr lang="id-ID" sz="1600" kern="0" dirty="0">
                <a:solidFill>
                  <a:srgbClr val="000000"/>
                </a:solidFill>
                <a:latin typeface="PT Sans" panose="020B0503020203020204"/>
              </a:rPr>
              <a:t>adalah peningkatan suhu di permukaan bumi yang mengakibatkan terjadinya perubahan iklim dan kenaikan permukaan air laut.</a:t>
            </a:r>
          </a:p>
          <a:p>
            <a:pPr defTabSz="914400">
              <a:spcAft>
                <a:spcPts val="300"/>
              </a:spcAft>
            </a:pPr>
            <a:r>
              <a:rPr lang="id-ID" sz="1600" b="1" kern="0" dirty="0">
                <a:solidFill>
                  <a:srgbClr val="000000"/>
                </a:solidFill>
                <a:latin typeface="PT Sans" panose="020B0503020203020204"/>
              </a:rPr>
              <a:t>Pengomposan (</a:t>
            </a:r>
            <a:r>
              <a:rPr lang="id-ID" sz="1600" b="1" i="1" kern="0" dirty="0">
                <a:solidFill>
                  <a:srgbClr val="000000"/>
                </a:solidFill>
                <a:latin typeface="PT Sans" panose="020B0503020203020204"/>
              </a:rPr>
              <a:t>composting</a:t>
            </a:r>
            <a:r>
              <a:rPr lang="id-ID" sz="1600" b="1" kern="0" dirty="0">
                <a:solidFill>
                  <a:srgbClr val="000000"/>
                </a:solidFill>
                <a:latin typeface="PT Sans" panose="020B0503020203020204"/>
              </a:rPr>
              <a:t>) </a:t>
            </a:r>
            <a:r>
              <a:rPr lang="id-ID" sz="1600" kern="0" dirty="0">
                <a:solidFill>
                  <a:srgbClr val="000000"/>
                </a:solidFill>
                <a:latin typeface="PT Sans" panose="020B0503020203020204"/>
              </a:rPr>
              <a:t>adalah proses pembusukan sampah-sampah organik dengan menggunakan bakteri aerob hingga menjadi pupuk kompos.</a:t>
            </a:r>
          </a:p>
        </p:txBody>
      </p:sp>
    </p:spTree>
    <p:extLst>
      <p:ext uri="{BB962C8B-B14F-4D97-AF65-F5344CB8AC3E}">
        <p14:creationId xmlns:p14="http://schemas.microsoft.com/office/powerpoint/2010/main" val="10933161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325"/>
        <p:cNvGrpSpPr/>
        <p:nvPr/>
      </p:nvGrpSpPr>
      <p:grpSpPr>
        <a:xfrm>
          <a:off x="0" y="0"/>
          <a:ext cx="0" cy="0"/>
          <a:chOff x="0" y="0"/>
          <a:chExt cx="0" cy="0"/>
        </a:xfrm>
      </p:grpSpPr>
      <p:sp>
        <p:nvSpPr>
          <p:cNvPr id="326" name="Google Shape;326;p35"/>
          <p:cNvSpPr/>
          <p:nvPr/>
        </p:nvSpPr>
        <p:spPr>
          <a:xfrm>
            <a:off x="1237900" y="1160925"/>
            <a:ext cx="3180000" cy="3180000"/>
          </a:xfrm>
          <a:prstGeom prst="rect">
            <a:avLst/>
          </a:prstGeom>
          <a:solidFill>
            <a:schemeClr val="accen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PT Sans" panose="020B0503020203020204" pitchFamily="34" charset="0"/>
              <a:cs typeface="Arial"/>
              <a:sym typeface="Arial"/>
            </a:endParaRPr>
          </a:p>
        </p:txBody>
      </p:sp>
      <p:sp>
        <p:nvSpPr>
          <p:cNvPr id="328" name="Google Shape;328;p35"/>
          <p:cNvSpPr txBox="1">
            <a:spLocks noGrp="1"/>
          </p:cNvSpPr>
          <p:nvPr>
            <p:ph type="title"/>
          </p:nvPr>
        </p:nvSpPr>
        <p:spPr>
          <a:xfrm>
            <a:off x="4784275" y="1804667"/>
            <a:ext cx="3501600" cy="2083800"/>
          </a:xfrm>
          <a:prstGeom prst="rect">
            <a:avLst/>
          </a:prstGeom>
        </p:spPr>
        <p:txBody>
          <a:bodyPr spcFirstLastPara="1" wrap="square" lIns="91425" tIns="91425" rIns="91425" bIns="91425" anchor="ctr" anchorCtr="0">
            <a:noAutofit/>
          </a:bodyPr>
          <a:lstStyle/>
          <a:p>
            <a:r>
              <a:rPr lang="en-US" sz="3600" b="1" dirty="0" err="1">
                <a:solidFill>
                  <a:srgbClr val="000000"/>
                </a:solidFill>
                <a:latin typeface="PT Sans" panose="020B0503020203020204" pitchFamily="34" charset="0"/>
                <a:cs typeface="Calibri" panose="020F0502020204030204" pitchFamily="34" charset="0"/>
              </a:rPr>
              <a:t>Keseimbangan</a:t>
            </a:r>
            <a:r>
              <a:rPr lang="en-US" sz="3600" b="1" dirty="0">
                <a:solidFill>
                  <a:srgbClr val="000000"/>
                </a:solidFill>
                <a:latin typeface="PT Sans" panose="020B0503020203020204" pitchFamily="34" charset="0"/>
                <a:cs typeface="Calibri" panose="020F0502020204030204" pitchFamily="34" charset="0"/>
              </a:rPr>
              <a:t> dan </a:t>
            </a:r>
            <a:r>
              <a:rPr lang="en-US" sz="3600" b="1" dirty="0" err="1">
                <a:solidFill>
                  <a:srgbClr val="000000"/>
                </a:solidFill>
                <a:latin typeface="PT Sans" panose="020B0503020203020204" pitchFamily="34" charset="0"/>
                <a:cs typeface="Calibri" panose="020F0502020204030204" pitchFamily="34" charset="0"/>
              </a:rPr>
              <a:t>Perubahan</a:t>
            </a:r>
            <a:r>
              <a:rPr lang="en-US" sz="3600" b="1" dirty="0">
                <a:solidFill>
                  <a:srgbClr val="000000"/>
                </a:solidFill>
                <a:latin typeface="PT Sans" panose="020B0503020203020204" pitchFamily="34" charset="0"/>
                <a:cs typeface="Calibri" panose="020F0502020204030204" pitchFamily="34" charset="0"/>
              </a:rPr>
              <a:t> </a:t>
            </a:r>
            <a:r>
              <a:rPr lang="en-US" sz="3600" b="1" dirty="0" err="1">
                <a:solidFill>
                  <a:srgbClr val="000000"/>
                </a:solidFill>
                <a:latin typeface="PT Sans" panose="020B0503020203020204" pitchFamily="34" charset="0"/>
                <a:cs typeface="Calibri" panose="020F0502020204030204" pitchFamily="34" charset="0"/>
              </a:rPr>
              <a:t>Lingkungan</a:t>
            </a:r>
            <a:r>
              <a:rPr lang="en-US" sz="3600" b="1" dirty="0">
                <a:solidFill>
                  <a:srgbClr val="000000"/>
                </a:solidFill>
                <a:latin typeface="PT Sans" panose="020B0503020203020204" pitchFamily="34" charset="0"/>
                <a:cs typeface="Calibri" panose="020F0502020204030204" pitchFamily="34" charset="0"/>
              </a:rPr>
              <a:t> </a:t>
            </a:r>
            <a:r>
              <a:rPr lang="en-US" sz="3600" b="1" dirty="0" err="1">
                <a:solidFill>
                  <a:srgbClr val="000000"/>
                </a:solidFill>
                <a:latin typeface="PT Sans" panose="020B0503020203020204" pitchFamily="34" charset="0"/>
                <a:cs typeface="Calibri" panose="020F0502020204030204" pitchFamily="34" charset="0"/>
              </a:rPr>
              <a:t>Hidup</a:t>
            </a:r>
            <a:endParaRPr lang="en-US" sz="3600" b="1" dirty="0">
              <a:solidFill>
                <a:srgbClr val="000000"/>
              </a:solidFill>
              <a:latin typeface="PT Sans" panose="020B0503020203020204" pitchFamily="34" charset="0"/>
              <a:cs typeface="Calibri" panose="020F0502020204030204" pitchFamily="34" charset="0"/>
            </a:endParaRPr>
          </a:p>
        </p:txBody>
      </p:sp>
      <p:sp>
        <p:nvSpPr>
          <p:cNvPr id="329" name="Google Shape;329;p35"/>
          <p:cNvSpPr/>
          <p:nvPr/>
        </p:nvSpPr>
        <p:spPr>
          <a:xfrm>
            <a:off x="4887900" y="744242"/>
            <a:ext cx="761400" cy="761400"/>
          </a:xfrm>
          <a:prstGeom prst="rect">
            <a:avLst/>
          </a:prstGeom>
          <a:solidFill>
            <a:schemeClr val="accent1"/>
          </a:solid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id-ID" sz="4000" b="1" i="0" u="none" strike="noStrike" kern="0" cap="none" spc="0" normalizeH="0" baseline="0" noProof="0" dirty="0">
                <a:ln>
                  <a:noFill/>
                </a:ln>
                <a:solidFill>
                  <a:srgbClr val="043A5B"/>
                </a:solidFill>
                <a:effectLst/>
                <a:uLnTx/>
                <a:uFillTx/>
                <a:latin typeface="PT Sans" panose="020B0503020203020204" pitchFamily="34" charset="0"/>
                <a:ea typeface="Exo"/>
                <a:cs typeface="Exo"/>
                <a:sym typeface="Exo"/>
              </a:rPr>
              <a:t>A</a:t>
            </a:r>
            <a:endParaRPr kumimoji="0" sz="4000" b="1" i="0" u="none" strike="noStrike" kern="0" cap="none" spc="0" normalizeH="0" baseline="0" noProof="0" dirty="0">
              <a:ln>
                <a:noFill/>
              </a:ln>
              <a:solidFill>
                <a:srgbClr val="043A5B"/>
              </a:solidFill>
              <a:effectLst/>
              <a:uLnTx/>
              <a:uFillTx/>
              <a:latin typeface="PT Sans" panose="020B0503020203020204" pitchFamily="34" charset="0"/>
              <a:ea typeface="Exo"/>
              <a:cs typeface="Exo"/>
              <a:sym typeface="Exo"/>
            </a:endParaRPr>
          </a:p>
        </p:txBody>
      </p:sp>
      <p:pic>
        <p:nvPicPr>
          <p:cNvPr id="330" name="Google Shape;330;p35"/>
          <p:cNvPicPr preferRelativeResize="0"/>
          <p:nvPr/>
        </p:nvPicPr>
        <p:blipFill rotWithShape="1">
          <a:blip r:embed="rId3" cstate="hqprint">
            <a:extLst>
              <a:ext uri="{28A0092B-C50C-407E-A947-70E740481C1C}">
                <a14:useLocalDpi xmlns:a14="http://schemas.microsoft.com/office/drawing/2010/main" val="0"/>
              </a:ext>
            </a:extLst>
          </a:blip>
          <a:srcRect l="18123" t="-1703" r="10163" b="1703"/>
          <a:stretch/>
        </p:blipFill>
        <p:spPr>
          <a:xfrm>
            <a:off x="1424552" y="1304312"/>
            <a:ext cx="3139710" cy="2893226"/>
          </a:xfrm>
          <a:prstGeom prst="rect">
            <a:avLst/>
          </a:prstGeom>
          <a:noFill/>
          <a:ln>
            <a:noFill/>
          </a:ln>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329"/>
                                        </p:tgtEl>
                                        <p:attrNameLst>
                                          <p:attrName>style.visibility</p:attrName>
                                        </p:attrNameLst>
                                      </p:cBhvr>
                                      <p:to>
                                        <p:strVal val="visible"/>
                                      </p:to>
                                    </p:set>
                                    <p:anim calcmode="lin" valueType="num">
                                      <p:cBhvr additive="base">
                                        <p:cTn id="7" dur="500" fill="hold"/>
                                        <p:tgtEl>
                                          <p:spTgt spid="329"/>
                                        </p:tgtEl>
                                        <p:attrNameLst>
                                          <p:attrName>ppt_x</p:attrName>
                                        </p:attrNameLst>
                                      </p:cBhvr>
                                      <p:tavLst>
                                        <p:tav tm="0">
                                          <p:val>
                                            <p:strVal val="#ppt_x"/>
                                          </p:val>
                                        </p:tav>
                                        <p:tav tm="100000">
                                          <p:val>
                                            <p:strVal val="#ppt_x"/>
                                          </p:val>
                                        </p:tav>
                                      </p:tavLst>
                                    </p:anim>
                                    <p:anim calcmode="lin" valueType="num">
                                      <p:cBhvr additive="base">
                                        <p:cTn id="8" dur="500" fill="hold"/>
                                        <p:tgtEl>
                                          <p:spTgt spid="329"/>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326"/>
                                        </p:tgtEl>
                                        <p:attrNameLst>
                                          <p:attrName>style.visibility</p:attrName>
                                        </p:attrNameLst>
                                      </p:cBhvr>
                                      <p:to>
                                        <p:strVal val="visible"/>
                                      </p:to>
                                    </p:set>
                                    <p:animEffect transition="in" filter="fade">
                                      <p:cBhvr>
                                        <p:cTn id="12" dur="500"/>
                                        <p:tgtEl>
                                          <p:spTgt spid="326"/>
                                        </p:tgtEl>
                                      </p:cBhvr>
                                    </p:animEffect>
                                  </p:childTnLst>
                                </p:cTn>
                              </p:par>
                            </p:childTnLst>
                          </p:cTn>
                        </p:par>
                        <p:par>
                          <p:cTn id="13" fill="hold">
                            <p:stCondLst>
                              <p:cond delay="1000"/>
                            </p:stCondLst>
                            <p:childTnLst>
                              <p:par>
                                <p:cTn id="14" presetID="10" presetClass="entr" presetSubtype="0" fill="hold" nodeType="afterEffect">
                                  <p:stCondLst>
                                    <p:cond delay="0"/>
                                  </p:stCondLst>
                                  <p:childTnLst>
                                    <p:set>
                                      <p:cBhvr>
                                        <p:cTn id="15" dur="1" fill="hold">
                                          <p:stCondLst>
                                            <p:cond delay="0"/>
                                          </p:stCondLst>
                                        </p:cTn>
                                        <p:tgtEl>
                                          <p:spTgt spid="330"/>
                                        </p:tgtEl>
                                        <p:attrNameLst>
                                          <p:attrName>style.visibility</p:attrName>
                                        </p:attrNameLst>
                                      </p:cBhvr>
                                      <p:to>
                                        <p:strVal val="visible"/>
                                      </p:to>
                                    </p:set>
                                    <p:animEffect transition="in" filter="fade">
                                      <p:cBhvr>
                                        <p:cTn id="16" dur="500"/>
                                        <p:tgtEl>
                                          <p:spTgt spid="330"/>
                                        </p:tgtEl>
                                      </p:cBhvr>
                                    </p:animEffect>
                                  </p:childTnLst>
                                </p:cTn>
                              </p:par>
                            </p:childTnLst>
                          </p:cTn>
                        </p:par>
                        <p:par>
                          <p:cTn id="17" fill="hold">
                            <p:stCondLst>
                              <p:cond delay="1500"/>
                            </p:stCondLst>
                            <p:childTnLst>
                              <p:par>
                                <p:cTn id="18" presetID="10" presetClass="entr" presetSubtype="0" fill="hold" grpId="0" nodeType="afterEffect">
                                  <p:stCondLst>
                                    <p:cond delay="0"/>
                                  </p:stCondLst>
                                  <p:childTnLst>
                                    <p:set>
                                      <p:cBhvr>
                                        <p:cTn id="19" dur="1" fill="hold">
                                          <p:stCondLst>
                                            <p:cond delay="0"/>
                                          </p:stCondLst>
                                        </p:cTn>
                                        <p:tgtEl>
                                          <p:spTgt spid="328"/>
                                        </p:tgtEl>
                                        <p:attrNameLst>
                                          <p:attrName>style.visibility</p:attrName>
                                        </p:attrNameLst>
                                      </p:cBhvr>
                                      <p:to>
                                        <p:strVal val="visible"/>
                                      </p:to>
                                    </p:set>
                                    <p:animEffect transition="in" filter="fade">
                                      <p:cBhvr>
                                        <p:cTn id="20" dur="500"/>
                                        <p:tgtEl>
                                          <p:spTgt spid="3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6" grpId="0" animBg="1"/>
      <p:bldP spid="328" grpId="0"/>
      <p:bldP spid="329"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767"/>
        <p:cNvGrpSpPr/>
        <p:nvPr/>
      </p:nvGrpSpPr>
      <p:grpSpPr>
        <a:xfrm>
          <a:off x="0" y="0"/>
          <a:ext cx="0" cy="0"/>
          <a:chOff x="0" y="0"/>
          <a:chExt cx="0" cy="0"/>
        </a:xfrm>
      </p:grpSpPr>
      <p:sp>
        <p:nvSpPr>
          <p:cNvPr id="768" name="Google Shape;768;p43"/>
          <p:cNvSpPr/>
          <p:nvPr/>
        </p:nvSpPr>
        <p:spPr>
          <a:xfrm rot="-275237">
            <a:off x="2111324" y="695381"/>
            <a:ext cx="4921365" cy="3752735"/>
          </a:xfrm>
          <a:prstGeom prst="roundRect">
            <a:avLst>
              <a:gd name="adj" fmla="val 29315"/>
            </a:avLst>
          </a:prstGeom>
          <a:solidFill>
            <a:schemeClr val="accent5"/>
          </a:solidFill>
          <a:ln>
            <a:noFill/>
          </a:ln>
        </p:spPr>
        <p:txBody>
          <a:bodyPr spcFirstLastPara="1" wrap="square" lIns="91425" tIns="91425" rIns="91425" bIns="91425" anchor="ctr" anchorCtr="0">
            <a:noAutofit/>
          </a:bodyPr>
          <a:lstStyle/>
          <a:p>
            <a:pPr marL="0" marR="0" lvl="0" indent="0" algn="l" defTabSz="685783" rtl="0" eaLnBrk="1" fontAlgn="auto" latinLnBrk="0" hangingPunct="1">
              <a:lnSpc>
                <a:spcPct val="100000"/>
              </a:lnSpc>
              <a:spcBef>
                <a:spcPts val="0"/>
              </a:spcBef>
              <a:spcAft>
                <a:spcPts val="0"/>
              </a:spcAft>
              <a:buClr>
                <a:srgbClr val="000000"/>
              </a:buClr>
              <a:buSzTx/>
              <a:buFont typeface="Arial"/>
              <a:buNone/>
              <a:tabLst/>
              <a:defRPr/>
            </a:pPr>
            <a:endParaRPr kumimoji="0" sz="1013" b="0" i="0" u="none" strike="noStrike" kern="0" cap="none" spc="0" normalizeH="0" baseline="0" noProof="0">
              <a:ln>
                <a:noFill/>
              </a:ln>
              <a:solidFill>
                <a:srgbClr val="FFFFFF"/>
              </a:solidFill>
              <a:effectLst/>
              <a:uLnTx/>
              <a:uFillTx/>
              <a:latin typeface="PT Sans" panose="020B0503020203020204" pitchFamily="34" charset="0"/>
              <a:cs typeface="Signika" panose="020B0604020202020204" charset="0"/>
              <a:sym typeface="Arial"/>
            </a:endParaRPr>
          </a:p>
        </p:txBody>
      </p:sp>
      <p:sp>
        <p:nvSpPr>
          <p:cNvPr id="769" name="Google Shape;769;p43"/>
          <p:cNvSpPr txBox="1">
            <a:spLocks noGrp="1"/>
          </p:cNvSpPr>
          <p:nvPr>
            <p:ph type="title"/>
          </p:nvPr>
        </p:nvSpPr>
        <p:spPr>
          <a:xfrm>
            <a:off x="2479014" y="1925247"/>
            <a:ext cx="4103100" cy="1293000"/>
          </a:xfrm>
          <a:prstGeom prst="rect">
            <a:avLst/>
          </a:prstGeom>
        </p:spPr>
        <p:txBody>
          <a:bodyPr spcFirstLastPara="1" wrap="square" lIns="91425" tIns="91425" rIns="91425" bIns="91425" anchor="b" anchorCtr="0">
            <a:noAutofit/>
          </a:bodyPr>
          <a:lstStyle/>
          <a:p>
            <a:r>
              <a:rPr lang="id-ID" dirty="0">
                <a:solidFill>
                  <a:schemeClr val="bg1"/>
                </a:solidFill>
                <a:latin typeface="PT Sans" panose="020B0503020203020204" pitchFamily="34" charset="0"/>
                <a:cs typeface="Signika" panose="020B0604020202020204" charset="0"/>
              </a:rPr>
              <a:t>Selamat Belajar!</a:t>
            </a:r>
            <a:endParaRPr dirty="0">
              <a:solidFill>
                <a:schemeClr val="bg1"/>
              </a:solidFill>
              <a:latin typeface="PT Sans" panose="020B0503020203020204" pitchFamily="34" charset="0"/>
              <a:cs typeface="Signika" panose="020B0604020202020204" charset="0"/>
            </a:endParaRPr>
          </a:p>
        </p:txBody>
      </p:sp>
      <p:sp>
        <p:nvSpPr>
          <p:cNvPr id="770" name="Google Shape;770;p43"/>
          <p:cNvSpPr txBox="1">
            <a:spLocks noGrp="1"/>
          </p:cNvSpPr>
          <p:nvPr>
            <p:ph type="subTitle" idx="1"/>
          </p:nvPr>
        </p:nvSpPr>
        <p:spPr>
          <a:xfrm>
            <a:off x="2523973" y="3415921"/>
            <a:ext cx="4103100" cy="772329"/>
          </a:xfrm>
          <a:prstGeom prst="rect">
            <a:avLst/>
          </a:prstGeom>
        </p:spPr>
        <p:txBody>
          <a:bodyPr spcFirstLastPara="1" wrap="square" lIns="91425" tIns="91425" rIns="91425" bIns="91425" anchor="t" anchorCtr="0">
            <a:noAutofit/>
          </a:bodyPr>
          <a:lstStyle/>
          <a:p>
            <a:pPr marL="0" indent="0"/>
            <a:r>
              <a:rPr lang="id-ID" sz="1400" dirty="0">
                <a:solidFill>
                  <a:schemeClr val="bg1"/>
                </a:solidFill>
                <a:latin typeface="PT Sans" panose="020B0503020203020204" pitchFamily="34" charset="0"/>
                <a:cs typeface="Signika" panose="020B0604020202020204" charset="0"/>
              </a:rPr>
              <a:t>Sumber gambar:</a:t>
            </a:r>
          </a:p>
          <a:p>
            <a:pPr marL="0" indent="0"/>
            <a:r>
              <a:rPr lang="id-ID" sz="1400" dirty="0">
                <a:solidFill>
                  <a:schemeClr val="bg1"/>
                </a:solidFill>
                <a:latin typeface="PT Sans" panose="020B0503020203020204" pitchFamily="34" charset="0"/>
                <a:cs typeface="Signika" panose="020B0604020202020204" charset="0"/>
                <a:hlinkClick r:id="rId3">
                  <a:extLst>
                    <a:ext uri="{A12FA001-AC4F-418D-AE19-62706E023703}">
                      <ahyp:hlinkClr xmlns:ahyp="http://schemas.microsoft.com/office/drawing/2018/hyperlinkcolor" xmlns="" val="tx"/>
                    </a:ext>
                  </a:extLst>
                </a:hlinkClick>
              </a:rPr>
              <a:t>www.shutterstock.com</a:t>
            </a:r>
            <a:endParaRPr lang="id-ID" dirty="0">
              <a:solidFill>
                <a:schemeClr val="bg1"/>
              </a:solidFill>
              <a:latin typeface="PT Sans" panose="020B0503020203020204" pitchFamily="34" charset="0"/>
              <a:cs typeface="Signika" panose="020B0604020202020204" charset="0"/>
            </a:endParaRPr>
          </a:p>
          <a:p>
            <a:pPr marL="0" indent="0"/>
            <a:r>
              <a:rPr lang="id-ID" sz="1400" u="sng" dirty="0">
                <a:solidFill>
                  <a:schemeClr val="bg1"/>
                </a:solidFill>
                <a:latin typeface="PT Sans" panose="020B0503020203020204" pitchFamily="34" charset="0"/>
                <a:cs typeface="Signika" panose="020B0604020202020204" charset="0"/>
              </a:rPr>
              <a:t>pixabay.com</a:t>
            </a:r>
          </a:p>
          <a:p>
            <a:pPr marL="0" indent="0"/>
            <a:endParaRPr dirty="0">
              <a:solidFill>
                <a:schemeClr val="bg1"/>
              </a:solidFill>
              <a:latin typeface="PT Sans" panose="020B0503020203020204" pitchFamily="34" charset="0"/>
              <a:cs typeface="Signika" panose="020B0604020202020204" charset="0"/>
            </a:endParaRPr>
          </a:p>
        </p:txBody>
      </p:sp>
      <p:sp>
        <p:nvSpPr>
          <p:cNvPr id="771" name="Google Shape;771;p43"/>
          <p:cNvSpPr/>
          <p:nvPr/>
        </p:nvSpPr>
        <p:spPr>
          <a:xfrm>
            <a:off x="-491825" y="3172451"/>
            <a:ext cx="4311387" cy="2076241"/>
          </a:xfrm>
          <a:custGeom>
            <a:avLst/>
            <a:gdLst/>
            <a:ahLst/>
            <a:cxnLst/>
            <a:rect l="l" t="t" r="r" b="b"/>
            <a:pathLst>
              <a:path w="107062" h="51558" extrusionOk="0">
                <a:moveTo>
                  <a:pt x="23266" y="0"/>
                </a:moveTo>
                <a:cubicBezTo>
                  <a:pt x="18767" y="0"/>
                  <a:pt x="14164" y="1727"/>
                  <a:pt x="10645" y="4766"/>
                </a:cubicBezTo>
                <a:cubicBezTo>
                  <a:pt x="4454" y="10123"/>
                  <a:pt x="1299" y="18708"/>
                  <a:pt x="644" y="27185"/>
                </a:cubicBezTo>
                <a:cubicBezTo>
                  <a:pt x="1" y="35365"/>
                  <a:pt x="6633" y="43532"/>
                  <a:pt x="8300" y="51533"/>
                </a:cubicBezTo>
                <a:lnTo>
                  <a:pt x="106205" y="51533"/>
                </a:lnTo>
                <a:lnTo>
                  <a:pt x="106205" y="51557"/>
                </a:lnTo>
                <a:cubicBezTo>
                  <a:pt x="107062" y="47545"/>
                  <a:pt x="106621" y="43235"/>
                  <a:pt x="104919" y="39544"/>
                </a:cubicBezTo>
                <a:cubicBezTo>
                  <a:pt x="102954" y="35269"/>
                  <a:pt x="99323" y="31912"/>
                  <a:pt x="95096" y="30424"/>
                </a:cubicBezTo>
                <a:cubicBezTo>
                  <a:pt x="91441" y="29138"/>
                  <a:pt x="87286" y="29150"/>
                  <a:pt x="84142" y="26768"/>
                </a:cubicBezTo>
                <a:cubicBezTo>
                  <a:pt x="79558" y="23292"/>
                  <a:pt x="78868" y="16017"/>
                  <a:pt x="74558" y="12148"/>
                </a:cubicBezTo>
                <a:cubicBezTo>
                  <a:pt x="72192" y="10011"/>
                  <a:pt x="69211" y="9279"/>
                  <a:pt x="66087" y="9279"/>
                </a:cubicBezTo>
                <a:cubicBezTo>
                  <a:pt x="63379" y="9279"/>
                  <a:pt x="60564" y="9829"/>
                  <a:pt x="57949" y="10493"/>
                </a:cubicBezTo>
                <a:cubicBezTo>
                  <a:pt x="54613" y="11341"/>
                  <a:pt x="51063" y="12273"/>
                  <a:pt x="47668" y="12273"/>
                </a:cubicBezTo>
                <a:cubicBezTo>
                  <a:pt x="45344" y="12273"/>
                  <a:pt x="43091" y="11836"/>
                  <a:pt x="41030" y="10635"/>
                </a:cubicBezTo>
                <a:cubicBezTo>
                  <a:pt x="37863" y="8790"/>
                  <a:pt x="35720" y="5444"/>
                  <a:pt x="32815" y="3170"/>
                </a:cubicBezTo>
                <a:cubicBezTo>
                  <a:pt x="30039" y="996"/>
                  <a:pt x="26683" y="0"/>
                  <a:pt x="23266" y="0"/>
                </a:cubicBezTo>
                <a:close/>
              </a:path>
            </a:pathLst>
          </a:custGeom>
          <a:solidFill>
            <a:schemeClr val="bg2"/>
          </a:solidFill>
          <a:ln>
            <a:noFill/>
          </a:ln>
        </p:spPr>
        <p:txBody>
          <a:bodyPr spcFirstLastPara="1" wrap="square" lIns="91425" tIns="91425" rIns="91425" bIns="91425" anchor="ctr" anchorCtr="0">
            <a:noAutofit/>
          </a:bodyPr>
          <a:lstStyle/>
          <a:p>
            <a:pPr marL="0" marR="0" lvl="0" indent="0" algn="l" defTabSz="685783" rtl="0" eaLnBrk="1" fontAlgn="auto" latinLnBrk="0" hangingPunct="1">
              <a:lnSpc>
                <a:spcPct val="100000"/>
              </a:lnSpc>
              <a:spcBef>
                <a:spcPts val="0"/>
              </a:spcBef>
              <a:spcAft>
                <a:spcPts val="0"/>
              </a:spcAft>
              <a:buClr>
                <a:srgbClr val="000000"/>
              </a:buClr>
              <a:buSzTx/>
              <a:buFont typeface="Arial"/>
              <a:buNone/>
              <a:tabLst/>
              <a:defRPr/>
            </a:pPr>
            <a:endParaRPr kumimoji="0" sz="1013" b="0" i="0" u="none" strike="noStrike" kern="0" cap="none" spc="0" normalizeH="0" baseline="0" noProof="0">
              <a:ln>
                <a:noFill/>
              </a:ln>
              <a:solidFill>
                <a:srgbClr val="FFFFFF"/>
              </a:solidFill>
              <a:effectLst/>
              <a:uLnTx/>
              <a:uFillTx/>
              <a:latin typeface="PT Sans" panose="020B0503020203020204" pitchFamily="34" charset="0"/>
              <a:cs typeface="Signika" panose="020B0604020202020204" charset="0"/>
              <a:sym typeface="Arial"/>
            </a:endParaRPr>
          </a:p>
        </p:txBody>
      </p:sp>
    </p:spTree>
  </p:cSld>
  <p:clrMapOvr>
    <a:masterClrMapping/>
  </p:clrMapOvr>
  <p:transition spd="slow">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00346F48-139F-F0D7-BAE5-D109751F26C6}"/>
              </a:ext>
            </a:extLst>
          </p:cNvPr>
          <p:cNvSpPr>
            <a:spLocks noGrp="1"/>
          </p:cNvSpPr>
          <p:nvPr>
            <p:ph type="subTitle" idx="1"/>
          </p:nvPr>
        </p:nvSpPr>
        <p:spPr>
          <a:xfrm>
            <a:off x="1104181" y="1792144"/>
            <a:ext cx="6892506" cy="1736700"/>
          </a:xfrm>
        </p:spPr>
        <p:txBody>
          <a:bodyPr/>
          <a:lstStyle/>
          <a:p>
            <a:pPr marL="0" indent="0" algn="just"/>
            <a:r>
              <a:rPr lang="en-US" sz="1800" b="0" i="0" u="none" strike="noStrike" baseline="0" dirty="0" err="1">
                <a:solidFill>
                  <a:srgbClr val="000000"/>
                </a:solidFill>
                <a:latin typeface="PT Sans" panose="020B0503020203020204" pitchFamily="34" charset="0"/>
              </a:rPr>
              <a:t>Menurut</a:t>
            </a:r>
            <a:r>
              <a:rPr lang="en-US" sz="1800" b="0" i="0" u="none" strike="noStrike" baseline="0" dirty="0">
                <a:solidFill>
                  <a:srgbClr val="000000"/>
                </a:solidFill>
                <a:latin typeface="PT Sans" panose="020B0503020203020204" pitchFamily="34" charset="0"/>
              </a:rPr>
              <a:t> UU No. 23 </a:t>
            </a:r>
            <a:r>
              <a:rPr lang="en-US" sz="1800" b="0" i="0" u="none" strike="noStrike" baseline="0" dirty="0" err="1">
                <a:solidFill>
                  <a:srgbClr val="000000"/>
                </a:solidFill>
                <a:latin typeface="PT Sans" panose="020B0503020203020204" pitchFamily="34" charset="0"/>
              </a:rPr>
              <a:t>Tahun</a:t>
            </a:r>
            <a:r>
              <a:rPr lang="en-US" sz="1800" b="0" i="0" u="none" strike="noStrike" baseline="0" dirty="0">
                <a:solidFill>
                  <a:srgbClr val="000000"/>
                </a:solidFill>
                <a:latin typeface="PT Sans" panose="020B0503020203020204" pitchFamily="34" charset="0"/>
              </a:rPr>
              <a:t> 1997, </a:t>
            </a:r>
            <a:r>
              <a:rPr lang="en-US" sz="1800" b="1" i="0" u="none" strike="noStrike" baseline="0" dirty="0" err="1">
                <a:solidFill>
                  <a:srgbClr val="000000"/>
                </a:solidFill>
                <a:latin typeface="PT Sans" panose="020B0503020203020204" pitchFamily="34" charset="0"/>
              </a:rPr>
              <a:t>lingkungan</a:t>
            </a:r>
            <a:r>
              <a:rPr lang="en-US" sz="1800" b="1" i="0" u="none" strike="noStrike" baseline="0" dirty="0">
                <a:solidFill>
                  <a:srgbClr val="000000"/>
                </a:solidFill>
                <a:latin typeface="PT Sans" panose="020B0503020203020204" pitchFamily="34" charset="0"/>
              </a:rPr>
              <a:t> </a:t>
            </a:r>
            <a:r>
              <a:rPr lang="en-US" sz="1800" b="1" i="0" u="none" strike="noStrike" baseline="0" dirty="0" err="1">
                <a:solidFill>
                  <a:srgbClr val="000000"/>
                </a:solidFill>
                <a:latin typeface="PT Sans" panose="020B0503020203020204" pitchFamily="34" charset="0"/>
              </a:rPr>
              <a:t>hidup</a:t>
            </a:r>
            <a:r>
              <a:rPr lang="en-US" sz="1800" b="1" i="0" u="none" strike="noStrike" baseline="0" dirty="0">
                <a:solidFill>
                  <a:srgbClr val="000000"/>
                </a:solidFill>
                <a:latin typeface="PT Sans" panose="020B0503020203020204" pitchFamily="34" charset="0"/>
              </a:rPr>
              <a:t> </a:t>
            </a:r>
            <a:r>
              <a:rPr lang="en-US" sz="1800" b="0" i="0" u="none" strike="noStrike" baseline="0" dirty="0" err="1">
                <a:solidFill>
                  <a:srgbClr val="000000"/>
                </a:solidFill>
                <a:latin typeface="PT Sans" panose="020B0503020203020204" pitchFamily="34" charset="0"/>
              </a:rPr>
              <a:t>adalah</a:t>
            </a:r>
            <a:r>
              <a:rPr lang="en-US" sz="1800" b="0" i="0" u="none" strike="noStrike" baseline="0" dirty="0">
                <a:solidFill>
                  <a:srgbClr val="000000"/>
                </a:solidFill>
                <a:latin typeface="PT Sans" panose="020B0503020203020204" pitchFamily="34" charset="0"/>
              </a:rPr>
              <a:t> </a:t>
            </a:r>
            <a:r>
              <a:rPr lang="en-US" sz="1800" b="0" i="0" u="none" strike="noStrike" baseline="0" dirty="0" err="1">
                <a:solidFill>
                  <a:srgbClr val="000000"/>
                </a:solidFill>
                <a:latin typeface="PT Sans" panose="020B0503020203020204" pitchFamily="34" charset="0"/>
              </a:rPr>
              <a:t>kesatuan</a:t>
            </a:r>
            <a:r>
              <a:rPr lang="en-US" sz="1800" b="0" i="0" u="none" strike="noStrike" baseline="0" dirty="0">
                <a:solidFill>
                  <a:srgbClr val="000000"/>
                </a:solidFill>
                <a:latin typeface="PT Sans" panose="020B0503020203020204" pitchFamily="34" charset="0"/>
              </a:rPr>
              <a:t> </a:t>
            </a:r>
            <a:r>
              <a:rPr lang="en-US" sz="1800" b="0" i="0" u="none" strike="noStrike" baseline="0" dirty="0" err="1">
                <a:solidFill>
                  <a:srgbClr val="000000"/>
                </a:solidFill>
                <a:latin typeface="PT Sans" panose="020B0503020203020204" pitchFamily="34" charset="0"/>
              </a:rPr>
              <a:t>ruang</a:t>
            </a:r>
            <a:r>
              <a:rPr lang="en-US" sz="1800" b="0" i="0" u="none" strike="noStrike" baseline="0" dirty="0">
                <a:solidFill>
                  <a:srgbClr val="000000"/>
                </a:solidFill>
                <a:latin typeface="PT Sans" panose="020B0503020203020204" pitchFamily="34" charset="0"/>
              </a:rPr>
              <a:t> </a:t>
            </a:r>
            <a:r>
              <a:rPr lang="en-US" sz="1800" b="0" i="0" u="none" strike="noStrike" baseline="0" dirty="0" err="1">
                <a:solidFill>
                  <a:srgbClr val="000000"/>
                </a:solidFill>
                <a:latin typeface="PT Sans" panose="020B0503020203020204" pitchFamily="34" charset="0"/>
              </a:rPr>
              <a:t>dengan</a:t>
            </a:r>
            <a:r>
              <a:rPr lang="en-US" sz="1800" b="0" i="0" u="none" strike="noStrike" baseline="0" dirty="0">
                <a:solidFill>
                  <a:srgbClr val="000000"/>
                </a:solidFill>
                <a:latin typeface="PT Sans" panose="020B0503020203020204" pitchFamily="34" charset="0"/>
              </a:rPr>
              <a:t> </a:t>
            </a:r>
            <a:r>
              <a:rPr lang="en-US" sz="1800" b="0" i="0" u="none" strike="noStrike" baseline="0" dirty="0" err="1">
                <a:solidFill>
                  <a:srgbClr val="000000"/>
                </a:solidFill>
                <a:latin typeface="PT Sans" panose="020B0503020203020204" pitchFamily="34" charset="0"/>
              </a:rPr>
              <a:t>semua</a:t>
            </a:r>
            <a:r>
              <a:rPr lang="en-US" sz="1800" b="0" i="0" u="none" strike="noStrike" baseline="0" dirty="0">
                <a:solidFill>
                  <a:srgbClr val="000000"/>
                </a:solidFill>
                <a:latin typeface="PT Sans" panose="020B0503020203020204" pitchFamily="34" charset="0"/>
              </a:rPr>
              <a:t> </a:t>
            </a:r>
            <a:r>
              <a:rPr lang="en-US" sz="1800" b="0" i="0" u="none" strike="noStrike" baseline="0" dirty="0" err="1">
                <a:solidFill>
                  <a:srgbClr val="000000"/>
                </a:solidFill>
                <a:latin typeface="PT Sans" panose="020B0503020203020204" pitchFamily="34" charset="0"/>
              </a:rPr>
              <a:t>benda</a:t>
            </a:r>
            <a:r>
              <a:rPr lang="en-US" sz="1800" b="0" i="0" u="none" strike="noStrike" baseline="0" dirty="0">
                <a:solidFill>
                  <a:srgbClr val="000000"/>
                </a:solidFill>
                <a:latin typeface="PT Sans" panose="020B0503020203020204" pitchFamily="34" charset="0"/>
              </a:rPr>
              <a:t>, </a:t>
            </a:r>
            <a:r>
              <a:rPr lang="en-US" sz="1800" b="0" i="0" u="none" strike="noStrike" baseline="0" dirty="0" err="1">
                <a:solidFill>
                  <a:srgbClr val="000000"/>
                </a:solidFill>
                <a:latin typeface="PT Sans" panose="020B0503020203020204" pitchFamily="34" charset="0"/>
              </a:rPr>
              <a:t>daya</a:t>
            </a:r>
            <a:r>
              <a:rPr lang="en-US" sz="1800" b="0" i="0" u="none" strike="noStrike" baseline="0" dirty="0">
                <a:solidFill>
                  <a:srgbClr val="000000"/>
                </a:solidFill>
                <a:latin typeface="PT Sans" panose="020B0503020203020204" pitchFamily="34" charset="0"/>
              </a:rPr>
              <a:t>, </a:t>
            </a:r>
            <a:r>
              <a:rPr lang="en-US" sz="1800" b="0" i="0" u="none" strike="noStrike" baseline="0" dirty="0" err="1">
                <a:solidFill>
                  <a:srgbClr val="000000"/>
                </a:solidFill>
                <a:latin typeface="PT Sans" panose="020B0503020203020204" pitchFamily="34" charset="0"/>
              </a:rPr>
              <a:t>keadaan</a:t>
            </a:r>
            <a:r>
              <a:rPr lang="en-US" sz="1800" b="0" i="0" u="none" strike="noStrike" baseline="0" dirty="0">
                <a:solidFill>
                  <a:srgbClr val="000000"/>
                </a:solidFill>
                <a:latin typeface="PT Sans" panose="020B0503020203020204" pitchFamily="34" charset="0"/>
              </a:rPr>
              <a:t>, dan </a:t>
            </a:r>
            <a:r>
              <a:rPr lang="en-US" sz="1800" b="0" i="0" u="none" strike="noStrike" baseline="0" dirty="0" err="1">
                <a:solidFill>
                  <a:srgbClr val="000000"/>
                </a:solidFill>
                <a:latin typeface="PT Sans" panose="020B0503020203020204" pitchFamily="34" charset="0"/>
              </a:rPr>
              <a:t>makhluk</a:t>
            </a:r>
            <a:r>
              <a:rPr lang="en-US" sz="1800" b="0" i="0" u="none" strike="noStrike" baseline="0" dirty="0">
                <a:solidFill>
                  <a:srgbClr val="000000"/>
                </a:solidFill>
                <a:latin typeface="PT Sans" panose="020B0503020203020204" pitchFamily="34" charset="0"/>
              </a:rPr>
              <a:t> </a:t>
            </a:r>
            <a:r>
              <a:rPr lang="en-US" sz="1800" b="0" i="0" u="none" strike="noStrike" baseline="0" dirty="0" err="1">
                <a:solidFill>
                  <a:srgbClr val="000000"/>
                </a:solidFill>
                <a:latin typeface="PT Sans" panose="020B0503020203020204" pitchFamily="34" charset="0"/>
              </a:rPr>
              <a:t>hidup</a:t>
            </a:r>
            <a:r>
              <a:rPr lang="en-US" sz="1800" b="0" i="0" u="none" strike="noStrike" baseline="0" dirty="0">
                <a:solidFill>
                  <a:srgbClr val="000000"/>
                </a:solidFill>
                <a:latin typeface="PT Sans" panose="020B0503020203020204" pitchFamily="34" charset="0"/>
              </a:rPr>
              <a:t>, </a:t>
            </a:r>
            <a:r>
              <a:rPr lang="en-US" sz="1800" b="0" i="0" u="none" strike="noStrike" baseline="0" dirty="0" err="1">
                <a:solidFill>
                  <a:srgbClr val="000000"/>
                </a:solidFill>
                <a:latin typeface="PT Sans" panose="020B0503020203020204" pitchFamily="34" charset="0"/>
              </a:rPr>
              <a:t>termasuk</a:t>
            </a:r>
            <a:r>
              <a:rPr lang="en-US" sz="1800" b="0" i="0" u="none" strike="noStrike" baseline="0" dirty="0">
                <a:solidFill>
                  <a:srgbClr val="000000"/>
                </a:solidFill>
                <a:latin typeface="PT Sans" panose="020B0503020203020204" pitchFamily="34" charset="0"/>
              </a:rPr>
              <a:t> </a:t>
            </a:r>
            <a:r>
              <a:rPr lang="en-US" sz="1800" b="0" i="0" u="none" strike="noStrike" baseline="0" dirty="0" err="1">
                <a:solidFill>
                  <a:srgbClr val="000000"/>
                </a:solidFill>
                <a:latin typeface="PT Sans" panose="020B0503020203020204" pitchFamily="34" charset="0"/>
              </a:rPr>
              <a:t>manusia</a:t>
            </a:r>
            <a:r>
              <a:rPr lang="en-US" sz="1800" b="0" i="0" u="none" strike="noStrike" baseline="0" dirty="0">
                <a:solidFill>
                  <a:srgbClr val="000000"/>
                </a:solidFill>
                <a:latin typeface="PT Sans" panose="020B0503020203020204" pitchFamily="34" charset="0"/>
              </a:rPr>
              <a:t> dan </a:t>
            </a:r>
            <a:r>
              <a:rPr lang="en-US" sz="1800" b="0" i="0" u="none" strike="noStrike" baseline="0" dirty="0" err="1">
                <a:solidFill>
                  <a:srgbClr val="000000"/>
                </a:solidFill>
                <a:latin typeface="PT Sans" panose="020B0503020203020204" pitchFamily="34" charset="0"/>
              </a:rPr>
              <a:t>perilakunya</a:t>
            </a:r>
            <a:r>
              <a:rPr lang="en-US" sz="1800" b="0" i="0" u="none" strike="noStrike" baseline="0" dirty="0">
                <a:solidFill>
                  <a:srgbClr val="000000"/>
                </a:solidFill>
                <a:latin typeface="PT Sans" panose="020B0503020203020204" pitchFamily="34" charset="0"/>
              </a:rPr>
              <a:t>, yang </a:t>
            </a:r>
            <a:r>
              <a:rPr lang="en-US" sz="1800" b="0" i="0" u="none" strike="noStrike" baseline="0" dirty="0" err="1">
                <a:solidFill>
                  <a:srgbClr val="000000"/>
                </a:solidFill>
                <a:latin typeface="PT Sans" panose="020B0503020203020204" pitchFamily="34" charset="0"/>
              </a:rPr>
              <a:t>memengaruhi</a:t>
            </a:r>
            <a:r>
              <a:rPr lang="en-US" sz="1800" b="0" i="0" u="none" strike="noStrike" baseline="0" dirty="0">
                <a:solidFill>
                  <a:srgbClr val="000000"/>
                </a:solidFill>
                <a:latin typeface="PT Sans" panose="020B0503020203020204" pitchFamily="34" charset="0"/>
              </a:rPr>
              <a:t> </a:t>
            </a:r>
            <a:r>
              <a:rPr lang="en-US" sz="1800" b="0" i="0" u="none" strike="noStrike" baseline="0" dirty="0" err="1">
                <a:solidFill>
                  <a:srgbClr val="000000"/>
                </a:solidFill>
                <a:latin typeface="PT Sans" panose="020B0503020203020204" pitchFamily="34" charset="0"/>
              </a:rPr>
              <a:t>kelangsungan</a:t>
            </a:r>
            <a:r>
              <a:rPr lang="en-US" sz="1800" b="0" i="0" u="none" strike="noStrike" baseline="0" dirty="0">
                <a:solidFill>
                  <a:srgbClr val="000000"/>
                </a:solidFill>
                <a:latin typeface="PT Sans" panose="020B0503020203020204" pitchFamily="34" charset="0"/>
              </a:rPr>
              <a:t> peri </a:t>
            </a:r>
            <a:r>
              <a:rPr lang="en-US" sz="1800" b="0" i="0" u="none" strike="noStrike" baseline="0" dirty="0" err="1">
                <a:solidFill>
                  <a:srgbClr val="000000"/>
                </a:solidFill>
                <a:latin typeface="PT Sans" panose="020B0503020203020204" pitchFamily="34" charset="0"/>
              </a:rPr>
              <a:t>kehidupan</a:t>
            </a:r>
            <a:r>
              <a:rPr lang="en-US" sz="1800" b="0" i="0" u="none" strike="noStrike" baseline="0" dirty="0">
                <a:solidFill>
                  <a:srgbClr val="000000"/>
                </a:solidFill>
                <a:latin typeface="PT Sans" panose="020B0503020203020204" pitchFamily="34" charset="0"/>
              </a:rPr>
              <a:t> dan </a:t>
            </a:r>
            <a:r>
              <a:rPr lang="en-US" sz="1800" b="0" i="0" u="none" strike="noStrike" baseline="0" dirty="0" err="1">
                <a:solidFill>
                  <a:srgbClr val="000000"/>
                </a:solidFill>
                <a:latin typeface="PT Sans" panose="020B0503020203020204" pitchFamily="34" charset="0"/>
              </a:rPr>
              <a:t>kesejahteraan</a:t>
            </a:r>
            <a:r>
              <a:rPr lang="en-US" sz="1800" b="0" i="0" u="none" strike="noStrike" baseline="0" dirty="0">
                <a:solidFill>
                  <a:srgbClr val="000000"/>
                </a:solidFill>
                <a:latin typeface="PT Sans" panose="020B0503020203020204" pitchFamily="34" charset="0"/>
              </a:rPr>
              <a:t> </a:t>
            </a:r>
            <a:r>
              <a:rPr lang="en-US" sz="1800" b="0" i="0" u="none" strike="noStrike" baseline="0" dirty="0" err="1">
                <a:solidFill>
                  <a:srgbClr val="000000"/>
                </a:solidFill>
                <a:latin typeface="PT Sans" panose="020B0503020203020204" pitchFamily="34" charset="0"/>
              </a:rPr>
              <a:t>manusia</a:t>
            </a:r>
            <a:r>
              <a:rPr lang="en-US" sz="1800" b="0" i="0" u="none" strike="noStrike" baseline="0" dirty="0">
                <a:solidFill>
                  <a:srgbClr val="000000"/>
                </a:solidFill>
                <a:latin typeface="PT Sans" panose="020B0503020203020204" pitchFamily="34" charset="0"/>
              </a:rPr>
              <a:t> </a:t>
            </a:r>
            <a:r>
              <a:rPr lang="en-US" sz="1800" b="0" i="0" u="none" strike="noStrike" baseline="0" dirty="0" err="1">
                <a:solidFill>
                  <a:srgbClr val="000000"/>
                </a:solidFill>
                <a:latin typeface="PT Sans" panose="020B0503020203020204" pitchFamily="34" charset="0"/>
              </a:rPr>
              <a:t>serta</a:t>
            </a:r>
            <a:r>
              <a:rPr lang="en-US" sz="1800" b="0" i="0" u="none" strike="noStrike" baseline="0" dirty="0">
                <a:solidFill>
                  <a:srgbClr val="000000"/>
                </a:solidFill>
                <a:latin typeface="PT Sans" panose="020B0503020203020204" pitchFamily="34" charset="0"/>
              </a:rPr>
              <a:t> </a:t>
            </a:r>
            <a:r>
              <a:rPr lang="en-US" sz="1800" b="0" i="0" u="none" strike="noStrike" baseline="0" dirty="0" err="1">
                <a:solidFill>
                  <a:srgbClr val="000000"/>
                </a:solidFill>
                <a:latin typeface="PT Sans" panose="020B0503020203020204" pitchFamily="34" charset="0"/>
              </a:rPr>
              <a:t>makhluk</a:t>
            </a:r>
            <a:r>
              <a:rPr lang="en-US" sz="1800" b="0" i="0" u="none" strike="noStrike" baseline="0" dirty="0">
                <a:solidFill>
                  <a:srgbClr val="000000"/>
                </a:solidFill>
                <a:latin typeface="PT Sans" panose="020B0503020203020204" pitchFamily="34" charset="0"/>
              </a:rPr>
              <a:t> </a:t>
            </a:r>
            <a:r>
              <a:rPr lang="en-US" sz="1800" b="0" i="0" u="none" strike="noStrike" baseline="0" dirty="0" err="1">
                <a:solidFill>
                  <a:srgbClr val="000000"/>
                </a:solidFill>
                <a:latin typeface="PT Sans" panose="020B0503020203020204" pitchFamily="34" charset="0"/>
              </a:rPr>
              <a:t>hidup</a:t>
            </a:r>
            <a:r>
              <a:rPr lang="en-US" sz="1800" b="0" i="0" u="none" strike="noStrike" baseline="0" dirty="0">
                <a:solidFill>
                  <a:srgbClr val="000000"/>
                </a:solidFill>
                <a:latin typeface="PT Sans" panose="020B0503020203020204" pitchFamily="34" charset="0"/>
              </a:rPr>
              <a:t> lain. </a:t>
            </a:r>
            <a:endParaRPr lang="en-US" dirty="0">
              <a:solidFill>
                <a:srgbClr val="000000"/>
              </a:solidFill>
              <a:latin typeface="PT Sans" panose="020B0503020203020204" pitchFamily="34" charset="0"/>
            </a:endParaRPr>
          </a:p>
        </p:txBody>
      </p:sp>
      <p:sp>
        <p:nvSpPr>
          <p:cNvPr id="6" name="Google Shape;573;p46">
            <a:extLst>
              <a:ext uri="{FF2B5EF4-FFF2-40B4-BE49-F238E27FC236}">
                <a16:creationId xmlns:a16="http://schemas.microsoft.com/office/drawing/2014/main" id="{7E60686E-EA86-D11B-9906-B2F3602D23CF}"/>
              </a:ext>
            </a:extLst>
          </p:cNvPr>
          <p:cNvSpPr txBox="1">
            <a:spLocks noGrp="1"/>
          </p:cNvSpPr>
          <p:nvPr>
            <p:ph type="title"/>
          </p:nvPr>
        </p:nvSpPr>
        <p:spPr>
          <a:xfrm>
            <a:off x="1233577" y="441349"/>
            <a:ext cx="6314536" cy="772291"/>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Clr>
                <a:schemeClr val="dk1"/>
              </a:buClr>
              <a:buSzPts val="1100"/>
              <a:buFont typeface="Arial"/>
              <a:buNone/>
            </a:pPr>
            <a:r>
              <a:rPr lang="en-US" sz="2800" b="1" dirty="0" err="1">
                <a:solidFill>
                  <a:srgbClr val="000000"/>
                </a:solidFill>
                <a:latin typeface="PT Sans" panose="020B0503020203020204" pitchFamily="34" charset="0"/>
                <a:cs typeface="Calibri" panose="020F0502020204030204" pitchFamily="34" charset="0"/>
              </a:rPr>
              <a:t>Keseimbangan</a:t>
            </a:r>
            <a:r>
              <a:rPr lang="en-US" sz="2800" b="1" dirty="0">
                <a:solidFill>
                  <a:srgbClr val="000000"/>
                </a:solidFill>
                <a:latin typeface="PT Sans" panose="020B0503020203020204" pitchFamily="34" charset="0"/>
                <a:cs typeface="Calibri" panose="020F0502020204030204" pitchFamily="34" charset="0"/>
              </a:rPr>
              <a:t> dan </a:t>
            </a:r>
            <a:r>
              <a:rPr lang="en-US" sz="2800" b="1" dirty="0" err="1">
                <a:solidFill>
                  <a:srgbClr val="000000"/>
                </a:solidFill>
                <a:latin typeface="PT Sans" panose="020B0503020203020204" pitchFamily="34" charset="0"/>
                <a:cs typeface="Calibri" panose="020F0502020204030204" pitchFamily="34" charset="0"/>
              </a:rPr>
              <a:t>Perubahan</a:t>
            </a:r>
            <a:r>
              <a:rPr lang="en-US" sz="2800" b="1" dirty="0">
                <a:solidFill>
                  <a:srgbClr val="000000"/>
                </a:solidFill>
                <a:latin typeface="PT Sans" panose="020B0503020203020204" pitchFamily="34" charset="0"/>
                <a:cs typeface="Calibri" panose="020F0502020204030204" pitchFamily="34" charset="0"/>
              </a:rPr>
              <a:t> </a:t>
            </a:r>
            <a:r>
              <a:rPr lang="en-US" sz="2800" b="1" dirty="0" err="1">
                <a:solidFill>
                  <a:srgbClr val="000000"/>
                </a:solidFill>
                <a:latin typeface="PT Sans" panose="020B0503020203020204" pitchFamily="34" charset="0"/>
                <a:cs typeface="Calibri" panose="020F0502020204030204" pitchFamily="34" charset="0"/>
              </a:rPr>
              <a:t>Lingkungan</a:t>
            </a:r>
            <a:r>
              <a:rPr lang="en-US" sz="2800" b="1" dirty="0">
                <a:solidFill>
                  <a:srgbClr val="000000"/>
                </a:solidFill>
                <a:latin typeface="PT Sans" panose="020B0503020203020204" pitchFamily="34" charset="0"/>
                <a:cs typeface="Calibri" panose="020F0502020204030204" pitchFamily="34" charset="0"/>
              </a:rPr>
              <a:t> </a:t>
            </a:r>
            <a:r>
              <a:rPr lang="en-US" sz="2800" b="1" dirty="0" err="1">
                <a:solidFill>
                  <a:srgbClr val="000000"/>
                </a:solidFill>
                <a:latin typeface="PT Sans" panose="020B0503020203020204" pitchFamily="34" charset="0"/>
                <a:cs typeface="Calibri" panose="020F0502020204030204" pitchFamily="34" charset="0"/>
              </a:rPr>
              <a:t>Hidup</a:t>
            </a:r>
            <a:endParaRPr dirty="0">
              <a:solidFill>
                <a:srgbClr val="000000"/>
              </a:solidFill>
            </a:endParaRPr>
          </a:p>
        </p:txBody>
      </p:sp>
      <p:pic>
        <p:nvPicPr>
          <p:cNvPr id="4" name="Picture 3">
            <a:extLst>
              <a:ext uri="{FF2B5EF4-FFF2-40B4-BE49-F238E27FC236}">
                <a16:creationId xmlns:a16="http://schemas.microsoft.com/office/drawing/2014/main" id="{FBD125B1-430C-E937-993C-45CD0A0B9518}"/>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4631439"/>
            <a:ext cx="9144000" cy="512063"/>
          </a:xfrm>
          <a:prstGeom prst="rect">
            <a:avLst/>
          </a:prstGeom>
        </p:spPr>
      </p:pic>
    </p:spTree>
    <p:extLst>
      <p:ext uri="{BB962C8B-B14F-4D97-AF65-F5344CB8AC3E}">
        <p14:creationId xmlns:p14="http://schemas.microsoft.com/office/powerpoint/2010/main" val="15084902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fade">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334"/>
        <p:cNvGrpSpPr/>
        <p:nvPr/>
      </p:nvGrpSpPr>
      <p:grpSpPr>
        <a:xfrm>
          <a:off x="0" y="0"/>
          <a:ext cx="0" cy="0"/>
          <a:chOff x="0" y="0"/>
          <a:chExt cx="0" cy="0"/>
        </a:xfrm>
      </p:grpSpPr>
      <p:sp>
        <p:nvSpPr>
          <p:cNvPr id="335" name="Google Shape;335;p36"/>
          <p:cNvSpPr/>
          <p:nvPr/>
        </p:nvSpPr>
        <p:spPr>
          <a:xfrm>
            <a:off x="1337094" y="1523700"/>
            <a:ext cx="6633713" cy="2340934"/>
          </a:xfrm>
          <a:prstGeom prst="rect">
            <a:avLst/>
          </a:prstGeom>
          <a:solidFill>
            <a:schemeClr val="accent1">
              <a:lumMod val="60000"/>
              <a:lumOff val="40000"/>
            </a:schemeClr>
          </a:solidFill>
          <a:ln>
            <a:noFill/>
          </a:ln>
        </p:spPr>
        <p:txBody>
          <a:bodyPr spcFirstLastPara="1" wrap="square" lIns="91425" tIns="91425" rIns="91425" bIns="91425" anchor="ctr" anchorCtr="0">
            <a:noAutofit/>
          </a:bodyPr>
          <a:lstStyle/>
          <a:p>
            <a:pPr marL="0" marR="0" lvl="0" indent="0" algn="just"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800" b="1"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Keseimbangan</a:t>
            </a:r>
            <a:r>
              <a:rPr kumimoji="0" lang="en-US" sz="1800" b="1"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 </a:t>
            </a:r>
            <a:r>
              <a:rPr kumimoji="0" lang="en-US" sz="1800" b="1"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lingkungan</a:t>
            </a:r>
            <a:r>
              <a:rPr kumimoji="0" lang="en-US" sz="1800" b="1"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 </a:t>
            </a:r>
            <a:r>
              <a:rPr kumimoji="0" lang="en-US" sz="1800" b="0"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adalah</a:t>
            </a:r>
            <a:r>
              <a:rPr kumimoji="0" lang="en-US" sz="1800" b="0"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 </a:t>
            </a:r>
            <a:r>
              <a:rPr kumimoji="0" lang="en-US" sz="1800" b="0"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kemampuan</a:t>
            </a:r>
            <a:r>
              <a:rPr kumimoji="0" lang="en-US" sz="1800" b="0"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 </a:t>
            </a:r>
            <a:r>
              <a:rPr kumimoji="0" lang="en-US" sz="1800" b="0"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lingkungan</a:t>
            </a:r>
            <a:r>
              <a:rPr kumimoji="0" lang="en-US" sz="1800" b="0"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 </a:t>
            </a:r>
            <a:r>
              <a:rPr kumimoji="0" lang="en-US" sz="1800" b="0"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untuk</a:t>
            </a:r>
            <a:r>
              <a:rPr kumimoji="0" lang="en-US" sz="1800" b="0"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 </a:t>
            </a:r>
            <a:r>
              <a:rPr kumimoji="0" lang="en-US" sz="1800" b="0"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mengatasi</a:t>
            </a:r>
            <a:r>
              <a:rPr kumimoji="0" lang="en-US" sz="1800" b="0"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 </a:t>
            </a:r>
            <a:r>
              <a:rPr kumimoji="0" lang="en-US" sz="1800" b="0"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tekanan</a:t>
            </a:r>
            <a:r>
              <a:rPr kumimoji="0" lang="en-US" sz="1800" b="0"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 </a:t>
            </a:r>
            <a:r>
              <a:rPr kumimoji="0" lang="en-US" sz="1800" b="0"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dari</a:t>
            </a:r>
            <a:r>
              <a:rPr kumimoji="0" lang="en-US" sz="1800" b="0"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 </a:t>
            </a:r>
            <a:r>
              <a:rPr kumimoji="0" lang="en-US" sz="1800" b="0"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alam</a:t>
            </a:r>
            <a:r>
              <a:rPr kumimoji="0" lang="en-US" sz="1800" b="0"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 </a:t>
            </a:r>
            <a:r>
              <a:rPr kumimoji="0" lang="en-US" sz="1800" b="0"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ataupun</a:t>
            </a:r>
            <a:r>
              <a:rPr kumimoji="0" lang="en-US" sz="1800" b="0"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 </a:t>
            </a:r>
            <a:r>
              <a:rPr kumimoji="0" lang="en-US" sz="1800" b="0"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aktivitas</a:t>
            </a:r>
            <a:r>
              <a:rPr kumimoji="0" lang="en-US" sz="1800" b="0"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 </a:t>
            </a:r>
            <a:r>
              <a:rPr kumimoji="0" lang="en-US" sz="1800" b="0"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manusia</a:t>
            </a:r>
            <a:r>
              <a:rPr kumimoji="0" lang="en-US" sz="1800" b="0"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 </a:t>
            </a:r>
            <a:r>
              <a:rPr kumimoji="0" lang="en-US" sz="1800" b="0"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dalam</a:t>
            </a:r>
            <a:r>
              <a:rPr kumimoji="0" lang="en-US" sz="1800" b="0"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 </a:t>
            </a:r>
            <a:r>
              <a:rPr kumimoji="0" lang="en-US" sz="1800" b="0"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menjaga</a:t>
            </a:r>
            <a:r>
              <a:rPr kumimoji="0" lang="en-US" sz="1800" b="0"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 </a:t>
            </a:r>
            <a:r>
              <a:rPr kumimoji="0" lang="en-US" sz="1800" b="0"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kestabilan</a:t>
            </a:r>
            <a:r>
              <a:rPr kumimoji="0" lang="en-US" sz="1800" b="0"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 </a:t>
            </a:r>
            <a:r>
              <a:rPr kumimoji="0" lang="en-US" sz="1800" b="0"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kehidupannya</a:t>
            </a:r>
            <a:r>
              <a:rPr kumimoji="0" lang="en-US" sz="1800" b="0"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 </a:t>
            </a:r>
            <a:r>
              <a:rPr kumimoji="0" lang="en-US" sz="1800" b="0"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Keseimbangan</a:t>
            </a:r>
            <a:r>
              <a:rPr kumimoji="0" lang="en-US" sz="1800" b="0"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 </a:t>
            </a:r>
            <a:r>
              <a:rPr kumimoji="0" lang="en-US" sz="1800" b="0"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lingkungan</a:t>
            </a:r>
            <a:r>
              <a:rPr kumimoji="0" lang="en-US" sz="1800" b="0"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 </a:t>
            </a:r>
            <a:r>
              <a:rPr kumimoji="0" lang="en-US" sz="1800" b="0"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merupakan</a:t>
            </a:r>
            <a:r>
              <a:rPr kumimoji="0" lang="en-US" sz="1800" b="0"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 </a:t>
            </a:r>
            <a:r>
              <a:rPr kumimoji="0" lang="en-US" sz="1800" b="0"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keseimbangan</a:t>
            </a:r>
            <a:r>
              <a:rPr kumimoji="0" lang="en-US" sz="1800" b="0"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 yang </a:t>
            </a:r>
            <a:r>
              <a:rPr kumimoji="0" lang="en-US" sz="1800" b="0"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dinamis</a:t>
            </a:r>
            <a:r>
              <a:rPr kumimoji="0" lang="en-US" sz="1800" b="0"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 </a:t>
            </a:r>
            <a:r>
              <a:rPr kumimoji="0" lang="en-US" sz="1800" b="0"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yaitu</a:t>
            </a:r>
            <a:r>
              <a:rPr kumimoji="0" lang="en-US" sz="1800" b="0"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 </a:t>
            </a:r>
            <a:r>
              <a:rPr kumimoji="0" lang="en-US" sz="1800" b="0"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keseimbangan</a:t>
            </a:r>
            <a:r>
              <a:rPr kumimoji="0" lang="en-US" sz="1800" b="0"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 yang </a:t>
            </a:r>
            <a:r>
              <a:rPr kumimoji="0" lang="en-US" sz="1800" b="0"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dapat</a:t>
            </a:r>
            <a:r>
              <a:rPr kumimoji="0" lang="en-US" sz="1800" b="0"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 </a:t>
            </a:r>
            <a:r>
              <a:rPr kumimoji="0" lang="en-US" sz="1800" b="0"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mengalami</a:t>
            </a:r>
            <a:r>
              <a:rPr kumimoji="0" lang="en-US" sz="1800" b="0"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 </a:t>
            </a:r>
            <a:r>
              <a:rPr kumimoji="0" lang="en-US" sz="1800" b="0"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perubahan</a:t>
            </a:r>
            <a:r>
              <a:rPr kumimoji="0" lang="en-US" sz="1800" b="0"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 </a:t>
            </a:r>
            <a:r>
              <a:rPr kumimoji="0" lang="en-US" sz="1800" b="0"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tetapi</a:t>
            </a:r>
            <a:r>
              <a:rPr kumimoji="0" lang="en-US" sz="1800" b="0"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 </a:t>
            </a:r>
            <a:r>
              <a:rPr kumimoji="0" lang="en-US" sz="1800" b="0"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perubahan</a:t>
            </a:r>
            <a:r>
              <a:rPr kumimoji="0" lang="en-US" sz="1800" b="0"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 </a:t>
            </a:r>
            <a:r>
              <a:rPr kumimoji="0" lang="en-US" sz="1800" b="0"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ini</a:t>
            </a:r>
            <a:r>
              <a:rPr kumimoji="0" lang="en-US" sz="1800" b="0"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 </a:t>
            </a:r>
            <a:r>
              <a:rPr kumimoji="0" lang="en-US" sz="1800" b="0"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bersifat</a:t>
            </a:r>
            <a:r>
              <a:rPr kumimoji="0" lang="en-US" sz="1800" b="0"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 </a:t>
            </a:r>
            <a:r>
              <a:rPr kumimoji="0" lang="en-US" sz="1800" b="0"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menjaga</a:t>
            </a:r>
            <a:r>
              <a:rPr kumimoji="0" lang="en-US" sz="1800" b="0"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 </a:t>
            </a:r>
            <a:r>
              <a:rPr kumimoji="0" lang="en-US" sz="1800" b="0"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keseimbangan</a:t>
            </a:r>
            <a:r>
              <a:rPr kumimoji="0" lang="en-US" sz="1800" b="0"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 </a:t>
            </a:r>
            <a:r>
              <a:rPr kumimoji="0" lang="en-US" sz="1800" b="0"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komponen-komponennya</a:t>
            </a:r>
            <a:r>
              <a:rPr kumimoji="0" lang="en-US" sz="1800" b="0"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 dan </a:t>
            </a:r>
            <a:r>
              <a:rPr kumimoji="0" lang="en-US" sz="1800" b="0"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tidak</a:t>
            </a:r>
            <a:r>
              <a:rPr kumimoji="0" lang="en-US" sz="1800" b="0"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 </a:t>
            </a:r>
            <a:r>
              <a:rPr kumimoji="0" lang="en-US" sz="1800" b="0"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menghilangkan</a:t>
            </a:r>
            <a:r>
              <a:rPr kumimoji="0" lang="en-US" sz="1800" b="0"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 </a:t>
            </a:r>
            <a:r>
              <a:rPr kumimoji="0" lang="en-US" sz="1800" b="0"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suatu</a:t>
            </a:r>
            <a:r>
              <a:rPr kumimoji="0" lang="en-US" sz="1800" b="0"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 </a:t>
            </a:r>
            <a:r>
              <a:rPr kumimoji="0" lang="en-US" sz="1800" b="0"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komponen</a:t>
            </a:r>
            <a:r>
              <a:rPr kumimoji="0" lang="en-US" sz="1800" b="0"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 </a:t>
            </a:r>
            <a:r>
              <a:rPr kumimoji="0" lang="en-US" sz="1800" b="0"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tertentu</a:t>
            </a:r>
            <a:r>
              <a:rPr kumimoji="0" lang="en-US" sz="1800" b="0"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 </a:t>
            </a:r>
          </a:p>
        </p:txBody>
      </p:sp>
      <p:sp>
        <p:nvSpPr>
          <p:cNvPr id="11" name="Google Shape;573;p46">
            <a:extLst>
              <a:ext uri="{FF2B5EF4-FFF2-40B4-BE49-F238E27FC236}">
                <a16:creationId xmlns:a16="http://schemas.microsoft.com/office/drawing/2014/main" id="{11CBB843-3000-EF17-3B3A-A96B052AE6CA}"/>
              </a:ext>
            </a:extLst>
          </p:cNvPr>
          <p:cNvSpPr txBox="1">
            <a:spLocks noGrp="1"/>
          </p:cNvSpPr>
          <p:nvPr>
            <p:ph type="title"/>
          </p:nvPr>
        </p:nvSpPr>
        <p:spPr>
          <a:xfrm>
            <a:off x="1233577" y="441349"/>
            <a:ext cx="6314536" cy="772291"/>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Clr>
                <a:schemeClr val="dk1"/>
              </a:buClr>
              <a:buSzPts val="1100"/>
              <a:buFont typeface="Arial"/>
              <a:buNone/>
            </a:pPr>
            <a:r>
              <a:rPr lang="en-US" sz="2800" b="1" dirty="0" err="1">
                <a:solidFill>
                  <a:srgbClr val="000000"/>
                </a:solidFill>
                <a:latin typeface="PT Sans" panose="020B0503020203020204" pitchFamily="34" charset="0"/>
                <a:cs typeface="Calibri" panose="020F0502020204030204" pitchFamily="34" charset="0"/>
              </a:rPr>
              <a:t>Keseimbangan</a:t>
            </a:r>
            <a:r>
              <a:rPr lang="en-US" sz="2800" b="1" dirty="0">
                <a:solidFill>
                  <a:srgbClr val="000000"/>
                </a:solidFill>
                <a:latin typeface="PT Sans" panose="020B0503020203020204" pitchFamily="34" charset="0"/>
                <a:cs typeface="Calibri" panose="020F0502020204030204" pitchFamily="34" charset="0"/>
              </a:rPr>
              <a:t> dan </a:t>
            </a:r>
            <a:r>
              <a:rPr lang="en-US" sz="2800" b="1" dirty="0" err="1">
                <a:solidFill>
                  <a:srgbClr val="000000"/>
                </a:solidFill>
                <a:latin typeface="PT Sans" panose="020B0503020203020204" pitchFamily="34" charset="0"/>
                <a:cs typeface="Calibri" panose="020F0502020204030204" pitchFamily="34" charset="0"/>
              </a:rPr>
              <a:t>Perubahan</a:t>
            </a:r>
            <a:r>
              <a:rPr lang="en-US" sz="2800" b="1" dirty="0">
                <a:solidFill>
                  <a:srgbClr val="000000"/>
                </a:solidFill>
                <a:latin typeface="PT Sans" panose="020B0503020203020204" pitchFamily="34" charset="0"/>
                <a:cs typeface="Calibri" panose="020F0502020204030204" pitchFamily="34" charset="0"/>
              </a:rPr>
              <a:t> </a:t>
            </a:r>
            <a:r>
              <a:rPr lang="en-US" sz="2800" b="1" dirty="0" err="1">
                <a:solidFill>
                  <a:srgbClr val="000000"/>
                </a:solidFill>
                <a:latin typeface="PT Sans" panose="020B0503020203020204" pitchFamily="34" charset="0"/>
                <a:cs typeface="Calibri" panose="020F0502020204030204" pitchFamily="34" charset="0"/>
              </a:rPr>
              <a:t>Lingkungan</a:t>
            </a:r>
            <a:r>
              <a:rPr lang="en-US" sz="2800" b="1" dirty="0">
                <a:solidFill>
                  <a:srgbClr val="000000"/>
                </a:solidFill>
                <a:latin typeface="PT Sans" panose="020B0503020203020204" pitchFamily="34" charset="0"/>
                <a:cs typeface="Calibri" panose="020F0502020204030204" pitchFamily="34" charset="0"/>
              </a:rPr>
              <a:t> </a:t>
            </a:r>
            <a:r>
              <a:rPr lang="en-US" sz="2800" b="1" dirty="0" err="1">
                <a:solidFill>
                  <a:srgbClr val="000000"/>
                </a:solidFill>
                <a:latin typeface="PT Sans" panose="020B0503020203020204" pitchFamily="34" charset="0"/>
                <a:cs typeface="Calibri" panose="020F0502020204030204" pitchFamily="34" charset="0"/>
              </a:rPr>
              <a:t>Hidup</a:t>
            </a:r>
            <a:endParaRPr dirty="0">
              <a:solidFill>
                <a:srgbClr val="000000"/>
              </a:solidFill>
            </a:endParaRPr>
          </a:p>
        </p:txBody>
      </p:sp>
      <p:pic>
        <p:nvPicPr>
          <p:cNvPr id="4" name="Picture 3">
            <a:extLst>
              <a:ext uri="{FF2B5EF4-FFF2-40B4-BE49-F238E27FC236}">
                <a16:creationId xmlns:a16="http://schemas.microsoft.com/office/drawing/2014/main" id="{FBD125B1-430C-E937-993C-45CD0A0B951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4631439"/>
            <a:ext cx="9144000" cy="512063"/>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35"/>
                                        </p:tgtEl>
                                        <p:attrNameLst>
                                          <p:attrName>style.visibility</p:attrName>
                                        </p:attrNameLst>
                                      </p:cBhvr>
                                      <p:to>
                                        <p:strVal val="visible"/>
                                      </p:to>
                                    </p:set>
                                    <p:animEffect transition="in" filter="fade">
                                      <p:cBhvr>
                                        <p:cTn id="7" dur="500"/>
                                        <p:tgtEl>
                                          <p:spTgt spid="3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5"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572"/>
        <p:cNvGrpSpPr/>
        <p:nvPr/>
      </p:nvGrpSpPr>
      <p:grpSpPr>
        <a:xfrm>
          <a:off x="0" y="0"/>
          <a:ext cx="0" cy="0"/>
          <a:chOff x="0" y="0"/>
          <a:chExt cx="0" cy="0"/>
        </a:xfrm>
      </p:grpSpPr>
      <p:sp>
        <p:nvSpPr>
          <p:cNvPr id="573" name="Google Shape;573;p46"/>
          <p:cNvSpPr txBox="1">
            <a:spLocks noGrp="1"/>
          </p:cNvSpPr>
          <p:nvPr>
            <p:ph type="title"/>
          </p:nvPr>
        </p:nvSpPr>
        <p:spPr>
          <a:xfrm>
            <a:off x="1233577" y="441349"/>
            <a:ext cx="6314536" cy="772291"/>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Clr>
                <a:schemeClr val="dk1"/>
              </a:buClr>
              <a:buSzPts val="1100"/>
              <a:buFont typeface="Arial"/>
              <a:buNone/>
            </a:pPr>
            <a:r>
              <a:rPr lang="en-US" sz="2800" b="1" dirty="0" err="1">
                <a:solidFill>
                  <a:srgbClr val="000000"/>
                </a:solidFill>
                <a:latin typeface="PT Sans" panose="020B0503020203020204" pitchFamily="34" charset="0"/>
                <a:cs typeface="Calibri" panose="020F0502020204030204" pitchFamily="34" charset="0"/>
              </a:rPr>
              <a:t>Keseimbangan</a:t>
            </a:r>
            <a:r>
              <a:rPr lang="en-US" sz="2800" b="1" dirty="0">
                <a:solidFill>
                  <a:srgbClr val="000000"/>
                </a:solidFill>
                <a:latin typeface="PT Sans" panose="020B0503020203020204" pitchFamily="34" charset="0"/>
                <a:cs typeface="Calibri" panose="020F0502020204030204" pitchFamily="34" charset="0"/>
              </a:rPr>
              <a:t> dan </a:t>
            </a:r>
            <a:r>
              <a:rPr lang="en-US" sz="2800" b="1" dirty="0" err="1">
                <a:solidFill>
                  <a:srgbClr val="000000"/>
                </a:solidFill>
                <a:latin typeface="PT Sans" panose="020B0503020203020204" pitchFamily="34" charset="0"/>
                <a:cs typeface="Calibri" panose="020F0502020204030204" pitchFamily="34" charset="0"/>
              </a:rPr>
              <a:t>Perubahan</a:t>
            </a:r>
            <a:r>
              <a:rPr lang="en-US" sz="2800" b="1" dirty="0">
                <a:solidFill>
                  <a:srgbClr val="000000"/>
                </a:solidFill>
                <a:latin typeface="PT Sans" panose="020B0503020203020204" pitchFamily="34" charset="0"/>
                <a:cs typeface="Calibri" panose="020F0502020204030204" pitchFamily="34" charset="0"/>
              </a:rPr>
              <a:t> </a:t>
            </a:r>
            <a:r>
              <a:rPr lang="en-US" sz="2800" b="1" dirty="0" err="1">
                <a:solidFill>
                  <a:srgbClr val="000000"/>
                </a:solidFill>
                <a:latin typeface="PT Sans" panose="020B0503020203020204" pitchFamily="34" charset="0"/>
                <a:cs typeface="Calibri" panose="020F0502020204030204" pitchFamily="34" charset="0"/>
              </a:rPr>
              <a:t>Lingkungan</a:t>
            </a:r>
            <a:r>
              <a:rPr lang="en-US" sz="2800" b="1" dirty="0">
                <a:solidFill>
                  <a:srgbClr val="000000"/>
                </a:solidFill>
                <a:latin typeface="PT Sans" panose="020B0503020203020204" pitchFamily="34" charset="0"/>
                <a:cs typeface="Calibri" panose="020F0502020204030204" pitchFamily="34" charset="0"/>
              </a:rPr>
              <a:t> </a:t>
            </a:r>
            <a:r>
              <a:rPr lang="en-US" sz="2800" b="1" dirty="0" err="1">
                <a:solidFill>
                  <a:srgbClr val="000000"/>
                </a:solidFill>
                <a:latin typeface="PT Sans" panose="020B0503020203020204" pitchFamily="34" charset="0"/>
                <a:cs typeface="Calibri" panose="020F0502020204030204" pitchFamily="34" charset="0"/>
              </a:rPr>
              <a:t>Hidup</a:t>
            </a:r>
            <a:endParaRPr dirty="0">
              <a:solidFill>
                <a:srgbClr val="000000"/>
              </a:solidFill>
            </a:endParaRPr>
          </a:p>
        </p:txBody>
      </p:sp>
      <p:sp>
        <p:nvSpPr>
          <p:cNvPr id="574" name="Google Shape;574;p46"/>
          <p:cNvSpPr/>
          <p:nvPr/>
        </p:nvSpPr>
        <p:spPr>
          <a:xfrm>
            <a:off x="3455388" y="1704700"/>
            <a:ext cx="1032000" cy="1032000"/>
          </a:xfrm>
          <a:prstGeom prst="rect">
            <a:avLst/>
          </a:prstGeom>
          <a:solidFill>
            <a:schemeClr val="accent1"/>
          </a:solid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id-ID" sz="2900" b="1" i="0" u="none" strike="noStrike" kern="0" cap="none" spc="0" normalizeH="0" baseline="0" noProof="0" dirty="0">
                <a:ln>
                  <a:noFill/>
                </a:ln>
                <a:solidFill>
                  <a:srgbClr val="000000"/>
                </a:solidFill>
                <a:effectLst/>
                <a:uLnTx/>
                <a:uFillTx/>
                <a:latin typeface="Archivo"/>
                <a:ea typeface="Archivo"/>
                <a:cs typeface="Archivo"/>
                <a:sym typeface="Archivo"/>
              </a:rPr>
              <a:t>1</a:t>
            </a:r>
            <a:endParaRPr kumimoji="0" sz="2900" b="1" i="0" u="none" strike="noStrike" kern="0" cap="none" spc="0" normalizeH="0" baseline="0" noProof="0" dirty="0">
              <a:ln>
                <a:noFill/>
              </a:ln>
              <a:solidFill>
                <a:srgbClr val="000000"/>
              </a:solidFill>
              <a:effectLst/>
              <a:uLnTx/>
              <a:uFillTx/>
              <a:latin typeface="Archivo"/>
              <a:ea typeface="Archivo"/>
              <a:cs typeface="Archivo"/>
              <a:sym typeface="Archivo"/>
            </a:endParaRPr>
          </a:p>
        </p:txBody>
      </p:sp>
      <p:sp>
        <p:nvSpPr>
          <p:cNvPr id="575" name="Google Shape;575;p46"/>
          <p:cNvSpPr/>
          <p:nvPr/>
        </p:nvSpPr>
        <p:spPr>
          <a:xfrm>
            <a:off x="4656613" y="1704700"/>
            <a:ext cx="1032000" cy="1032000"/>
          </a:xfrm>
          <a:prstGeom prst="rect">
            <a:avLst/>
          </a:prstGeom>
          <a:solidFill>
            <a:schemeClr val="accent2"/>
          </a:solid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id-ID" sz="2900" b="1" i="0" u="none" strike="noStrike" kern="0" cap="none" spc="0" normalizeH="0" baseline="0" noProof="0" dirty="0">
                <a:ln>
                  <a:noFill/>
                </a:ln>
                <a:solidFill>
                  <a:srgbClr val="000000"/>
                </a:solidFill>
                <a:effectLst/>
                <a:uLnTx/>
                <a:uFillTx/>
                <a:latin typeface="Archivo"/>
                <a:ea typeface="Archivo"/>
                <a:cs typeface="Archivo"/>
                <a:sym typeface="Archivo"/>
              </a:rPr>
              <a:t>4</a:t>
            </a:r>
            <a:endParaRPr kumimoji="0" sz="2900" b="1" i="0" u="none" strike="noStrike" kern="0" cap="none" spc="0" normalizeH="0" baseline="0" noProof="0" dirty="0">
              <a:ln>
                <a:noFill/>
              </a:ln>
              <a:solidFill>
                <a:srgbClr val="000000"/>
              </a:solidFill>
              <a:effectLst/>
              <a:uLnTx/>
              <a:uFillTx/>
              <a:latin typeface="Archivo"/>
              <a:ea typeface="Archivo"/>
              <a:cs typeface="Archivo"/>
              <a:sym typeface="Archivo"/>
            </a:endParaRPr>
          </a:p>
        </p:txBody>
      </p:sp>
      <p:sp>
        <p:nvSpPr>
          <p:cNvPr id="576" name="Google Shape;576;p46"/>
          <p:cNvSpPr/>
          <p:nvPr/>
        </p:nvSpPr>
        <p:spPr>
          <a:xfrm>
            <a:off x="3455388" y="2897860"/>
            <a:ext cx="1032000" cy="1032000"/>
          </a:xfrm>
          <a:prstGeom prst="rect">
            <a:avLst/>
          </a:prstGeom>
          <a:solidFill>
            <a:schemeClr val="accent2"/>
          </a:solid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id-ID" sz="2900" b="1" i="0" u="none" strike="noStrike" kern="0" cap="none" spc="0" normalizeH="0" baseline="0" noProof="0" dirty="0">
                <a:ln>
                  <a:noFill/>
                </a:ln>
                <a:solidFill>
                  <a:srgbClr val="000000"/>
                </a:solidFill>
                <a:effectLst/>
                <a:uLnTx/>
                <a:uFillTx/>
                <a:latin typeface="Archivo"/>
                <a:ea typeface="Archivo"/>
                <a:cs typeface="Archivo"/>
                <a:sym typeface="Archivo"/>
              </a:rPr>
              <a:t>2</a:t>
            </a:r>
            <a:endParaRPr kumimoji="0" sz="2900" b="1" i="0" u="none" strike="noStrike" kern="0" cap="none" spc="0" normalizeH="0" baseline="0" noProof="0" dirty="0">
              <a:ln>
                <a:noFill/>
              </a:ln>
              <a:solidFill>
                <a:srgbClr val="000000"/>
              </a:solidFill>
              <a:effectLst/>
              <a:uLnTx/>
              <a:uFillTx/>
              <a:latin typeface="Archivo"/>
              <a:ea typeface="Archivo"/>
              <a:cs typeface="Archivo"/>
              <a:sym typeface="Archivo"/>
            </a:endParaRPr>
          </a:p>
        </p:txBody>
      </p:sp>
      <p:sp>
        <p:nvSpPr>
          <p:cNvPr id="577" name="Google Shape;577;p46"/>
          <p:cNvSpPr/>
          <p:nvPr/>
        </p:nvSpPr>
        <p:spPr>
          <a:xfrm>
            <a:off x="4656613" y="2897860"/>
            <a:ext cx="1032000" cy="1032000"/>
          </a:xfrm>
          <a:prstGeom prst="rect">
            <a:avLst/>
          </a:prstGeom>
          <a:solidFill>
            <a:schemeClr val="accent1"/>
          </a:solid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id-ID" sz="2900" b="1" i="0" u="none" strike="noStrike" kern="0" cap="none" spc="0" normalizeH="0" baseline="0" noProof="0" dirty="0">
                <a:ln>
                  <a:noFill/>
                </a:ln>
                <a:solidFill>
                  <a:srgbClr val="000000"/>
                </a:solidFill>
                <a:effectLst/>
                <a:uLnTx/>
                <a:uFillTx/>
                <a:latin typeface="Archivo"/>
                <a:ea typeface="Archivo"/>
                <a:cs typeface="Archivo"/>
                <a:sym typeface="Archivo"/>
              </a:rPr>
              <a:t>3</a:t>
            </a:r>
            <a:endParaRPr kumimoji="0" sz="2900" b="1" i="0" u="none" strike="noStrike" kern="0" cap="none" spc="0" normalizeH="0" baseline="0" noProof="0" dirty="0">
              <a:ln>
                <a:noFill/>
              </a:ln>
              <a:solidFill>
                <a:srgbClr val="000000"/>
              </a:solidFill>
              <a:effectLst/>
              <a:uLnTx/>
              <a:uFillTx/>
              <a:latin typeface="Archivo"/>
              <a:ea typeface="Archivo"/>
              <a:cs typeface="Archivo"/>
              <a:sym typeface="Archivo"/>
            </a:endParaRPr>
          </a:p>
        </p:txBody>
      </p:sp>
      <p:sp>
        <p:nvSpPr>
          <p:cNvPr id="579" name="Google Shape;579;p46"/>
          <p:cNvSpPr txBox="1"/>
          <p:nvPr/>
        </p:nvSpPr>
        <p:spPr>
          <a:xfrm>
            <a:off x="207034" y="1704700"/>
            <a:ext cx="2944341" cy="1032000"/>
          </a:xfrm>
          <a:prstGeom prst="rect">
            <a:avLst/>
          </a:prstGeom>
          <a:noFill/>
          <a:ln>
            <a:noFill/>
          </a:ln>
        </p:spPr>
        <p:txBody>
          <a:bodyPr spcFirstLastPara="1" wrap="square" lIns="91425" tIns="91425" rIns="91425" bIns="91425" anchor="t"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800" b="0" i="0" u="none" strike="noStrike" kern="0" cap="none" spc="0" normalizeH="0" baseline="0" noProof="0" dirty="0" err="1">
                <a:ln>
                  <a:noFill/>
                </a:ln>
                <a:solidFill>
                  <a:srgbClr val="000000"/>
                </a:solidFill>
                <a:effectLst/>
                <a:uLnTx/>
                <a:uFillTx/>
                <a:latin typeface="PT Sans" panose="020B0503020203020204" pitchFamily="34" charset="0"/>
                <a:ea typeface="Archivo"/>
                <a:cs typeface="Archivo"/>
                <a:sym typeface="Archivo"/>
              </a:rPr>
              <a:t>Terdapat</a:t>
            </a:r>
            <a:r>
              <a:rPr kumimoji="0" lang="en-US" sz="1800" b="0" i="0" u="none" strike="noStrike" kern="0" cap="none" spc="0" normalizeH="0" baseline="0" noProof="0" dirty="0">
                <a:ln>
                  <a:noFill/>
                </a:ln>
                <a:solidFill>
                  <a:srgbClr val="000000"/>
                </a:solidFill>
                <a:effectLst/>
                <a:uLnTx/>
                <a:uFillTx/>
                <a:latin typeface="PT Sans" panose="020B0503020203020204" pitchFamily="34" charset="0"/>
                <a:ea typeface="Archivo"/>
                <a:cs typeface="Archivo"/>
                <a:sym typeface="Archivo"/>
              </a:rPr>
              <a:t> </a:t>
            </a:r>
            <a:r>
              <a:rPr kumimoji="0" lang="en-US" sz="1800" b="0" i="0" u="none" strike="noStrike" kern="0" cap="none" spc="0" normalizeH="0" baseline="0" noProof="0" dirty="0" err="1">
                <a:ln>
                  <a:noFill/>
                </a:ln>
                <a:solidFill>
                  <a:srgbClr val="000000"/>
                </a:solidFill>
                <a:effectLst/>
                <a:uLnTx/>
                <a:uFillTx/>
                <a:latin typeface="PT Sans" panose="020B0503020203020204" pitchFamily="34" charset="0"/>
                <a:ea typeface="Archivo"/>
                <a:cs typeface="Archivo"/>
                <a:sym typeface="Archivo"/>
              </a:rPr>
              <a:t>pola-pola</a:t>
            </a:r>
            <a:r>
              <a:rPr kumimoji="0" lang="en-US" sz="1800" b="0" i="0" u="none" strike="noStrike" kern="0" cap="none" spc="0" normalizeH="0" baseline="0" noProof="0" dirty="0">
                <a:ln>
                  <a:noFill/>
                </a:ln>
                <a:solidFill>
                  <a:srgbClr val="000000"/>
                </a:solidFill>
                <a:effectLst/>
                <a:uLnTx/>
                <a:uFillTx/>
                <a:latin typeface="PT Sans" panose="020B0503020203020204" pitchFamily="34" charset="0"/>
                <a:ea typeface="Archivo"/>
                <a:cs typeface="Archivo"/>
                <a:sym typeface="Archivo"/>
              </a:rPr>
              <a:t> </a:t>
            </a:r>
            <a:r>
              <a:rPr kumimoji="0" lang="en-US" sz="1800" b="0" i="0" u="none" strike="noStrike" kern="0" cap="none" spc="0" normalizeH="0" baseline="0" noProof="0" dirty="0" err="1">
                <a:ln>
                  <a:noFill/>
                </a:ln>
                <a:solidFill>
                  <a:srgbClr val="000000"/>
                </a:solidFill>
                <a:effectLst/>
                <a:uLnTx/>
                <a:uFillTx/>
                <a:latin typeface="PT Sans" panose="020B0503020203020204" pitchFamily="34" charset="0"/>
                <a:ea typeface="Archivo"/>
                <a:cs typeface="Archivo"/>
                <a:sym typeface="Archivo"/>
              </a:rPr>
              <a:t>interaksi</a:t>
            </a:r>
            <a:r>
              <a:rPr kumimoji="0" lang="en-US" sz="1800" b="0" i="0" u="none" strike="noStrike" kern="0" cap="none" spc="0" normalizeH="0" baseline="0" noProof="0" dirty="0">
                <a:ln>
                  <a:noFill/>
                </a:ln>
                <a:solidFill>
                  <a:srgbClr val="000000"/>
                </a:solidFill>
                <a:effectLst/>
                <a:uLnTx/>
                <a:uFillTx/>
                <a:latin typeface="PT Sans" panose="020B0503020203020204" pitchFamily="34" charset="0"/>
                <a:ea typeface="Archivo"/>
                <a:cs typeface="Archivo"/>
                <a:sym typeface="Archivo"/>
              </a:rPr>
              <a:t> yang</a:t>
            </a:r>
            <a:r>
              <a:rPr kumimoji="0" lang="id-ID" sz="1800" b="0" i="0" u="none" strike="noStrike" kern="0" cap="none" spc="0" normalizeH="0" baseline="0" noProof="0" dirty="0">
                <a:ln>
                  <a:noFill/>
                </a:ln>
                <a:solidFill>
                  <a:srgbClr val="000000"/>
                </a:solidFill>
                <a:effectLst/>
                <a:uLnTx/>
                <a:uFillTx/>
                <a:latin typeface="PT Sans" panose="020B0503020203020204" pitchFamily="34" charset="0"/>
                <a:ea typeface="Archivo"/>
                <a:cs typeface="Archivo"/>
                <a:sym typeface="Archivo"/>
              </a:rPr>
              <a:t> </a:t>
            </a:r>
            <a:r>
              <a:rPr kumimoji="0" lang="en-US" sz="1800" b="0" i="0" u="none" strike="noStrike" kern="0" cap="none" spc="0" normalizeH="0" baseline="0" noProof="0" dirty="0" err="1">
                <a:ln>
                  <a:noFill/>
                </a:ln>
                <a:solidFill>
                  <a:srgbClr val="000000"/>
                </a:solidFill>
                <a:effectLst/>
                <a:uLnTx/>
                <a:uFillTx/>
                <a:latin typeface="PT Sans" panose="020B0503020203020204" pitchFamily="34" charset="0"/>
                <a:ea typeface="Archivo"/>
                <a:cs typeface="Archivo"/>
                <a:sym typeface="Archivo"/>
              </a:rPr>
              <a:t>berlangsung</a:t>
            </a:r>
            <a:endParaRPr kumimoji="0" lang="en-US" sz="1800" b="0" i="0" u="none" strike="noStrike" kern="0" cap="none" spc="0" normalizeH="0" baseline="0" noProof="0" dirty="0">
              <a:ln>
                <a:noFill/>
              </a:ln>
              <a:solidFill>
                <a:srgbClr val="000000"/>
              </a:solidFill>
              <a:effectLst/>
              <a:uLnTx/>
              <a:uFillTx/>
              <a:latin typeface="PT Sans" panose="020B0503020203020204" pitchFamily="34" charset="0"/>
              <a:ea typeface="Archivo"/>
              <a:cs typeface="Archivo"/>
              <a:sym typeface="Archivo"/>
            </a:endParaRPr>
          </a:p>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800" b="0" i="0" u="none" strike="noStrike" kern="0" cap="none" spc="0" normalizeH="0" baseline="0" noProof="0" dirty="0" err="1">
                <a:ln>
                  <a:noFill/>
                </a:ln>
                <a:solidFill>
                  <a:srgbClr val="000000"/>
                </a:solidFill>
                <a:effectLst/>
                <a:uLnTx/>
                <a:uFillTx/>
                <a:latin typeface="PT Sans" panose="020B0503020203020204" pitchFamily="34" charset="0"/>
                <a:ea typeface="Archivo"/>
                <a:cs typeface="Archivo"/>
                <a:sym typeface="Archivo"/>
              </a:rPr>
              <a:t>secara</a:t>
            </a:r>
            <a:r>
              <a:rPr kumimoji="0" lang="en-US" sz="1800" b="0" i="0" u="none" strike="noStrike" kern="0" cap="none" spc="0" normalizeH="0" baseline="0" noProof="0" dirty="0">
                <a:ln>
                  <a:noFill/>
                </a:ln>
                <a:solidFill>
                  <a:srgbClr val="000000"/>
                </a:solidFill>
                <a:effectLst/>
                <a:uLnTx/>
                <a:uFillTx/>
                <a:latin typeface="PT Sans" panose="020B0503020203020204" pitchFamily="34" charset="0"/>
                <a:ea typeface="Archivo"/>
                <a:cs typeface="Archivo"/>
                <a:sym typeface="Archivo"/>
              </a:rPr>
              <a:t> </a:t>
            </a:r>
            <a:r>
              <a:rPr kumimoji="0" lang="en-US" sz="1800" b="0" i="0" u="none" strike="noStrike" kern="0" cap="none" spc="0" normalizeH="0" baseline="0" noProof="0" dirty="0" err="1">
                <a:ln>
                  <a:noFill/>
                </a:ln>
                <a:solidFill>
                  <a:srgbClr val="000000"/>
                </a:solidFill>
                <a:effectLst/>
                <a:uLnTx/>
                <a:uFillTx/>
                <a:latin typeface="PT Sans" panose="020B0503020203020204" pitchFamily="34" charset="0"/>
                <a:ea typeface="Archivo"/>
                <a:cs typeface="Archivo"/>
                <a:sym typeface="Archivo"/>
              </a:rPr>
              <a:t>proporsional</a:t>
            </a:r>
            <a:endParaRPr kumimoji="0" sz="1800" b="0" i="0" u="none" strike="noStrike" kern="0" cap="none" spc="0" normalizeH="0" baseline="0" noProof="0" dirty="0">
              <a:ln>
                <a:noFill/>
              </a:ln>
              <a:solidFill>
                <a:srgbClr val="000000"/>
              </a:solidFill>
              <a:effectLst/>
              <a:uLnTx/>
              <a:uFillTx/>
              <a:latin typeface="PT Sans" panose="020B0503020203020204" pitchFamily="34" charset="0"/>
              <a:ea typeface="Archivo"/>
              <a:cs typeface="Archivo"/>
              <a:sym typeface="Archivo"/>
            </a:endParaRPr>
          </a:p>
        </p:txBody>
      </p:sp>
      <p:sp>
        <p:nvSpPr>
          <p:cNvPr id="581" name="Google Shape;581;p46"/>
          <p:cNvSpPr txBox="1"/>
          <p:nvPr/>
        </p:nvSpPr>
        <p:spPr>
          <a:xfrm>
            <a:off x="1088875" y="2897860"/>
            <a:ext cx="2062500" cy="1153789"/>
          </a:xfrm>
          <a:prstGeom prst="rect">
            <a:avLst/>
          </a:prstGeom>
          <a:noFill/>
          <a:ln>
            <a:noFill/>
          </a:ln>
        </p:spPr>
        <p:txBody>
          <a:bodyPr spcFirstLastPara="1" wrap="square" lIns="91425" tIns="91425" rIns="91425" bIns="91425" anchor="t"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800" b="0"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Lingkungan</a:t>
            </a:r>
            <a:r>
              <a:rPr kumimoji="0" lang="en-US" sz="1800" b="0"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 homeostasis </a:t>
            </a:r>
            <a:endParaRPr kumimoji="0" sz="1800" b="0" i="0" u="none" strike="noStrike" kern="0" cap="none" spc="0" normalizeH="0" baseline="0" noProof="0" dirty="0">
              <a:ln>
                <a:noFill/>
              </a:ln>
              <a:solidFill>
                <a:srgbClr val="000000"/>
              </a:solidFill>
              <a:effectLst/>
              <a:uLnTx/>
              <a:uFillTx/>
              <a:latin typeface="PT Sans" panose="020B0503020203020204" pitchFamily="34" charset="0"/>
              <a:ea typeface="Archivo"/>
              <a:cs typeface="Archivo"/>
              <a:sym typeface="Archivo"/>
            </a:endParaRPr>
          </a:p>
        </p:txBody>
      </p:sp>
      <p:sp>
        <p:nvSpPr>
          <p:cNvPr id="583" name="Google Shape;583;p46"/>
          <p:cNvSpPr txBox="1"/>
          <p:nvPr/>
        </p:nvSpPr>
        <p:spPr>
          <a:xfrm>
            <a:off x="5857838" y="2752778"/>
            <a:ext cx="2746011" cy="962174"/>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800" b="0"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Pertumbuhan</a:t>
            </a:r>
            <a:r>
              <a:rPr kumimoji="0" lang="en-US" sz="1800" b="0"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 dan </a:t>
            </a:r>
            <a:r>
              <a:rPr kumimoji="0" lang="en-US" sz="1800" b="0"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perkembangan</a:t>
            </a:r>
            <a:r>
              <a:rPr kumimoji="0" lang="en-US" sz="1800" b="0"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 </a:t>
            </a:r>
            <a:r>
              <a:rPr kumimoji="0" lang="en-US" sz="1800" b="0"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organisme</a:t>
            </a:r>
            <a:r>
              <a:rPr kumimoji="0" lang="en-US" sz="1800" b="0"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 </a:t>
            </a:r>
            <a:r>
              <a:rPr kumimoji="0" lang="en-US" sz="1800" b="0"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berlangsung</a:t>
            </a:r>
            <a:r>
              <a:rPr kumimoji="0" lang="en-US" sz="1800" b="0"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 </a:t>
            </a:r>
            <a:r>
              <a:rPr kumimoji="0" lang="en-US" sz="1800" b="0"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secara</a:t>
            </a:r>
            <a:r>
              <a:rPr kumimoji="0" lang="en-US" sz="1800" b="0"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 </a:t>
            </a:r>
            <a:r>
              <a:rPr kumimoji="0" lang="en-US" sz="1800" b="0"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alami</a:t>
            </a:r>
            <a:r>
              <a:rPr kumimoji="0" lang="en-US" sz="1800" b="0"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 </a:t>
            </a:r>
            <a:endParaRPr kumimoji="0" sz="1800" b="0" i="0" u="none" strike="noStrike" kern="0" cap="none" spc="0" normalizeH="0" baseline="0" noProof="0" dirty="0">
              <a:ln>
                <a:noFill/>
              </a:ln>
              <a:solidFill>
                <a:srgbClr val="000000"/>
              </a:solidFill>
              <a:effectLst/>
              <a:uLnTx/>
              <a:uFillTx/>
              <a:latin typeface="PT Sans" panose="020B0503020203020204" pitchFamily="34" charset="0"/>
              <a:ea typeface="Archivo"/>
              <a:cs typeface="Archivo"/>
              <a:sym typeface="Archivo"/>
            </a:endParaRPr>
          </a:p>
        </p:txBody>
      </p:sp>
      <p:sp>
        <p:nvSpPr>
          <p:cNvPr id="585" name="Google Shape;585;p46"/>
          <p:cNvSpPr txBox="1"/>
          <p:nvPr/>
        </p:nvSpPr>
        <p:spPr>
          <a:xfrm>
            <a:off x="5857838" y="1704700"/>
            <a:ext cx="2366444" cy="751114"/>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800" b="0"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Memiliki</a:t>
            </a:r>
            <a:r>
              <a:rPr kumimoji="0" lang="en-US" sz="1800" b="0"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 </a:t>
            </a:r>
            <a:r>
              <a:rPr kumimoji="0" lang="en-US" sz="1800" b="0"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daya</a:t>
            </a:r>
            <a:r>
              <a:rPr kumimoji="0" lang="en-US" sz="1800" b="0"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 </a:t>
            </a:r>
            <a:r>
              <a:rPr kumimoji="0" lang="en-US" sz="1800" b="0"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dukung</a:t>
            </a:r>
            <a:r>
              <a:rPr kumimoji="0" lang="en-US" sz="1800" b="0"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 </a:t>
            </a:r>
            <a:r>
              <a:rPr kumimoji="0" lang="en-US" sz="1800" b="0"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lingkungan</a:t>
            </a:r>
            <a:r>
              <a:rPr kumimoji="0" lang="en-US" sz="1800" b="0"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 </a:t>
            </a:r>
            <a:endParaRPr kumimoji="0" sz="1800" b="0" i="0" u="none" strike="noStrike" kern="0" cap="none" spc="0" normalizeH="0" baseline="0" noProof="0" dirty="0">
              <a:ln>
                <a:noFill/>
              </a:ln>
              <a:solidFill>
                <a:srgbClr val="000000"/>
              </a:solidFill>
              <a:effectLst/>
              <a:uLnTx/>
              <a:uFillTx/>
              <a:latin typeface="PT Sans" panose="020B0503020203020204" pitchFamily="34" charset="0"/>
              <a:ea typeface="Archivo"/>
              <a:cs typeface="Archivo"/>
              <a:sym typeface="Archivo"/>
            </a:endParaRPr>
          </a:p>
        </p:txBody>
      </p:sp>
      <p:pic>
        <p:nvPicPr>
          <p:cNvPr id="11" name="Picture 10">
            <a:extLst>
              <a:ext uri="{FF2B5EF4-FFF2-40B4-BE49-F238E27FC236}">
                <a16:creationId xmlns:a16="http://schemas.microsoft.com/office/drawing/2014/main" id="{FBD125B1-430C-E937-993C-45CD0A0B951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4631439"/>
            <a:ext cx="9144000" cy="512063"/>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74"/>
                                        </p:tgtEl>
                                        <p:attrNameLst>
                                          <p:attrName>style.visibility</p:attrName>
                                        </p:attrNameLst>
                                      </p:cBhvr>
                                      <p:to>
                                        <p:strVal val="visible"/>
                                      </p:to>
                                    </p:set>
                                    <p:animEffect transition="in" filter="fade">
                                      <p:cBhvr>
                                        <p:cTn id="7" dur="500"/>
                                        <p:tgtEl>
                                          <p:spTgt spid="57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79"/>
                                        </p:tgtEl>
                                        <p:attrNameLst>
                                          <p:attrName>style.visibility</p:attrName>
                                        </p:attrNameLst>
                                      </p:cBhvr>
                                      <p:to>
                                        <p:strVal val="visible"/>
                                      </p:to>
                                    </p:set>
                                    <p:animEffect transition="in" filter="fade">
                                      <p:cBhvr>
                                        <p:cTn id="11" dur="500"/>
                                        <p:tgtEl>
                                          <p:spTgt spid="579"/>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576"/>
                                        </p:tgtEl>
                                        <p:attrNameLst>
                                          <p:attrName>style.visibility</p:attrName>
                                        </p:attrNameLst>
                                      </p:cBhvr>
                                      <p:to>
                                        <p:strVal val="visible"/>
                                      </p:to>
                                    </p:set>
                                    <p:animEffect transition="in" filter="fade">
                                      <p:cBhvr>
                                        <p:cTn id="15" dur="500"/>
                                        <p:tgtEl>
                                          <p:spTgt spid="576"/>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581"/>
                                        </p:tgtEl>
                                        <p:attrNameLst>
                                          <p:attrName>style.visibility</p:attrName>
                                        </p:attrNameLst>
                                      </p:cBhvr>
                                      <p:to>
                                        <p:strVal val="visible"/>
                                      </p:to>
                                    </p:set>
                                    <p:animEffect transition="in" filter="fade">
                                      <p:cBhvr>
                                        <p:cTn id="19" dur="500"/>
                                        <p:tgtEl>
                                          <p:spTgt spid="581"/>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577"/>
                                        </p:tgtEl>
                                        <p:attrNameLst>
                                          <p:attrName>style.visibility</p:attrName>
                                        </p:attrNameLst>
                                      </p:cBhvr>
                                      <p:to>
                                        <p:strVal val="visible"/>
                                      </p:to>
                                    </p:set>
                                    <p:animEffect transition="in" filter="fade">
                                      <p:cBhvr>
                                        <p:cTn id="23" dur="500"/>
                                        <p:tgtEl>
                                          <p:spTgt spid="577"/>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583"/>
                                        </p:tgtEl>
                                        <p:attrNameLst>
                                          <p:attrName>style.visibility</p:attrName>
                                        </p:attrNameLst>
                                      </p:cBhvr>
                                      <p:to>
                                        <p:strVal val="visible"/>
                                      </p:to>
                                    </p:set>
                                    <p:animEffect transition="in" filter="fade">
                                      <p:cBhvr>
                                        <p:cTn id="27" dur="500"/>
                                        <p:tgtEl>
                                          <p:spTgt spid="583"/>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575"/>
                                        </p:tgtEl>
                                        <p:attrNameLst>
                                          <p:attrName>style.visibility</p:attrName>
                                        </p:attrNameLst>
                                      </p:cBhvr>
                                      <p:to>
                                        <p:strVal val="visible"/>
                                      </p:to>
                                    </p:set>
                                    <p:animEffect transition="in" filter="fade">
                                      <p:cBhvr>
                                        <p:cTn id="31" dur="500"/>
                                        <p:tgtEl>
                                          <p:spTgt spid="575"/>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585"/>
                                        </p:tgtEl>
                                        <p:attrNameLst>
                                          <p:attrName>style.visibility</p:attrName>
                                        </p:attrNameLst>
                                      </p:cBhvr>
                                      <p:to>
                                        <p:strVal val="visible"/>
                                      </p:to>
                                    </p:set>
                                    <p:animEffect transition="in" filter="fade">
                                      <p:cBhvr>
                                        <p:cTn id="35" dur="500"/>
                                        <p:tgtEl>
                                          <p:spTgt spid="5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4" grpId="0" animBg="1"/>
      <p:bldP spid="575" grpId="0" animBg="1"/>
      <p:bldP spid="576" grpId="0" animBg="1"/>
      <p:bldP spid="577" grpId="0" animBg="1"/>
      <p:bldP spid="579" grpId="0"/>
      <p:bldP spid="581" grpId="0"/>
      <p:bldP spid="583" grpId="0"/>
      <p:bldP spid="58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572"/>
        <p:cNvGrpSpPr/>
        <p:nvPr/>
      </p:nvGrpSpPr>
      <p:grpSpPr>
        <a:xfrm>
          <a:off x="0" y="0"/>
          <a:ext cx="0" cy="0"/>
          <a:chOff x="0" y="0"/>
          <a:chExt cx="0" cy="0"/>
        </a:xfrm>
      </p:grpSpPr>
      <p:sp>
        <p:nvSpPr>
          <p:cNvPr id="573" name="Google Shape;573;p46"/>
          <p:cNvSpPr txBox="1">
            <a:spLocks noGrp="1"/>
          </p:cNvSpPr>
          <p:nvPr>
            <p:ph type="title"/>
          </p:nvPr>
        </p:nvSpPr>
        <p:spPr>
          <a:xfrm>
            <a:off x="1233577" y="441349"/>
            <a:ext cx="6314536" cy="772291"/>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Clr>
                <a:schemeClr val="dk1"/>
              </a:buClr>
              <a:buSzPts val="1100"/>
              <a:buFont typeface="Arial"/>
              <a:buNone/>
            </a:pPr>
            <a:r>
              <a:rPr lang="en-US" sz="2800" b="1" dirty="0" err="1">
                <a:solidFill>
                  <a:srgbClr val="000000"/>
                </a:solidFill>
                <a:latin typeface="PT Sans" panose="020B0503020203020204" pitchFamily="34" charset="0"/>
                <a:cs typeface="Calibri" panose="020F0502020204030204" pitchFamily="34" charset="0"/>
              </a:rPr>
              <a:t>Keseimbangan</a:t>
            </a:r>
            <a:r>
              <a:rPr lang="en-US" sz="2800" b="1" dirty="0">
                <a:solidFill>
                  <a:srgbClr val="000000"/>
                </a:solidFill>
                <a:latin typeface="PT Sans" panose="020B0503020203020204" pitchFamily="34" charset="0"/>
                <a:cs typeface="Calibri" panose="020F0502020204030204" pitchFamily="34" charset="0"/>
              </a:rPr>
              <a:t> dan </a:t>
            </a:r>
            <a:r>
              <a:rPr lang="en-US" sz="2800" b="1" dirty="0" err="1">
                <a:solidFill>
                  <a:srgbClr val="000000"/>
                </a:solidFill>
                <a:latin typeface="PT Sans" panose="020B0503020203020204" pitchFamily="34" charset="0"/>
                <a:cs typeface="Calibri" panose="020F0502020204030204" pitchFamily="34" charset="0"/>
              </a:rPr>
              <a:t>Perubahan</a:t>
            </a:r>
            <a:r>
              <a:rPr lang="en-US" sz="2800" b="1" dirty="0">
                <a:solidFill>
                  <a:srgbClr val="000000"/>
                </a:solidFill>
                <a:latin typeface="PT Sans" panose="020B0503020203020204" pitchFamily="34" charset="0"/>
                <a:cs typeface="Calibri" panose="020F0502020204030204" pitchFamily="34" charset="0"/>
              </a:rPr>
              <a:t> </a:t>
            </a:r>
            <a:r>
              <a:rPr lang="en-US" sz="2800" b="1" dirty="0" err="1">
                <a:solidFill>
                  <a:srgbClr val="000000"/>
                </a:solidFill>
                <a:latin typeface="PT Sans" panose="020B0503020203020204" pitchFamily="34" charset="0"/>
                <a:cs typeface="Calibri" panose="020F0502020204030204" pitchFamily="34" charset="0"/>
              </a:rPr>
              <a:t>Lingkungan</a:t>
            </a:r>
            <a:r>
              <a:rPr lang="en-US" sz="2800" b="1" dirty="0">
                <a:solidFill>
                  <a:srgbClr val="000000"/>
                </a:solidFill>
                <a:latin typeface="PT Sans" panose="020B0503020203020204" pitchFamily="34" charset="0"/>
                <a:cs typeface="Calibri" panose="020F0502020204030204" pitchFamily="34" charset="0"/>
              </a:rPr>
              <a:t> </a:t>
            </a:r>
            <a:r>
              <a:rPr lang="en-US" sz="2800" b="1" dirty="0" err="1">
                <a:solidFill>
                  <a:srgbClr val="000000"/>
                </a:solidFill>
                <a:latin typeface="PT Sans" panose="020B0503020203020204" pitchFamily="34" charset="0"/>
                <a:cs typeface="Calibri" panose="020F0502020204030204" pitchFamily="34" charset="0"/>
              </a:rPr>
              <a:t>Hidup</a:t>
            </a:r>
            <a:endParaRPr dirty="0">
              <a:solidFill>
                <a:srgbClr val="000000"/>
              </a:solidFill>
            </a:endParaRPr>
          </a:p>
        </p:txBody>
      </p:sp>
      <p:sp>
        <p:nvSpPr>
          <p:cNvPr id="575" name="Google Shape;575;p46"/>
          <p:cNvSpPr/>
          <p:nvPr/>
        </p:nvSpPr>
        <p:spPr>
          <a:xfrm>
            <a:off x="4656613" y="1704700"/>
            <a:ext cx="1032000" cy="1032000"/>
          </a:xfrm>
          <a:prstGeom prst="rect">
            <a:avLst/>
          </a:prstGeom>
          <a:solidFill>
            <a:schemeClr val="accent2"/>
          </a:solid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id-ID" sz="2900" b="1" i="0" u="none" strike="noStrike" kern="0" cap="none" spc="0" normalizeH="0" baseline="0" noProof="0" dirty="0">
                <a:ln>
                  <a:noFill/>
                </a:ln>
                <a:solidFill>
                  <a:srgbClr val="000000"/>
                </a:solidFill>
                <a:effectLst/>
                <a:uLnTx/>
                <a:uFillTx/>
                <a:latin typeface="Archivo"/>
                <a:ea typeface="Archivo"/>
                <a:cs typeface="Archivo"/>
                <a:sym typeface="Archivo"/>
              </a:rPr>
              <a:t>1</a:t>
            </a:r>
            <a:endParaRPr kumimoji="0" sz="2900" b="1" i="0" u="none" strike="noStrike" kern="0" cap="none" spc="0" normalizeH="0" baseline="0" noProof="0" dirty="0">
              <a:ln>
                <a:noFill/>
              </a:ln>
              <a:solidFill>
                <a:srgbClr val="000000"/>
              </a:solidFill>
              <a:effectLst/>
              <a:uLnTx/>
              <a:uFillTx/>
              <a:latin typeface="Archivo"/>
              <a:ea typeface="Archivo"/>
              <a:cs typeface="Archivo"/>
              <a:sym typeface="Archivo"/>
            </a:endParaRPr>
          </a:p>
        </p:txBody>
      </p:sp>
      <p:sp>
        <p:nvSpPr>
          <p:cNvPr id="577" name="Google Shape;577;p46"/>
          <p:cNvSpPr/>
          <p:nvPr/>
        </p:nvSpPr>
        <p:spPr>
          <a:xfrm>
            <a:off x="4656613" y="2897860"/>
            <a:ext cx="1032000" cy="1032000"/>
          </a:xfrm>
          <a:prstGeom prst="rect">
            <a:avLst/>
          </a:prstGeom>
          <a:solidFill>
            <a:schemeClr val="accent1"/>
          </a:solid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id-ID" sz="2900" b="1" i="0" u="none" strike="noStrike" kern="0" cap="none" spc="0" normalizeH="0" baseline="0" noProof="0" dirty="0">
                <a:ln>
                  <a:noFill/>
                </a:ln>
                <a:solidFill>
                  <a:srgbClr val="000000"/>
                </a:solidFill>
                <a:effectLst/>
                <a:uLnTx/>
                <a:uFillTx/>
                <a:latin typeface="Archivo"/>
                <a:ea typeface="Archivo"/>
                <a:cs typeface="Archivo"/>
                <a:sym typeface="Archivo"/>
              </a:rPr>
              <a:t>2</a:t>
            </a:r>
            <a:endParaRPr kumimoji="0" sz="2900" b="1" i="0" u="none" strike="noStrike" kern="0" cap="none" spc="0" normalizeH="0" baseline="0" noProof="0" dirty="0">
              <a:ln>
                <a:noFill/>
              </a:ln>
              <a:solidFill>
                <a:srgbClr val="000000"/>
              </a:solidFill>
              <a:effectLst/>
              <a:uLnTx/>
              <a:uFillTx/>
              <a:latin typeface="Archivo"/>
              <a:ea typeface="Archivo"/>
              <a:cs typeface="Archivo"/>
              <a:sym typeface="Archivo"/>
            </a:endParaRPr>
          </a:p>
        </p:txBody>
      </p:sp>
      <p:sp>
        <p:nvSpPr>
          <p:cNvPr id="579" name="Google Shape;579;p46"/>
          <p:cNvSpPr txBox="1"/>
          <p:nvPr/>
        </p:nvSpPr>
        <p:spPr>
          <a:xfrm>
            <a:off x="207034" y="1604513"/>
            <a:ext cx="4280354" cy="2751827"/>
          </a:xfrm>
          <a:prstGeom prst="rect">
            <a:avLst/>
          </a:prstGeom>
          <a:noFill/>
          <a:ln>
            <a:noFill/>
          </a:ln>
        </p:spPr>
        <p:txBody>
          <a:bodyPr spcFirstLastPara="1" wrap="square" lIns="91425" tIns="91425" rIns="91425" bIns="91425" anchor="t"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800" b="0"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Keseimbangan</a:t>
            </a:r>
            <a:r>
              <a:rPr kumimoji="0" lang="en-US" sz="1800" b="0"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 </a:t>
            </a:r>
            <a:r>
              <a:rPr kumimoji="0" lang="en-US" sz="1800" b="0"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lingkungan</a:t>
            </a:r>
            <a:r>
              <a:rPr kumimoji="0" lang="en-US" sz="1800" b="0"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 </a:t>
            </a:r>
            <a:r>
              <a:rPr kumimoji="0" lang="en-US" sz="1800" b="0"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dapat</a:t>
            </a:r>
            <a:r>
              <a:rPr kumimoji="0" lang="en-US" sz="1800" b="0"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 </a:t>
            </a:r>
            <a:r>
              <a:rPr kumimoji="0" lang="en-US" sz="1800" b="0"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terganggu</a:t>
            </a:r>
            <a:r>
              <a:rPr kumimoji="0" lang="en-US" sz="1800" b="0"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 </a:t>
            </a:r>
            <a:r>
              <a:rPr kumimoji="0" lang="en-US" sz="1800" b="0"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jika</a:t>
            </a:r>
            <a:r>
              <a:rPr kumimoji="0" lang="en-US" sz="1800" b="0"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 </a:t>
            </a:r>
            <a:r>
              <a:rPr kumimoji="0" lang="en-US" sz="1800" b="0"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terjadi</a:t>
            </a:r>
            <a:r>
              <a:rPr kumimoji="0" lang="en-US" sz="1800" b="0"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 </a:t>
            </a:r>
            <a:r>
              <a:rPr kumimoji="0" lang="en-US" sz="1800" b="0"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perubahan</a:t>
            </a:r>
            <a:r>
              <a:rPr kumimoji="0" lang="en-US" sz="1800" b="0"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 </a:t>
            </a:r>
            <a:r>
              <a:rPr kumimoji="0" lang="en-US" sz="1800" b="0"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lingkungan</a:t>
            </a:r>
            <a:r>
              <a:rPr kumimoji="0" lang="en-US" sz="1800" b="0"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 </a:t>
            </a:r>
            <a:r>
              <a:rPr kumimoji="0" lang="en-US" sz="1800" b="0"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berupa</a:t>
            </a:r>
            <a:r>
              <a:rPr kumimoji="0" lang="en-US" sz="1800" b="0"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 </a:t>
            </a:r>
            <a:r>
              <a:rPr kumimoji="0" lang="en-US" sz="1800" b="0"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pengurangan</a:t>
            </a:r>
            <a:r>
              <a:rPr kumimoji="0" lang="en-US" sz="1800" b="0"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 </a:t>
            </a:r>
            <a:r>
              <a:rPr kumimoji="0" lang="en-US" sz="1800" b="0"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fungsi</a:t>
            </a:r>
            <a:r>
              <a:rPr kumimoji="0" lang="en-US" sz="1800" b="0"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 </a:t>
            </a:r>
            <a:r>
              <a:rPr kumimoji="0" lang="en-US" sz="1800" b="0"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dari</a:t>
            </a:r>
            <a:r>
              <a:rPr kumimoji="0" lang="en-US" sz="1800" b="0"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 </a:t>
            </a:r>
            <a:r>
              <a:rPr kumimoji="0" lang="en-US" sz="1800" b="0"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komponen</a:t>
            </a:r>
            <a:r>
              <a:rPr kumimoji="0" lang="en-US" sz="1800" b="0"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 </a:t>
            </a:r>
            <a:r>
              <a:rPr kumimoji="0" lang="en-US" sz="1800" b="0"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atau</a:t>
            </a:r>
            <a:r>
              <a:rPr kumimoji="0" lang="en-US" sz="1800" b="0"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 </a:t>
            </a:r>
            <a:r>
              <a:rPr kumimoji="0" lang="en-US" sz="1800" b="0"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hilangnya</a:t>
            </a:r>
            <a:r>
              <a:rPr kumimoji="0" lang="en-US" sz="1800" b="0"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 </a:t>
            </a:r>
            <a:r>
              <a:rPr kumimoji="0" lang="en-US" sz="1800" b="0"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sebagian</a:t>
            </a:r>
            <a:r>
              <a:rPr kumimoji="0" lang="en-US" sz="1800" b="0"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 </a:t>
            </a:r>
            <a:r>
              <a:rPr kumimoji="0" lang="en-US" sz="1800" b="0"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komponen</a:t>
            </a:r>
            <a:r>
              <a:rPr kumimoji="0" lang="en-US" sz="1800" b="0"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 yang </a:t>
            </a:r>
            <a:r>
              <a:rPr kumimoji="0" lang="en-US" sz="1800" b="0"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dapat</a:t>
            </a:r>
            <a:r>
              <a:rPr kumimoji="0" lang="en-US" sz="1800" b="0"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 </a:t>
            </a:r>
            <a:r>
              <a:rPr kumimoji="0" lang="en-US" sz="1800" b="0"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menyebabkan</a:t>
            </a:r>
            <a:r>
              <a:rPr kumimoji="0" lang="en-US" sz="1800" b="0"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 </a:t>
            </a:r>
            <a:r>
              <a:rPr kumimoji="0" lang="en-US" sz="1800" b="0"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putusnya</a:t>
            </a:r>
            <a:r>
              <a:rPr kumimoji="0" lang="en-US" sz="1800" b="0"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 </a:t>
            </a:r>
            <a:r>
              <a:rPr kumimoji="0" lang="en-US" sz="1800" b="0"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mata</a:t>
            </a:r>
            <a:r>
              <a:rPr kumimoji="0" lang="en-US" sz="1800" b="0"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 </a:t>
            </a:r>
            <a:r>
              <a:rPr kumimoji="0" lang="en-US" sz="1800" b="0"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rantai</a:t>
            </a:r>
            <a:r>
              <a:rPr kumimoji="0" lang="en-US" sz="1800" b="0"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 </a:t>
            </a:r>
            <a:r>
              <a:rPr kumimoji="0" lang="en-US" sz="1800" b="0"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dalam</a:t>
            </a:r>
            <a:r>
              <a:rPr kumimoji="0" lang="en-US" sz="1800" b="0"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 </a:t>
            </a:r>
            <a:r>
              <a:rPr kumimoji="0" lang="en-US" sz="1800" b="0"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ekosistem</a:t>
            </a:r>
            <a:r>
              <a:rPr kumimoji="0" lang="en-US" sz="1800" b="0"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 </a:t>
            </a:r>
            <a:r>
              <a:rPr kumimoji="0" lang="en-US" sz="1800" b="0"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Faktor</a:t>
            </a:r>
            <a:r>
              <a:rPr kumimoji="0" lang="en-US" sz="1800" b="0"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 </a:t>
            </a:r>
            <a:r>
              <a:rPr kumimoji="0" lang="en-US" sz="1800" b="0"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penyebab</a:t>
            </a:r>
            <a:r>
              <a:rPr kumimoji="0" lang="en-US" sz="1800" b="0"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 </a:t>
            </a:r>
            <a:r>
              <a:rPr kumimoji="0" lang="en-US" sz="1800" b="0"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perubahan</a:t>
            </a:r>
            <a:r>
              <a:rPr kumimoji="0" lang="en-US" sz="1800" b="0"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 </a:t>
            </a:r>
            <a:r>
              <a:rPr kumimoji="0" lang="en-US" sz="1800" b="0"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lingkungan</a:t>
            </a:r>
            <a:r>
              <a:rPr kumimoji="0" lang="en-US" sz="1800" b="0"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 </a:t>
            </a:r>
            <a:r>
              <a:rPr kumimoji="0" lang="en-US" sz="1800" b="0"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dapat</a:t>
            </a:r>
            <a:r>
              <a:rPr kumimoji="0" lang="en-US" sz="1800" b="0"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 </a:t>
            </a:r>
            <a:r>
              <a:rPr kumimoji="0" lang="en-US" sz="1800" b="0"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dibedakan</a:t>
            </a:r>
            <a:r>
              <a:rPr kumimoji="0" lang="en-US" sz="1800" b="0"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 </a:t>
            </a:r>
            <a:r>
              <a:rPr kumimoji="0" lang="en-US" sz="1800" b="0"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menjadi</a:t>
            </a:r>
            <a:r>
              <a:rPr kumimoji="0" lang="en-US" sz="1800" b="0"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 </a:t>
            </a:r>
            <a:r>
              <a:rPr kumimoji="0" lang="en-US" sz="1800" b="0"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dua</a:t>
            </a:r>
            <a:r>
              <a:rPr kumimoji="0" lang="en-US" sz="1800" b="0"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 </a:t>
            </a:r>
            <a:r>
              <a:rPr kumimoji="0" lang="en-US" sz="1800" b="0"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macam</a:t>
            </a:r>
            <a:r>
              <a:rPr kumimoji="0" lang="en-US" sz="1800" b="0"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 </a:t>
            </a:r>
            <a:r>
              <a:rPr kumimoji="0" lang="en-US" sz="1800" b="0"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yaitu</a:t>
            </a:r>
            <a:r>
              <a:rPr kumimoji="0" lang="en-US" sz="1800" b="0"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 </a:t>
            </a:r>
            <a:r>
              <a:rPr kumimoji="0" lang="en-US" sz="1800" b="0"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faktor</a:t>
            </a:r>
            <a:r>
              <a:rPr kumimoji="0" lang="en-US" sz="1800" b="0"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 </a:t>
            </a:r>
            <a:r>
              <a:rPr kumimoji="0" lang="en-US" sz="1800" b="0"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alam</a:t>
            </a:r>
            <a:r>
              <a:rPr kumimoji="0" lang="en-US" sz="1800" b="0"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 dan </a:t>
            </a:r>
            <a:r>
              <a:rPr kumimoji="0" lang="en-US" sz="1800" b="0"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faktor</a:t>
            </a:r>
            <a:r>
              <a:rPr kumimoji="0" lang="en-US" sz="1800" b="0"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 </a:t>
            </a:r>
            <a:r>
              <a:rPr kumimoji="0" lang="en-US" sz="1800" b="0"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manusia</a:t>
            </a:r>
            <a:r>
              <a:rPr kumimoji="0" lang="en-US" sz="1800" b="0"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 </a:t>
            </a:r>
            <a:endParaRPr kumimoji="0" sz="1800" b="0" i="0" u="none" strike="noStrike" kern="0" cap="none" spc="0" normalizeH="0" baseline="0" noProof="0" dirty="0">
              <a:ln>
                <a:noFill/>
              </a:ln>
              <a:solidFill>
                <a:srgbClr val="000000"/>
              </a:solidFill>
              <a:effectLst/>
              <a:uLnTx/>
              <a:uFillTx/>
              <a:latin typeface="PT Sans" panose="020B0503020203020204" pitchFamily="34" charset="0"/>
              <a:ea typeface="Archivo"/>
              <a:cs typeface="Archivo"/>
              <a:sym typeface="Archivo"/>
            </a:endParaRPr>
          </a:p>
        </p:txBody>
      </p:sp>
      <p:sp>
        <p:nvSpPr>
          <p:cNvPr id="583" name="Google Shape;583;p46"/>
          <p:cNvSpPr txBox="1"/>
          <p:nvPr/>
        </p:nvSpPr>
        <p:spPr>
          <a:xfrm>
            <a:off x="5707883" y="1955097"/>
            <a:ext cx="2746011" cy="531206"/>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2400" b="0"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Faktor</a:t>
            </a:r>
            <a:r>
              <a:rPr kumimoji="0" lang="en-US" sz="2400" b="0"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 </a:t>
            </a:r>
            <a:r>
              <a:rPr kumimoji="0" lang="en-US" sz="2400" b="0"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alam</a:t>
            </a:r>
            <a:endParaRPr kumimoji="0" sz="2400" b="0" i="0" u="none" strike="noStrike" kern="0" cap="none" spc="0" normalizeH="0" baseline="0" noProof="0" dirty="0">
              <a:ln>
                <a:noFill/>
              </a:ln>
              <a:solidFill>
                <a:srgbClr val="000000"/>
              </a:solidFill>
              <a:effectLst/>
              <a:uLnTx/>
              <a:uFillTx/>
              <a:latin typeface="PT Sans" panose="020B0503020203020204" pitchFamily="34" charset="0"/>
              <a:ea typeface="Archivo"/>
              <a:cs typeface="Archivo"/>
              <a:sym typeface="Archivo"/>
            </a:endParaRPr>
          </a:p>
        </p:txBody>
      </p:sp>
      <p:sp>
        <p:nvSpPr>
          <p:cNvPr id="585" name="Google Shape;585;p46"/>
          <p:cNvSpPr txBox="1"/>
          <p:nvPr/>
        </p:nvSpPr>
        <p:spPr>
          <a:xfrm>
            <a:off x="5707889" y="3206519"/>
            <a:ext cx="2366444" cy="414682"/>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2400" b="0"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Faktor</a:t>
            </a:r>
            <a:r>
              <a:rPr kumimoji="0" lang="en-US" sz="2400" b="0" i="0" u="none" strike="noStrike" kern="0" cap="none" spc="0" normalizeH="0" baseline="0" noProof="0" dirty="0">
                <a:ln>
                  <a:noFill/>
                </a:ln>
                <a:solidFill>
                  <a:srgbClr val="000000"/>
                </a:solidFill>
                <a:effectLst/>
                <a:uLnTx/>
                <a:uFillTx/>
                <a:latin typeface="PT Sans" panose="020B0503020203020204" pitchFamily="34" charset="0"/>
                <a:cs typeface="Arial"/>
                <a:sym typeface="Arial"/>
              </a:rPr>
              <a:t> </a:t>
            </a:r>
            <a:r>
              <a:rPr kumimoji="0" lang="en-US" sz="2400" b="0" i="0" u="none" strike="noStrike" kern="0" cap="none" spc="0" normalizeH="0" baseline="0" noProof="0" dirty="0" err="1">
                <a:ln>
                  <a:noFill/>
                </a:ln>
                <a:solidFill>
                  <a:srgbClr val="000000"/>
                </a:solidFill>
                <a:effectLst/>
                <a:uLnTx/>
                <a:uFillTx/>
                <a:latin typeface="PT Sans" panose="020B0503020203020204" pitchFamily="34" charset="0"/>
                <a:cs typeface="Arial"/>
                <a:sym typeface="Arial"/>
              </a:rPr>
              <a:t>manusia</a:t>
            </a:r>
            <a:endParaRPr kumimoji="0" sz="2400" b="0" i="0" u="none" strike="noStrike" kern="0" cap="none" spc="0" normalizeH="0" baseline="0" noProof="0" dirty="0">
              <a:ln>
                <a:noFill/>
              </a:ln>
              <a:solidFill>
                <a:srgbClr val="000000"/>
              </a:solidFill>
              <a:effectLst/>
              <a:uLnTx/>
              <a:uFillTx/>
              <a:latin typeface="PT Sans" panose="020B0503020203020204" pitchFamily="34" charset="0"/>
              <a:ea typeface="Archivo"/>
              <a:cs typeface="Archivo"/>
              <a:sym typeface="Archivo"/>
            </a:endParaRPr>
          </a:p>
        </p:txBody>
      </p:sp>
      <p:pic>
        <p:nvPicPr>
          <p:cNvPr id="8" name="Picture 7">
            <a:extLst>
              <a:ext uri="{FF2B5EF4-FFF2-40B4-BE49-F238E27FC236}">
                <a16:creationId xmlns:a16="http://schemas.microsoft.com/office/drawing/2014/main" id="{FBD125B1-430C-E937-993C-45CD0A0B951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4631439"/>
            <a:ext cx="9144000" cy="512063"/>
          </a:xfrm>
          <a:prstGeom prst="rect">
            <a:avLst/>
          </a:prstGeom>
        </p:spPr>
      </p:pic>
    </p:spTree>
    <p:extLst>
      <p:ext uri="{BB962C8B-B14F-4D97-AF65-F5344CB8AC3E}">
        <p14:creationId xmlns:p14="http://schemas.microsoft.com/office/powerpoint/2010/main" val="24513702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79"/>
                                        </p:tgtEl>
                                        <p:attrNameLst>
                                          <p:attrName>style.visibility</p:attrName>
                                        </p:attrNameLst>
                                      </p:cBhvr>
                                      <p:to>
                                        <p:strVal val="visible"/>
                                      </p:to>
                                    </p:set>
                                    <p:animEffect transition="in" filter="fade">
                                      <p:cBhvr>
                                        <p:cTn id="7" dur="500"/>
                                        <p:tgtEl>
                                          <p:spTgt spid="579"/>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75"/>
                                        </p:tgtEl>
                                        <p:attrNameLst>
                                          <p:attrName>style.visibility</p:attrName>
                                        </p:attrNameLst>
                                      </p:cBhvr>
                                      <p:to>
                                        <p:strVal val="visible"/>
                                      </p:to>
                                    </p:set>
                                    <p:animEffect transition="in" filter="fade">
                                      <p:cBhvr>
                                        <p:cTn id="11" dur="500"/>
                                        <p:tgtEl>
                                          <p:spTgt spid="57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583"/>
                                        </p:tgtEl>
                                        <p:attrNameLst>
                                          <p:attrName>style.visibility</p:attrName>
                                        </p:attrNameLst>
                                      </p:cBhvr>
                                      <p:to>
                                        <p:strVal val="visible"/>
                                      </p:to>
                                    </p:set>
                                    <p:animEffect transition="in" filter="fade">
                                      <p:cBhvr>
                                        <p:cTn id="15" dur="500"/>
                                        <p:tgtEl>
                                          <p:spTgt spid="583"/>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577"/>
                                        </p:tgtEl>
                                        <p:attrNameLst>
                                          <p:attrName>style.visibility</p:attrName>
                                        </p:attrNameLst>
                                      </p:cBhvr>
                                      <p:to>
                                        <p:strVal val="visible"/>
                                      </p:to>
                                    </p:set>
                                    <p:animEffect transition="in" filter="fade">
                                      <p:cBhvr>
                                        <p:cTn id="19" dur="500"/>
                                        <p:tgtEl>
                                          <p:spTgt spid="577"/>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585"/>
                                        </p:tgtEl>
                                        <p:attrNameLst>
                                          <p:attrName>style.visibility</p:attrName>
                                        </p:attrNameLst>
                                      </p:cBhvr>
                                      <p:to>
                                        <p:strVal val="visible"/>
                                      </p:to>
                                    </p:set>
                                    <p:animEffect transition="in" filter="fade">
                                      <p:cBhvr>
                                        <p:cTn id="23" dur="500"/>
                                        <p:tgtEl>
                                          <p:spTgt spid="5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5" grpId="0" animBg="1"/>
      <p:bldP spid="577" grpId="0" animBg="1"/>
      <p:bldP spid="579" grpId="0"/>
      <p:bldP spid="583" grpId="0"/>
      <p:bldP spid="585" grpId="0"/>
    </p:bldLst>
  </p:timing>
</p:sld>
</file>

<file path=ppt/theme/theme1.xml><?xml version="1.0" encoding="utf-8"?>
<a:theme xmlns:a="http://schemas.openxmlformats.org/drawingml/2006/main" name="Environmental Consulting by Slidesgo">
  <a:themeElements>
    <a:clrScheme name="Simple Light">
      <a:dk1>
        <a:srgbClr val="043A5B"/>
      </a:dk1>
      <a:lt1>
        <a:srgbClr val="FFFFFF"/>
      </a:lt1>
      <a:dk2>
        <a:srgbClr val="9FEAFF"/>
      </a:dk2>
      <a:lt2>
        <a:srgbClr val="40B4E5"/>
      </a:lt2>
      <a:accent1>
        <a:srgbClr val="FFD173"/>
      </a:accent1>
      <a:accent2>
        <a:srgbClr val="74D8C2"/>
      </a:accent2>
      <a:accent3>
        <a:srgbClr val="59D098"/>
      </a:accent3>
      <a:accent4>
        <a:srgbClr val="439D8A"/>
      </a:accent4>
      <a:accent5>
        <a:srgbClr val="043A5B"/>
      </a:accent5>
      <a:accent6>
        <a:srgbClr val="043A5B"/>
      </a:accent6>
      <a:hlink>
        <a:srgbClr val="043A5B"/>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368</TotalTime>
  <Words>2724</Words>
  <Application>Microsoft Office PowerPoint</Application>
  <PresentationFormat>On-screen Show (16:9)</PresentationFormat>
  <Paragraphs>325</Paragraphs>
  <Slides>50</Slides>
  <Notes>15</Notes>
  <HiddenSlides>0</HiddenSlides>
  <MMClips>0</MMClips>
  <ScaleCrop>false</ScaleCrop>
  <HeadingPairs>
    <vt:vector size="6" baseType="variant">
      <vt:variant>
        <vt:lpstr>Fonts Used</vt:lpstr>
      </vt:variant>
      <vt:variant>
        <vt:i4>13</vt:i4>
      </vt:variant>
      <vt:variant>
        <vt:lpstr>Theme</vt:lpstr>
      </vt:variant>
      <vt:variant>
        <vt:i4>1</vt:i4>
      </vt:variant>
      <vt:variant>
        <vt:lpstr>Slide Titles</vt:lpstr>
      </vt:variant>
      <vt:variant>
        <vt:i4>50</vt:i4>
      </vt:variant>
    </vt:vector>
  </HeadingPairs>
  <TitlesOfParts>
    <vt:vector size="64" baseType="lpstr">
      <vt:lpstr>Archivo</vt:lpstr>
      <vt:lpstr>Arial</vt:lpstr>
      <vt:lpstr>Calibri</vt:lpstr>
      <vt:lpstr>Exo</vt:lpstr>
      <vt:lpstr>Fira Sans Extra Condensed</vt:lpstr>
      <vt:lpstr>Fira Sans Extra Condensed Medium</vt:lpstr>
      <vt:lpstr>Fira Sans Extra Condensed SemiBold</vt:lpstr>
      <vt:lpstr>Open Sans</vt:lpstr>
      <vt:lpstr>Oswald</vt:lpstr>
      <vt:lpstr>Palanquin</vt:lpstr>
      <vt:lpstr>PT Sans</vt:lpstr>
      <vt:lpstr>Roboto</vt:lpstr>
      <vt:lpstr>Signika</vt:lpstr>
      <vt:lpstr>Environmental Consulting by Slidesgo</vt:lpstr>
      <vt:lpstr>PowerPoint Presentation</vt:lpstr>
      <vt:lpstr>Pendahuluan</vt:lpstr>
      <vt:lpstr>Pendahuluan</vt:lpstr>
      <vt:lpstr>Daftar Isi</vt:lpstr>
      <vt:lpstr>Keseimbangan dan Perubahan Lingkungan Hidup</vt:lpstr>
      <vt:lpstr>Keseimbangan dan Perubahan Lingkungan Hidup</vt:lpstr>
      <vt:lpstr>Keseimbangan dan Perubahan Lingkungan Hidup</vt:lpstr>
      <vt:lpstr>Keseimbangan dan Perubahan Lingkungan Hidup</vt:lpstr>
      <vt:lpstr>Keseimbangan dan Perubahan Lingkungan Hidup</vt:lpstr>
      <vt:lpstr>PowerPoint Presentation</vt:lpstr>
      <vt:lpstr>Pencemaran Lingkungan Hidup</vt:lpstr>
      <vt:lpstr>PowerPoint Presentation</vt:lpstr>
      <vt:lpstr>Pencemaran Lingkungan Hidup</vt:lpstr>
      <vt:lpstr>PowerPoint Presentation</vt:lpstr>
      <vt:lpstr>Pencemaran Lingkungan Hidup</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Akumulasi Bahan Pencemar dalam Rantai Makanan</vt:lpstr>
      <vt:lpstr>Akumulasi Bahan Pencemar dalam  Rantai Makanan</vt:lpstr>
      <vt:lpstr>Penanganan Limbah</vt:lpstr>
      <vt:lpstr>Penanganan Limbah</vt:lpstr>
      <vt:lpstr>PowerPoint Presentation</vt:lpstr>
      <vt:lpstr>PowerPoint Presentation</vt:lpstr>
      <vt:lpstr>Penanganan Limbah Cair (LC) domestik</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Dinamika Komunitas</vt:lpstr>
      <vt:lpstr>PowerPoint Presentation</vt:lpstr>
      <vt:lpstr>PowerPoint Presentation</vt:lpstr>
      <vt:lpstr>Adaptasi dan Mitigasi terhadap Perubahan Lingkungan</vt:lpstr>
      <vt:lpstr>PowerPoint Presentation</vt:lpstr>
      <vt:lpstr>PowerPoint Presentation</vt:lpstr>
      <vt:lpstr>PowerPoint Presentation</vt:lpstr>
      <vt:lpstr>PowerPoint Presentation</vt:lpstr>
      <vt:lpstr>Glosarium</vt:lpstr>
      <vt:lpstr>Glosarium</vt:lpstr>
      <vt:lpstr>Selamat Belajar!</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Rahma Dwi Prastika</dc:creator>
  <cp:lastModifiedBy>Putri Larasati</cp:lastModifiedBy>
  <cp:revision>37</cp:revision>
  <dcterms:created xsi:type="dcterms:W3CDTF">2022-07-10T14:40:21Z</dcterms:created>
  <dcterms:modified xsi:type="dcterms:W3CDTF">2022-07-18T01:01:07Z</dcterms:modified>
</cp:coreProperties>
</file>