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5" r:id="rId5"/>
    <p:sldId id="260" r:id="rId6"/>
    <p:sldId id="261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>
        <p:scale>
          <a:sx n="53" d="100"/>
          <a:sy n="53" d="100"/>
        </p:scale>
        <p:origin x="582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14493" y="1211010"/>
            <a:ext cx="4177489" cy="5988280"/>
          </a:xfrm>
        </p:spPr>
        <p:txBody>
          <a:bodyPr>
            <a:noAutofit/>
          </a:bodyPr>
          <a:lstStyle/>
          <a:p>
            <a:pPr algn="l"/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BAB </a:t>
            </a: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6</a:t>
            </a:r>
            <a:endParaRPr lang="en-US" sz="6000" b="1" dirty="0">
              <a:solidFill>
                <a:schemeClr val="accent5">
                  <a:lumMod val="75000"/>
                </a:schemeClr>
              </a:solidFill>
              <a:latin typeface="Adobe Arabic" panose="02040503050201020203" pitchFamily="18" charset="-78"/>
              <a:ea typeface="Tahoma" pitchFamily="34" charset="0"/>
              <a:cs typeface="Adobe Arabic" panose="02040503050201020203" pitchFamily="18" charset="-78"/>
            </a:endParaRPr>
          </a:p>
          <a:p>
            <a:pPr algn="l"/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Mengentaskan Kemiskinan dalam Teks Pidato</a:t>
            </a:r>
            <a:endParaRPr lang="en-US" sz="6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558" y="1400023"/>
            <a:ext cx="5855793" cy="3901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7667490" y="5420001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pxhere.com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6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73900" y="551454"/>
            <a:ext cx="5122100" cy="1082351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Apa itu </a:t>
            </a: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Pidato?</a:t>
            </a:r>
            <a:endParaRPr lang="en-US" sz="54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356" y="1937982"/>
            <a:ext cx="3364891" cy="3364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598736" y="1641387"/>
            <a:ext cx="4706529" cy="3286824"/>
          </a:xfrm>
        </p:spPr>
        <p:txBody>
          <a:bodyPr>
            <a:noAutofit/>
          </a:bodyPr>
          <a:lstStyle/>
          <a:p>
            <a:pPr indent="12700">
              <a:buNone/>
            </a:pPr>
            <a:r>
              <a:rPr lang="en-US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Pidato </a:t>
            </a:r>
            <a:r>
              <a:rPr lang="en-US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adalah pengungkapan pikiran dalam bentuk kata-kata yang ditujukan kepada banyak orang atau wacana yang disiapkan untuk diucapkan di depan khalayak.</a:t>
            </a:r>
          </a:p>
          <a:p>
            <a:pPr indent="12700">
              <a:buNone/>
            </a:pPr>
            <a:r>
              <a:rPr lang="en-US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Pidato </a:t>
            </a:r>
            <a:r>
              <a:rPr lang="en-US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merupakan salah satu cara berkomunikasi yang menuntut pelakunya untuk </a:t>
            </a:r>
            <a:r>
              <a:rPr lang="en-US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mmenyampaikan</a:t>
            </a:r>
            <a:r>
              <a:rPr lang="en-US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informasi secara terstruktur, mudah dipahami, dan lugas serta dibutuhkan rasa percaya diri yang tinggi dengan penguasaan materi.</a:t>
            </a:r>
            <a:endParaRPr lang="en-US" b="1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>
              <a:buNone/>
            </a:pPr>
            <a:endParaRPr lang="en-US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>
              <a:buNone/>
            </a:pPr>
            <a:endParaRPr lang="en-US" sz="2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5413" y="5494341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6"/>
          <p:cNvSpPr txBox="1">
            <a:spLocks/>
          </p:cNvSpPr>
          <p:nvPr/>
        </p:nvSpPr>
        <p:spPr>
          <a:xfrm>
            <a:off x="1913590" y="1927879"/>
            <a:ext cx="8969967" cy="2305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Macam-macam metode penyampaian teks pidato, yaitu: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Metode menghapal/</a:t>
            </a:r>
            <a:r>
              <a:rPr lang="en-US" sz="36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memorasi</a:t>
            </a:r>
            <a:endParaRPr lang="en-US" sz="36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Metode naskah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Metode ekstemporan/dibantu catatan kecil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Metode impromptu/tanpa persiapan naskah</a:t>
            </a:r>
            <a:endParaRPr lang="en-US" sz="36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6"/>
          <p:cNvSpPr txBox="1">
            <a:spLocks/>
          </p:cNvSpPr>
          <p:nvPr/>
        </p:nvSpPr>
        <p:spPr>
          <a:xfrm>
            <a:off x="1419814" y="1818151"/>
            <a:ext cx="8969967" cy="2305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Tujuan berpidato, yaitu: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Memberikan sapaan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Memberikan informasi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Memengaruhi para pendengar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Menghibur audiensi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Meyakinkan pendengar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435" y="1679448"/>
            <a:ext cx="4410456" cy="4410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95138" y="6196952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716674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681458" y="429498"/>
            <a:ext cx="6962274" cy="914400"/>
          </a:xfrm>
        </p:spPr>
        <p:txBody>
          <a:bodyPr>
            <a:noAutofit/>
          </a:bodyPr>
          <a:lstStyle/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Struktur Teks Pidato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81458" y="1759296"/>
            <a:ext cx="8080311" cy="4833257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Pembukaan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Salam pembuka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Ucapan penghormatan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Ucapan syukur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Pengantar ke arah topik</a:t>
            </a:r>
          </a:p>
          <a:p>
            <a:pPr marL="457200" indent="-45720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Isi</a:t>
            </a:r>
          </a:p>
          <a:p>
            <a:pPr marL="457200" indent="-45720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Penutup 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Simpulan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Harapan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Permohonan maaf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Ucapan terima kasih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951" y="2405416"/>
            <a:ext cx="3744240" cy="2489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8044394" y="5033228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395984" y="881928"/>
            <a:ext cx="9144000" cy="970384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Langkah-Langkah Menulis Teks Pidato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99519" y="2015412"/>
            <a:ext cx="10543591" cy="4842588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Buatlah persiapan dengan cara menentukan topik.</a:t>
            </a:r>
          </a:p>
          <a:p>
            <a:pPr marL="514350" indent="-514350" algn="just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Carilah bahan-bahan pembicaraan yang relevan dengan topik.</a:t>
            </a:r>
          </a:p>
          <a:p>
            <a:pPr marL="514350" indent="-514350" algn="just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Buatlah kerangka teks dengan memperhatikan struktur dan sistematika.</a:t>
            </a:r>
          </a:p>
          <a:p>
            <a:pPr marL="514350" indent="-514350" algn="just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Tulislah teks sesuai dengan kerangka.</a:t>
            </a:r>
          </a:p>
          <a:p>
            <a:pPr marL="514350" indent="-514350" algn="just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Gunakan bahasa yang baik dan benar.</a:t>
            </a:r>
          </a:p>
          <a:p>
            <a:pPr marL="514350" indent="-514350" algn="just">
              <a:buAutoNum type="arabicPeriod"/>
            </a:pPr>
            <a:r>
              <a:rPr lang="en-US" sz="36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Editlah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teks pidato yang telah dibuat.</a:t>
            </a:r>
          </a:p>
          <a:p>
            <a:pPr marL="514350" indent="-514350" algn="just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Bacalah secara berulang hasil teks yang telah ditulis.</a:t>
            </a:r>
            <a:endParaRPr lang="en-US" sz="3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38375" y="1539285"/>
            <a:ext cx="7715250" cy="377942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SELESAI</a:t>
            </a:r>
          </a:p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TERIMA KASIH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92244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1948</TotalTime>
  <Words>195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Adobe Arabic</vt:lpstr>
      <vt:lpstr>Arial</vt:lpstr>
      <vt:lpstr>Calibri</vt:lpstr>
      <vt:lpstr>Calibri Light</vt:lpstr>
      <vt:lpstr>Tahoma</vt:lpstr>
      <vt:lpstr>Office Theme</vt:lpstr>
      <vt:lpstr>PowerPoint Presentation</vt:lpstr>
      <vt:lpstr>Apa itu Pidato?</vt:lpstr>
      <vt:lpstr>PowerPoint Presentation</vt:lpstr>
      <vt:lpstr>PowerPoint Presentation</vt:lpstr>
      <vt:lpstr>Struktur Teks Pidato</vt:lpstr>
      <vt:lpstr>Langkah-Langkah Menulis Teks Pidato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Roy Sitepu</cp:lastModifiedBy>
  <cp:revision>24</cp:revision>
  <dcterms:created xsi:type="dcterms:W3CDTF">2022-05-10T01:11:12Z</dcterms:created>
  <dcterms:modified xsi:type="dcterms:W3CDTF">2022-09-16T07:41:37Z</dcterms:modified>
</cp:coreProperties>
</file>