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385" r:id="rId2"/>
    <p:sldId id="283" r:id="rId3"/>
    <p:sldId id="362" r:id="rId4"/>
    <p:sldId id="363" r:id="rId5"/>
    <p:sldId id="364" r:id="rId6"/>
    <p:sldId id="365" r:id="rId7"/>
    <p:sldId id="373" r:id="rId8"/>
    <p:sldId id="374" r:id="rId9"/>
    <p:sldId id="376" r:id="rId10"/>
    <p:sldId id="377" r:id="rId11"/>
    <p:sldId id="378" r:id="rId12"/>
    <p:sldId id="379" r:id="rId13"/>
    <p:sldId id="311" r:id="rId14"/>
    <p:sldId id="380" r:id="rId15"/>
    <p:sldId id="313" r:id="rId16"/>
    <p:sldId id="381" r:id="rId17"/>
    <p:sldId id="382" r:id="rId18"/>
    <p:sldId id="353" r:id="rId19"/>
    <p:sldId id="317" r:id="rId20"/>
    <p:sldId id="352" r:id="rId21"/>
    <p:sldId id="319" r:id="rId22"/>
    <p:sldId id="318" r:id="rId23"/>
    <p:sldId id="321" r:id="rId24"/>
    <p:sldId id="354" r:id="rId25"/>
    <p:sldId id="357" r:id="rId26"/>
    <p:sldId id="356" r:id="rId27"/>
    <p:sldId id="322" r:id="rId28"/>
    <p:sldId id="330" r:id="rId29"/>
    <p:sldId id="331" r:id="rId30"/>
    <p:sldId id="358" r:id="rId31"/>
    <p:sldId id="359" r:id="rId32"/>
    <p:sldId id="360" r:id="rId33"/>
    <p:sldId id="383" r:id="rId34"/>
    <p:sldId id="384"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580"/>
  </p:normalViewPr>
  <p:slideViewPr>
    <p:cSldViewPr snapToGrid="0">
      <p:cViewPr varScale="1">
        <p:scale>
          <a:sx n="79" d="100"/>
          <a:sy n="79" d="100"/>
        </p:scale>
        <p:origin x="168"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80B63C-ABA2-9C42-86BC-D3A6016595D1}" type="datetimeFigureOut">
              <a:rPr lang="en-US" smtClean="0"/>
              <a:t>8/3/2022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C3E3EC-9BD8-A944-9846-AB237793D8E3}" type="slidenum">
              <a:rPr lang="en-US" smtClean="0"/>
              <a:t>‹#›</a:t>
            </a:fld>
            <a:endParaRPr lang="en-US"/>
          </a:p>
        </p:txBody>
      </p:sp>
    </p:spTree>
    <p:extLst>
      <p:ext uri="{BB962C8B-B14F-4D97-AF65-F5344CB8AC3E}">
        <p14:creationId xmlns:p14="http://schemas.microsoft.com/office/powerpoint/2010/main" val="2427542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err="1"/>
              <a:t>Teks</a:t>
            </a:r>
            <a:r>
              <a:rPr lang="en-US" dirty="0"/>
              <a:t> </a:t>
            </a:r>
            <a:r>
              <a:rPr lang="en-US" dirty="0" err="1"/>
              <a:t>warna</a:t>
            </a:r>
            <a:r>
              <a:rPr lang="en-US" dirty="0"/>
              <a:t> “IPA” </a:t>
            </a:r>
            <a:r>
              <a:rPr lang="en-US" dirty="0" err="1"/>
              <a:t>diubah</a:t>
            </a:r>
            <a:r>
              <a:rPr lang="en-US" baseline="0" dirty="0"/>
              <a:t> </a:t>
            </a:r>
            <a:r>
              <a:rPr lang="en-US" baseline="0" dirty="0" err="1"/>
              <a:t>sesuai</a:t>
            </a:r>
            <a:r>
              <a:rPr lang="en-US" baseline="0" dirty="0"/>
              <a:t> cover </a:t>
            </a:r>
            <a:r>
              <a:rPr lang="en-US" baseline="0" dirty="0" err="1"/>
              <a:t>dan</a:t>
            </a:r>
            <a:r>
              <a:rPr lang="en-US" baseline="0" dirty="0"/>
              <a:t> </a:t>
            </a:r>
            <a:r>
              <a:rPr lang="en-US" baseline="0" dirty="0" err="1"/>
              <a:t>tingkat</a:t>
            </a:r>
            <a:r>
              <a:rPr lang="en-US" baseline="0" dirty="0"/>
              <a:t> </a:t>
            </a:r>
            <a:r>
              <a:rPr lang="en-US" baseline="0" dirty="0" err="1"/>
              <a:t>kelas</a:t>
            </a:r>
            <a:endParaRPr lang="en-US" dirty="0"/>
          </a:p>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extLst>
      <p:ext uri="{BB962C8B-B14F-4D97-AF65-F5344CB8AC3E}">
        <p14:creationId xmlns:p14="http://schemas.microsoft.com/office/powerpoint/2010/main" val="1457703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94622-F544-4115-42DB-2E08017B089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45061C0-71A9-5633-380F-744C02D1D4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A575FFD-D15B-B4FF-95CD-22ED3B808028}"/>
              </a:ext>
            </a:extLst>
          </p:cNvPr>
          <p:cNvSpPr>
            <a:spLocks noGrp="1"/>
          </p:cNvSpPr>
          <p:nvPr>
            <p:ph type="dt" sz="half" idx="10"/>
          </p:nvPr>
        </p:nvSpPr>
        <p:spPr/>
        <p:txBody>
          <a:bodyPr/>
          <a:lstStyle/>
          <a:p>
            <a:fld id="{8FC150BC-F9F4-D641-8B0F-95AE2586834A}" type="datetimeFigureOut">
              <a:rPr lang="en-US" smtClean="0"/>
              <a:t>8/3/2022</a:t>
            </a:fld>
            <a:endParaRPr lang="en-US"/>
          </a:p>
        </p:txBody>
      </p:sp>
      <p:sp>
        <p:nvSpPr>
          <p:cNvPr id="5" name="Footer Placeholder 4">
            <a:extLst>
              <a:ext uri="{FF2B5EF4-FFF2-40B4-BE49-F238E27FC236}">
                <a16:creationId xmlns:a16="http://schemas.microsoft.com/office/drawing/2014/main" id="{5092DB86-ED4A-BBA3-B1AC-74751D17F3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C312CE-5342-FB67-FB25-0C29EE60038C}"/>
              </a:ext>
            </a:extLst>
          </p:cNvPr>
          <p:cNvSpPr>
            <a:spLocks noGrp="1"/>
          </p:cNvSpPr>
          <p:nvPr>
            <p:ph type="sldNum" sz="quarter" idx="12"/>
          </p:nvPr>
        </p:nvSpPr>
        <p:spPr/>
        <p:txBody>
          <a:bodyPr/>
          <a:lstStyle/>
          <a:p>
            <a:fld id="{813D4B76-ED69-C244-BFC0-01A9662C59D1}" type="slidenum">
              <a:rPr lang="en-US" smtClean="0"/>
              <a:t>‹#›</a:t>
            </a:fld>
            <a:endParaRPr lang="en-US"/>
          </a:p>
        </p:txBody>
      </p:sp>
    </p:spTree>
    <p:extLst>
      <p:ext uri="{BB962C8B-B14F-4D97-AF65-F5344CB8AC3E}">
        <p14:creationId xmlns:p14="http://schemas.microsoft.com/office/powerpoint/2010/main" val="641031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CE7E4-7973-9862-149C-70897A9CC3E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701D944-A238-4B12-D1CC-CC6B92CAABD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4C5EB7-A894-64D5-B112-DD4FD9F7D641}"/>
              </a:ext>
            </a:extLst>
          </p:cNvPr>
          <p:cNvSpPr>
            <a:spLocks noGrp="1"/>
          </p:cNvSpPr>
          <p:nvPr>
            <p:ph type="dt" sz="half" idx="10"/>
          </p:nvPr>
        </p:nvSpPr>
        <p:spPr/>
        <p:txBody>
          <a:bodyPr/>
          <a:lstStyle/>
          <a:p>
            <a:fld id="{8FC150BC-F9F4-D641-8B0F-95AE2586834A}" type="datetimeFigureOut">
              <a:rPr lang="en-US" smtClean="0"/>
              <a:t>8/3/2022</a:t>
            </a:fld>
            <a:endParaRPr lang="en-US"/>
          </a:p>
        </p:txBody>
      </p:sp>
      <p:sp>
        <p:nvSpPr>
          <p:cNvPr id="5" name="Footer Placeholder 4">
            <a:extLst>
              <a:ext uri="{FF2B5EF4-FFF2-40B4-BE49-F238E27FC236}">
                <a16:creationId xmlns:a16="http://schemas.microsoft.com/office/drawing/2014/main" id="{AED0FDFA-B5DF-AFA4-E70F-BF1B8A5A1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01113F-50A4-CB77-5C29-20ADE9837F2E}"/>
              </a:ext>
            </a:extLst>
          </p:cNvPr>
          <p:cNvSpPr>
            <a:spLocks noGrp="1"/>
          </p:cNvSpPr>
          <p:nvPr>
            <p:ph type="sldNum" sz="quarter" idx="12"/>
          </p:nvPr>
        </p:nvSpPr>
        <p:spPr/>
        <p:txBody>
          <a:bodyPr/>
          <a:lstStyle/>
          <a:p>
            <a:fld id="{813D4B76-ED69-C244-BFC0-01A9662C59D1}" type="slidenum">
              <a:rPr lang="en-US" smtClean="0"/>
              <a:t>‹#›</a:t>
            </a:fld>
            <a:endParaRPr lang="en-US"/>
          </a:p>
        </p:txBody>
      </p:sp>
    </p:spTree>
    <p:extLst>
      <p:ext uri="{BB962C8B-B14F-4D97-AF65-F5344CB8AC3E}">
        <p14:creationId xmlns:p14="http://schemas.microsoft.com/office/powerpoint/2010/main" val="764562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4A8F1E-9588-C226-5494-EEF7867C438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5F29088-EEDB-653A-4169-5F215A0B30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381B08-139D-39DB-624B-5A7C9186D1AD}"/>
              </a:ext>
            </a:extLst>
          </p:cNvPr>
          <p:cNvSpPr>
            <a:spLocks noGrp="1"/>
          </p:cNvSpPr>
          <p:nvPr>
            <p:ph type="dt" sz="half" idx="10"/>
          </p:nvPr>
        </p:nvSpPr>
        <p:spPr/>
        <p:txBody>
          <a:bodyPr/>
          <a:lstStyle/>
          <a:p>
            <a:fld id="{8FC150BC-F9F4-D641-8B0F-95AE2586834A}" type="datetimeFigureOut">
              <a:rPr lang="en-US" smtClean="0"/>
              <a:t>8/3/2022</a:t>
            </a:fld>
            <a:endParaRPr lang="en-US"/>
          </a:p>
        </p:txBody>
      </p:sp>
      <p:sp>
        <p:nvSpPr>
          <p:cNvPr id="5" name="Footer Placeholder 4">
            <a:extLst>
              <a:ext uri="{FF2B5EF4-FFF2-40B4-BE49-F238E27FC236}">
                <a16:creationId xmlns:a16="http://schemas.microsoft.com/office/drawing/2014/main" id="{EA8BE3DF-A96B-A225-D114-5EB254DFCB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4046CA-EEFD-A824-1CE8-3464D1A836A9}"/>
              </a:ext>
            </a:extLst>
          </p:cNvPr>
          <p:cNvSpPr>
            <a:spLocks noGrp="1"/>
          </p:cNvSpPr>
          <p:nvPr>
            <p:ph type="sldNum" sz="quarter" idx="12"/>
          </p:nvPr>
        </p:nvSpPr>
        <p:spPr/>
        <p:txBody>
          <a:bodyPr/>
          <a:lstStyle/>
          <a:p>
            <a:fld id="{813D4B76-ED69-C244-BFC0-01A9662C59D1}" type="slidenum">
              <a:rPr lang="en-US" smtClean="0"/>
              <a:t>‹#›</a:t>
            </a:fld>
            <a:endParaRPr lang="en-US"/>
          </a:p>
        </p:txBody>
      </p:sp>
    </p:spTree>
    <p:extLst>
      <p:ext uri="{BB962C8B-B14F-4D97-AF65-F5344CB8AC3E}">
        <p14:creationId xmlns:p14="http://schemas.microsoft.com/office/powerpoint/2010/main" val="11519721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189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72991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BCF4C-561C-7B2B-E218-5243BE5DFD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D8F353-67FD-E37B-8232-59487E5B3C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0D6C2E-2EA2-A72D-BC09-1CE3134EB93E}"/>
              </a:ext>
            </a:extLst>
          </p:cNvPr>
          <p:cNvSpPr>
            <a:spLocks noGrp="1"/>
          </p:cNvSpPr>
          <p:nvPr>
            <p:ph type="dt" sz="half" idx="10"/>
          </p:nvPr>
        </p:nvSpPr>
        <p:spPr/>
        <p:txBody>
          <a:bodyPr/>
          <a:lstStyle/>
          <a:p>
            <a:fld id="{8FC150BC-F9F4-D641-8B0F-95AE2586834A}" type="datetimeFigureOut">
              <a:rPr lang="en-US" smtClean="0"/>
              <a:t>8/3/2022</a:t>
            </a:fld>
            <a:endParaRPr lang="en-US"/>
          </a:p>
        </p:txBody>
      </p:sp>
      <p:sp>
        <p:nvSpPr>
          <p:cNvPr id="5" name="Footer Placeholder 4">
            <a:extLst>
              <a:ext uri="{FF2B5EF4-FFF2-40B4-BE49-F238E27FC236}">
                <a16:creationId xmlns:a16="http://schemas.microsoft.com/office/drawing/2014/main" id="{40580BCF-45F7-541E-9A76-7801772C3F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FF5331-85DC-13D0-A37B-23D9DE16703F}"/>
              </a:ext>
            </a:extLst>
          </p:cNvPr>
          <p:cNvSpPr>
            <a:spLocks noGrp="1"/>
          </p:cNvSpPr>
          <p:nvPr>
            <p:ph type="sldNum" sz="quarter" idx="12"/>
          </p:nvPr>
        </p:nvSpPr>
        <p:spPr/>
        <p:txBody>
          <a:bodyPr/>
          <a:lstStyle/>
          <a:p>
            <a:fld id="{813D4B76-ED69-C244-BFC0-01A9662C59D1}" type="slidenum">
              <a:rPr lang="en-US" smtClean="0"/>
              <a:t>‹#›</a:t>
            </a:fld>
            <a:endParaRPr lang="en-US"/>
          </a:p>
        </p:txBody>
      </p:sp>
    </p:spTree>
    <p:extLst>
      <p:ext uri="{BB962C8B-B14F-4D97-AF65-F5344CB8AC3E}">
        <p14:creationId xmlns:p14="http://schemas.microsoft.com/office/powerpoint/2010/main" val="3482040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C8902-83E8-DFDF-D6E8-24A127AF4D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9850378-CCA8-39BC-4A6F-0E7108D986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D04265-0BCF-94A9-E6C2-CD2AD61DB7A1}"/>
              </a:ext>
            </a:extLst>
          </p:cNvPr>
          <p:cNvSpPr>
            <a:spLocks noGrp="1"/>
          </p:cNvSpPr>
          <p:nvPr>
            <p:ph type="dt" sz="half" idx="10"/>
          </p:nvPr>
        </p:nvSpPr>
        <p:spPr/>
        <p:txBody>
          <a:bodyPr/>
          <a:lstStyle/>
          <a:p>
            <a:fld id="{8FC150BC-F9F4-D641-8B0F-95AE2586834A}" type="datetimeFigureOut">
              <a:rPr lang="en-US" smtClean="0"/>
              <a:t>8/3/2022</a:t>
            </a:fld>
            <a:endParaRPr lang="en-US"/>
          </a:p>
        </p:txBody>
      </p:sp>
      <p:sp>
        <p:nvSpPr>
          <p:cNvPr id="5" name="Footer Placeholder 4">
            <a:extLst>
              <a:ext uri="{FF2B5EF4-FFF2-40B4-BE49-F238E27FC236}">
                <a16:creationId xmlns:a16="http://schemas.microsoft.com/office/drawing/2014/main" id="{6A86547A-89ED-EF5E-69CF-1E4742CDD4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616F7C-88C6-8DDC-3044-3F4DE08B64B9}"/>
              </a:ext>
            </a:extLst>
          </p:cNvPr>
          <p:cNvSpPr>
            <a:spLocks noGrp="1"/>
          </p:cNvSpPr>
          <p:nvPr>
            <p:ph type="sldNum" sz="quarter" idx="12"/>
          </p:nvPr>
        </p:nvSpPr>
        <p:spPr/>
        <p:txBody>
          <a:bodyPr/>
          <a:lstStyle/>
          <a:p>
            <a:fld id="{813D4B76-ED69-C244-BFC0-01A9662C59D1}" type="slidenum">
              <a:rPr lang="en-US" smtClean="0"/>
              <a:t>‹#›</a:t>
            </a:fld>
            <a:endParaRPr lang="en-US"/>
          </a:p>
        </p:txBody>
      </p:sp>
    </p:spTree>
    <p:extLst>
      <p:ext uri="{BB962C8B-B14F-4D97-AF65-F5344CB8AC3E}">
        <p14:creationId xmlns:p14="http://schemas.microsoft.com/office/powerpoint/2010/main" val="4226654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14982-A3C7-C21F-3783-5C924C9251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B0F236-B2BD-ECDF-4833-FEE7864BE8A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351F9E9-0F1D-EE1C-4B88-3078324CC5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94131CD-6F11-BD3D-5570-D17A90FED54F}"/>
              </a:ext>
            </a:extLst>
          </p:cNvPr>
          <p:cNvSpPr>
            <a:spLocks noGrp="1"/>
          </p:cNvSpPr>
          <p:nvPr>
            <p:ph type="dt" sz="half" idx="10"/>
          </p:nvPr>
        </p:nvSpPr>
        <p:spPr/>
        <p:txBody>
          <a:bodyPr/>
          <a:lstStyle/>
          <a:p>
            <a:fld id="{8FC150BC-F9F4-D641-8B0F-95AE2586834A}" type="datetimeFigureOut">
              <a:rPr lang="en-US" smtClean="0"/>
              <a:t>8/3/2022</a:t>
            </a:fld>
            <a:endParaRPr lang="en-US"/>
          </a:p>
        </p:txBody>
      </p:sp>
      <p:sp>
        <p:nvSpPr>
          <p:cNvPr id="6" name="Footer Placeholder 5">
            <a:extLst>
              <a:ext uri="{FF2B5EF4-FFF2-40B4-BE49-F238E27FC236}">
                <a16:creationId xmlns:a16="http://schemas.microsoft.com/office/drawing/2014/main" id="{E5DF6659-E327-77CD-3209-3717710882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A5F50C-F2A5-D6E2-6D50-EA7FE9776F1D}"/>
              </a:ext>
            </a:extLst>
          </p:cNvPr>
          <p:cNvSpPr>
            <a:spLocks noGrp="1"/>
          </p:cNvSpPr>
          <p:nvPr>
            <p:ph type="sldNum" sz="quarter" idx="12"/>
          </p:nvPr>
        </p:nvSpPr>
        <p:spPr/>
        <p:txBody>
          <a:bodyPr/>
          <a:lstStyle/>
          <a:p>
            <a:fld id="{813D4B76-ED69-C244-BFC0-01A9662C59D1}" type="slidenum">
              <a:rPr lang="en-US" smtClean="0"/>
              <a:t>‹#›</a:t>
            </a:fld>
            <a:endParaRPr lang="en-US"/>
          </a:p>
        </p:txBody>
      </p:sp>
    </p:spTree>
    <p:extLst>
      <p:ext uri="{BB962C8B-B14F-4D97-AF65-F5344CB8AC3E}">
        <p14:creationId xmlns:p14="http://schemas.microsoft.com/office/powerpoint/2010/main" val="3851603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EC1A1-5FF1-9544-7344-1CA0B694C07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4A2318A-1380-C82B-1F09-9B6DD66696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EE07D3F-296A-BCC5-9F91-F1B637769B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C4AD4F-A46B-2A2F-C804-5FB1BD2614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A816748-5FA7-A2A7-4504-0FFFBAAD167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8E04D95-C89B-CDF0-07BD-A2F4551E8770}"/>
              </a:ext>
            </a:extLst>
          </p:cNvPr>
          <p:cNvSpPr>
            <a:spLocks noGrp="1"/>
          </p:cNvSpPr>
          <p:nvPr>
            <p:ph type="dt" sz="half" idx="10"/>
          </p:nvPr>
        </p:nvSpPr>
        <p:spPr/>
        <p:txBody>
          <a:bodyPr/>
          <a:lstStyle/>
          <a:p>
            <a:fld id="{8FC150BC-F9F4-D641-8B0F-95AE2586834A}" type="datetimeFigureOut">
              <a:rPr lang="en-US" smtClean="0"/>
              <a:t>8/3/2022</a:t>
            </a:fld>
            <a:endParaRPr lang="en-US"/>
          </a:p>
        </p:txBody>
      </p:sp>
      <p:sp>
        <p:nvSpPr>
          <p:cNvPr id="8" name="Footer Placeholder 7">
            <a:extLst>
              <a:ext uri="{FF2B5EF4-FFF2-40B4-BE49-F238E27FC236}">
                <a16:creationId xmlns:a16="http://schemas.microsoft.com/office/drawing/2014/main" id="{152E6671-AA23-4741-F388-3D21C69159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B40E09-4626-C983-15F2-CF171E0A2FE8}"/>
              </a:ext>
            </a:extLst>
          </p:cNvPr>
          <p:cNvSpPr>
            <a:spLocks noGrp="1"/>
          </p:cNvSpPr>
          <p:nvPr>
            <p:ph type="sldNum" sz="quarter" idx="12"/>
          </p:nvPr>
        </p:nvSpPr>
        <p:spPr/>
        <p:txBody>
          <a:bodyPr/>
          <a:lstStyle/>
          <a:p>
            <a:fld id="{813D4B76-ED69-C244-BFC0-01A9662C59D1}" type="slidenum">
              <a:rPr lang="en-US" smtClean="0"/>
              <a:t>‹#›</a:t>
            </a:fld>
            <a:endParaRPr lang="en-US"/>
          </a:p>
        </p:txBody>
      </p:sp>
    </p:spTree>
    <p:extLst>
      <p:ext uri="{BB962C8B-B14F-4D97-AF65-F5344CB8AC3E}">
        <p14:creationId xmlns:p14="http://schemas.microsoft.com/office/powerpoint/2010/main" val="2257484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D0020-D5A6-D654-E2B8-DE75D4C0186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BC252C-E47A-D9F9-821E-B2B688906060}"/>
              </a:ext>
            </a:extLst>
          </p:cNvPr>
          <p:cNvSpPr>
            <a:spLocks noGrp="1"/>
          </p:cNvSpPr>
          <p:nvPr>
            <p:ph type="dt" sz="half" idx="10"/>
          </p:nvPr>
        </p:nvSpPr>
        <p:spPr/>
        <p:txBody>
          <a:bodyPr/>
          <a:lstStyle/>
          <a:p>
            <a:fld id="{8FC150BC-F9F4-D641-8B0F-95AE2586834A}" type="datetimeFigureOut">
              <a:rPr lang="en-US" smtClean="0"/>
              <a:t>8/3/2022</a:t>
            </a:fld>
            <a:endParaRPr lang="en-US"/>
          </a:p>
        </p:txBody>
      </p:sp>
      <p:sp>
        <p:nvSpPr>
          <p:cNvPr id="4" name="Footer Placeholder 3">
            <a:extLst>
              <a:ext uri="{FF2B5EF4-FFF2-40B4-BE49-F238E27FC236}">
                <a16:creationId xmlns:a16="http://schemas.microsoft.com/office/drawing/2014/main" id="{FFCD5EC1-2F0E-9975-6349-D99FD68337D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1908B8F-1BAC-4FB8-BD85-F13C366C21DC}"/>
              </a:ext>
            </a:extLst>
          </p:cNvPr>
          <p:cNvSpPr>
            <a:spLocks noGrp="1"/>
          </p:cNvSpPr>
          <p:nvPr>
            <p:ph type="sldNum" sz="quarter" idx="12"/>
          </p:nvPr>
        </p:nvSpPr>
        <p:spPr/>
        <p:txBody>
          <a:bodyPr/>
          <a:lstStyle/>
          <a:p>
            <a:fld id="{813D4B76-ED69-C244-BFC0-01A9662C59D1}" type="slidenum">
              <a:rPr lang="en-US" smtClean="0"/>
              <a:t>‹#›</a:t>
            </a:fld>
            <a:endParaRPr lang="en-US"/>
          </a:p>
        </p:txBody>
      </p:sp>
    </p:spTree>
    <p:extLst>
      <p:ext uri="{BB962C8B-B14F-4D97-AF65-F5344CB8AC3E}">
        <p14:creationId xmlns:p14="http://schemas.microsoft.com/office/powerpoint/2010/main" val="2626474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0B10DE-75E7-A708-8AA7-84C1853C0702}"/>
              </a:ext>
            </a:extLst>
          </p:cNvPr>
          <p:cNvSpPr>
            <a:spLocks noGrp="1"/>
          </p:cNvSpPr>
          <p:nvPr>
            <p:ph type="dt" sz="half" idx="10"/>
          </p:nvPr>
        </p:nvSpPr>
        <p:spPr/>
        <p:txBody>
          <a:bodyPr/>
          <a:lstStyle/>
          <a:p>
            <a:fld id="{8FC150BC-F9F4-D641-8B0F-95AE2586834A}" type="datetimeFigureOut">
              <a:rPr lang="en-US" smtClean="0"/>
              <a:t>8/3/2022</a:t>
            </a:fld>
            <a:endParaRPr lang="en-US"/>
          </a:p>
        </p:txBody>
      </p:sp>
      <p:sp>
        <p:nvSpPr>
          <p:cNvPr id="3" name="Footer Placeholder 2">
            <a:extLst>
              <a:ext uri="{FF2B5EF4-FFF2-40B4-BE49-F238E27FC236}">
                <a16:creationId xmlns:a16="http://schemas.microsoft.com/office/drawing/2014/main" id="{34D8C33D-D243-BE2F-BBDF-9E5FF690327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1B8BB72-4E08-3789-22E9-7805D6F7DBEB}"/>
              </a:ext>
            </a:extLst>
          </p:cNvPr>
          <p:cNvSpPr>
            <a:spLocks noGrp="1"/>
          </p:cNvSpPr>
          <p:nvPr>
            <p:ph type="sldNum" sz="quarter" idx="12"/>
          </p:nvPr>
        </p:nvSpPr>
        <p:spPr/>
        <p:txBody>
          <a:bodyPr/>
          <a:lstStyle/>
          <a:p>
            <a:fld id="{813D4B76-ED69-C244-BFC0-01A9662C59D1}" type="slidenum">
              <a:rPr lang="en-US" smtClean="0"/>
              <a:t>‹#›</a:t>
            </a:fld>
            <a:endParaRPr lang="en-US"/>
          </a:p>
        </p:txBody>
      </p:sp>
    </p:spTree>
    <p:extLst>
      <p:ext uri="{BB962C8B-B14F-4D97-AF65-F5344CB8AC3E}">
        <p14:creationId xmlns:p14="http://schemas.microsoft.com/office/powerpoint/2010/main" val="1459042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E0F81-EF8A-1CF1-1F0C-1F48DB86D3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ECDB4FF-C26E-3750-5F1D-7692987441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A19081B-6D91-6EF9-695E-DDC8979DDD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1BD2E6-8DA5-09B9-1859-499ED664C782}"/>
              </a:ext>
            </a:extLst>
          </p:cNvPr>
          <p:cNvSpPr>
            <a:spLocks noGrp="1"/>
          </p:cNvSpPr>
          <p:nvPr>
            <p:ph type="dt" sz="half" idx="10"/>
          </p:nvPr>
        </p:nvSpPr>
        <p:spPr/>
        <p:txBody>
          <a:bodyPr/>
          <a:lstStyle/>
          <a:p>
            <a:fld id="{8FC150BC-F9F4-D641-8B0F-95AE2586834A}" type="datetimeFigureOut">
              <a:rPr lang="en-US" smtClean="0"/>
              <a:t>8/3/2022</a:t>
            </a:fld>
            <a:endParaRPr lang="en-US"/>
          </a:p>
        </p:txBody>
      </p:sp>
      <p:sp>
        <p:nvSpPr>
          <p:cNvPr id="6" name="Footer Placeholder 5">
            <a:extLst>
              <a:ext uri="{FF2B5EF4-FFF2-40B4-BE49-F238E27FC236}">
                <a16:creationId xmlns:a16="http://schemas.microsoft.com/office/drawing/2014/main" id="{1716ACC2-5F6F-1749-F08B-D791ABE3F8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43E251-B990-EB53-69E3-F0F45B782D84}"/>
              </a:ext>
            </a:extLst>
          </p:cNvPr>
          <p:cNvSpPr>
            <a:spLocks noGrp="1"/>
          </p:cNvSpPr>
          <p:nvPr>
            <p:ph type="sldNum" sz="quarter" idx="12"/>
          </p:nvPr>
        </p:nvSpPr>
        <p:spPr/>
        <p:txBody>
          <a:bodyPr/>
          <a:lstStyle/>
          <a:p>
            <a:fld id="{813D4B76-ED69-C244-BFC0-01A9662C59D1}" type="slidenum">
              <a:rPr lang="en-US" smtClean="0"/>
              <a:t>‹#›</a:t>
            </a:fld>
            <a:endParaRPr lang="en-US"/>
          </a:p>
        </p:txBody>
      </p:sp>
    </p:spTree>
    <p:extLst>
      <p:ext uri="{BB962C8B-B14F-4D97-AF65-F5344CB8AC3E}">
        <p14:creationId xmlns:p14="http://schemas.microsoft.com/office/powerpoint/2010/main" val="4070309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F7131-22BC-E991-6DA1-43FCBDBBAB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1A9E05F-D597-8A3C-B1D2-EDD25DCAAD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CA6123F-943A-03F9-F42E-99F5B17AE9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3EAEE5-4A18-EA67-D866-95165B6F4FB9}"/>
              </a:ext>
            </a:extLst>
          </p:cNvPr>
          <p:cNvSpPr>
            <a:spLocks noGrp="1"/>
          </p:cNvSpPr>
          <p:nvPr>
            <p:ph type="dt" sz="half" idx="10"/>
          </p:nvPr>
        </p:nvSpPr>
        <p:spPr/>
        <p:txBody>
          <a:bodyPr/>
          <a:lstStyle/>
          <a:p>
            <a:fld id="{8FC150BC-F9F4-D641-8B0F-95AE2586834A}" type="datetimeFigureOut">
              <a:rPr lang="en-US" smtClean="0"/>
              <a:t>8/3/2022</a:t>
            </a:fld>
            <a:endParaRPr lang="en-US"/>
          </a:p>
        </p:txBody>
      </p:sp>
      <p:sp>
        <p:nvSpPr>
          <p:cNvPr id="6" name="Footer Placeholder 5">
            <a:extLst>
              <a:ext uri="{FF2B5EF4-FFF2-40B4-BE49-F238E27FC236}">
                <a16:creationId xmlns:a16="http://schemas.microsoft.com/office/drawing/2014/main" id="{952352DA-7A1B-2658-F48C-56CCF02279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E0A24D-F293-429B-A49D-3E2D719EF04B}"/>
              </a:ext>
            </a:extLst>
          </p:cNvPr>
          <p:cNvSpPr>
            <a:spLocks noGrp="1"/>
          </p:cNvSpPr>
          <p:nvPr>
            <p:ph type="sldNum" sz="quarter" idx="12"/>
          </p:nvPr>
        </p:nvSpPr>
        <p:spPr/>
        <p:txBody>
          <a:bodyPr/>
          <a:lstStyle/>
          <a:p>
            <a:fld id="{813D4B76-ED69-C244-BFC0-01A9662C59D1}" type="slidenum">
              <a:rPr lang="en-US" smtClean="0"/>
              <a:t>‹#›</a:t>
            </a:fld>
            <a:endParaRPr lang="en-US"/>
          </a:p>
        </p:txBody>
      </p:sp>
    </p:spTree>
    <p:extLst>
      <p:ext uri="{BB962C8B-B14F-4D97-AF65-F5344CB8AC3E}">
        <p14:creationId xmlns:p14="http://schemas.microsoft.com/office/powerpoint/2010/main" val="580929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393153-C51C-FC53-E7CC-D8D17A69C6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07E3FD4-1A7E-C703-47BF-67B6F7CC10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42BEAF-B608-C37E-0673-496C5005DC4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C150BC-F9F4-D641-8B0F-95AE2586834A}" type="datetimeFigureOut">
              <a:rPr lang="en-US" smtClean="0"/>
              <a:t>8/3/2022</a:t>
            </a:fld>
            <a:endParaRPr lang="en-US"/>
          </a:p>
        </p:txBody>
      </p:sp>
      <p:sp>
        <p:nvSpPr>
          <p:cNvPr id="5" name="Footer Placeholder 4">
            <a:extLst>
              <a:ext uri="{FF2B5EF4-FFF2-40B4-BE49-F238E27FC236}">
                <a16:creationId xmlns:a16="http://schemas.microsoft.com/office/drawing/2014/main" id="{30717EFB-EBCC-2C6E-CD18-332A84917F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E2A8FC5-8EE6-38F5-2C26-20F20F567E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3D4B76-ED69-C244-BFC0-01A9662C59D1}" type="slidenum">
              <a:rPr lang="en-US" smtClean="0"/>
              <a:t>‹#›</a:t>
            </a:fld>
            <a:endParaRPr lang="en-US"/>
          </a:p>
        </p:txBody>
      </p:sp>
    </p:spTree>
    <p:extLst>
      <p:ext uri="{BB962C8B-B14F-4D97-AF65-F5344CB8AC3E}">
        <p14:creationId xmlns:p14="http://schemas.microsoft.com/office/powerpoint/2010/main" val="4169103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10" Type="http://schemas.openxmlformats.org/officeDocument/2006/relationships/image" Target="../media/image6.png"/><Relationship Id="rId4" Type="http://schemas.openxmlformats.org/officeDocument/2006/relationships/image" Target="../media/image27.jpeg"/><Relationship Id="rId9" Type="http://schemas.openxmlformats.org/officeDocument/2006/relationships/image" Target="../media/image32.jpeg"/></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5.jpe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1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599" y="0"/>
            <a:ext cx="12286243" cy="6858000"/>
          </a:xfrm>
          <a:prstGeom prst="rect">
            <a:avLst/>
          </a:prstGeom>
        </p:spPr>
      </p:pic>
      <p:cxnSp>
        <p:nvCxnSpPr>
          <p:cNvPr id="9" name="直線コネクタ 9"/>
          <p:cNvCxnSpPr/>
          <p:nvPr/>
        </p:nvCxnSpPr>
        <p:spPr>
          <a:xfrm>
            <a:off x="5080034" y="3835400"/>
            <a:ext cx="5994367"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p:nvPr/>
        </p:nvSpPr>
        <p:spPr>
          <a:xfrm>
            <a:off x="4601808" y="1605022"/>
            <a:ext cx="6765157" cy="625359"/>
          </a:xfrm>
          <a:prstGeom prst="rect">
            <a:avLst/>
          </a:prstGeom>
        </p:spPr>
        <p:txBody>
          <a:bodyPr lIns="91440" tIns="45720" rIns="91440" bIns="4572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2176726">
              <a:defRPr/>
            </a:pPr>
            <a:r>
              <a:rPr kumimoji="1" lang="en-US" altLang="ja-JP" sz="4267" b="1" spc="0" dirty="0">
                <a:solidFill>
                  <a:schemeClr val="tx1">
                    <a:lumMod val="65000"/>
                    <a:lumOff val="35000"/>
                  </a:schemeClr>
                </a:solidFill>
                <a:latin typeface="Arial" panose="020B0604020202090204" pitchFamily="34" charset="0"/>
                <a:cs typeface="Arial" panose="020B0604020202090204" pitchFamily="34" charset="0"/>
              </a:rPr>
              <a:t>MEDIA MENGAJAR</a:t>
            </a:r>
            <a:endParaRPr kumimoji="1" lang="ja-JP" altLang="en-US" sz="4267" b="1" spc="0" dirty="0">
              <a:solidFill>
                <a:schemeClr val="tx1">
                  <a:lumMod val="65000"/>
                  <a:lumOff val="35000"/>
                </a:schemeClr>
              </a:solidFill>
              <a:latin typeface="Arial" panose="020B0604020202090204" pitchFamily="34" charset="0"/>
              <a:cs typeface="Arial" panose="020B0604020202090204" pitchFamily="34" charset="0"/>
            </a:endParaRPr>
          </a:p>
        </p:txBody>
      </p:sp>
      <p:sp>
        <p:nvSpPr>
          <p:cNvPr id="11" name="Rectangle 10"/>
          <p:cNvSpPr/>
          <p:nvPr/>
        </p:nvSpPr>
        <p:spPr>
          <a:xfrm>
            <a:off x="6439911" y="3969802"/>
            <a:ext cx="3274614" cy="420564"/>
          </a:xfrm>
          <a:prstGeom prst="rect">
            <a:avLst/>
          </a:prstGeom>
        </p:spPr>
        <p:txBody>
          <a:bodyPr wrap="none" lIns="91440" tIns="45720" rIns="91440" bIns="45720">
            <a:spAutoFit/>
          </a:bodyPr>
          <a:lstStyle/>
          <a:p>
            <a:pPr algn="ctr"/>
            <a:r>
              <a:rPr lang="en-US" sz="2133" b="1" dirty="0">
                <a:solidFill>
                  <a:schemeClr val="tx1">
                    <a:lumMod val="65000"/>
                    <a:lumOff val="35000"/>
                  </a:schemeClr>
                </a:solidFill>
              </a:rPr>
              <a:t>UNTUK SMP/MTs KELAS VII</a:t>
            </a:r>
            <a:endParaRPr lang="id-ID" sz="2133" b="1" dirty="0">
              <a:solidFill>
                <a:schemeClr val="tx1">
                  <a:lumMod val="65000"/>
                  <a:lumOff val="35000"/>
                </a:schemeClr>
              </a:solidFill>
            </a:endParaRPr>
          </a:p>
        </p:txBody>
      </p:sp>
      <p:sp>
        <p:nvSpPr>
          <p:cNvPr id="13" name="Cube 12"/>
          <p:cNvSpPr/>
          <p:nvPr/>
        </p:nvSpPr>
        <p:spPr>
          <a:xfrm>
            <a:off x="1668733" y="1193801"/>
            <a:ext cx="2903268" cy="396240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5" name="テキスト プレースホルダー 11"/>
          <p:cNvSpPr txBox="1"/>
          <p:nvPr/>
        </p:nvSpPr>
        <p:spPr>
          <a:xfrm>
            <a:off x="5080033" y="2500155"/>
            <a:ext cx="5994367" cy="957620"/>
          </a:xfrm>
          <a:prstGeom prst="rect">
            <a:avLst/>
          </a:prstGeom>
        </p:spPr>
        <p:txBody>
          <a:bodyPr anchor="t">
            <a:noAutofit/>
          </a:bodyPr>
          <a:lstStyle>
            <a:lvl1pPr marL="342900" indent="-342900" algn="ctr" defTabSz="914400" rtl="0" eaLnBrk="1" latinLnBrk="0" hangingPunct="1">
              <a:spcBef>
                <a:spcPct val="20000"/>
              </a:spcBef>
              <a:buFont typeface="Arial" panose="020B0604020202090204"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indent="0">
              <a:buNone/>
            </a:pPr>
            <a:r>
              <a:rPr lang="en-US" sz="4267" b="1" dirty="0" err="1">
                <a:solidFill>
                  <a:srgbClr val="F05120"/>
                </a:solidFill>
                <a:cs typeface="Arial" panose="020B0604020202090204" pitchFamily="34" charset="0"/>
              </a:rPr>
              <a:t>Ilmu</a:t>
            </a:r>
            <a:r>
              <a:rPr lang="en-US" sz="4267" b="1" dirty="0">
                <a:solidFill>
                  <a:srgbClr val="F05120"/>
                </a:solidFill>
                <a:cs typeface="Arial" panose="020B0604020202090204" pitchFamily="34" charset="0"/>
              </a:rPr>
              <a:t> </a:t>
            </a:r>
            <a:r>
              <a:rPr lang="en-US" sz="4267" b="1" dirty="0" err="1">
                <a:solidFill>
                  <a:srgbClr val="F05120"/>
                </a:solidFill>
                <a:cs typeface="Arial" panose="020B0604020202090204" pitchFamily="34" charset="0"/>
              </a:rPr>
              <a:t>Pengatahuan</a:t>
            </a:r>
            <a:r>
              <a:rPr lang="en-US" sz="4267" b="1" dirty="0">
                <a:solidFill>
                  <a:srgbClr val="F05120"/>
                </a:solidFill>
                <a:cs typeface="Arial" panose="020B0604020202090204" pitchFamily="34" charset="0"/>
              </a:rPr>
              <a:t> </a:t>
            </a:r>
            <a:r>
              <a:rPr lang="en-US" sz="4267" b="1" dirty="0" err="1">
                <a:solidFill>
                  <a:srgbClr val="F05120"/>
                </a:solidFill>
                <a:cs typeface="Arial" panose="020B0604020202090204" pitchFamily="34" charset="0"/>
              </a:rPr>
              <a:t>Alam</a:t>
            </a:r>
            <a:endParaRPr lang="en-US" sz="4267" b="1" dirty="0">
              <a:solidFill>
                <a:srgbClr val="F05120"/>
              </a:solidFill>
              <a:cs typeface="Arial" panose="020B060402020209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8540" y="1330040"/>
            <a:ext cx="2695613" cy="3826161"/>
          </a:xfrm>
          <a:prstGeom prst="rect">
            <a:avLst/>
          </a:prstGeom>
        </p:spPr>
      </p:pic>
    </p:spTree>
    <p:extLst>
      <p:ext uri="{BB962C8B-B14F-4D97-AF65-F5344CB8AC3E}">
        <p14:creationId xmlns:p14="http://schemas.microsoft.com/office/powerpoint/2010/main" val="10811969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A51AE8C5-31B8-ED3F-88E9-6903FE7B6BF5}"/>
              </a:ext>
            </a:extLst>
          </p:cNvPr>
          <p:cNvSpPr/>
          <p:nvPr/>
        </p:nvSpPr>
        <p:spPr>
          <a:xfrm>
            <a:off x="-19050" y="1417638"/>
            <a:ext cx="7867650" cy="7175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2" name="Group 1">
            <a:extLst>
              <a:ext uri="{FF2B5EF4-FFF2-40B4-BE49-F238E27FC236}">
                <a16:creationId xmlns:a16="http://schemas.microsoft.com/office/drawing/2014/main" id="{CF970309-CB80-77DE-C956-65C4E41BB766}"/>
              </a:ext>
            </a:extLst>
          </p:cNvPr>
          <p:cNvGrpSpPr/>
          <p:nvPr/>
        </p:nvGrpSpPr>
        <p:grpSpPr>
          <a:xfrm>
            <a:off x="-76200" y="309563"/>
            <a:ext cx="5181600" cy="685800"/>
            <a:chOff x="-76200" y="309563"/>
            <a:chExt cx="5181600" cy="685800"/>
          </a:xfrm>
        </p:grpSpPr>
        <p:sp>
          <p:nvSpPr>
            <p:cNvPr id="3" name="Pentagon 2">
              <a:extLst>
                <a:ext uri="{FF2B5EF4-FFF2-40B4-BE49-F238E27FC236}">
                  <a16:creationId xmlns:a16="http://schemas.microsoft.com/office/drawing/2014/main" id="{BAA93551-834F-C4D2-6637-3F72135B7804}"/>
                </a:ext>
              </a:extLst>
            </p:cNvPr>
            <p:cNvSpPr/>
            <p:nvPr/>
          </p:nvSpPr>
          <p:spPr>
            <a:xfrm>
              <a:off x="-76200" y="309563"/>
              <a:ext cx="43434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Rectangle 3">
              <a:extLst>
                <a:ext uri="{FF2B5EF4-FFF2-40B4-BE49-F238E27FC236}">
                  <a16:creationId xmlns:a16="http://schemas.microsoft.com/office/drawing/2014/main" id="{03A3FD06-694B-2FF6-A17F-F01AABA02214}"/>
                </a:ext>
              </a:extLst>
            </p:cNvPr>
            <p:cNvSpPr/>
            <p:nvPr/>
          </p:nvSpPr>
          <p:spPr>
            <a:xfrm>
              <a:off x="36513" y="309563"/>
              <a:ext cx="4695825" cy="646112"/>
            </a:xfrm>
            <a:prstGeom prst="rect">
              <a:avLst/>
            </a:prstGeom>
            <a:ln>
              <a:noFill/>
            </a:ln>
          </p:spPr>
          <p:txBody>
            <a:bodyPr>
              <a:spAutoFit/>
            </a:bodyPr>
            <a:lstStyle/>
            <a:p>
              <a:pPr eaLnBrk="1" fontAlgn="auto" hangingPunct="1">
                <a:spcBef>
                  <a:spcPts val="0"/>
                </a:spcBef>
                <a:spcAft>
                  <a:spcPts val="0"/>
                </a:spcAft>
                <a:defRPr/>
              </a:pPr>
              <a:r>
                <a:rPr lang="en-US" sz="3600" b="1" dirty="0">
                  <a:ln w="0"/>
                  <a:effectLst>
                    <a:outerShdw blurRad="38100" dist="19050" dir="2700000" algn="tl" rotWithShape="0">
                      <a:schemeClr val="dk1">
                        <a:alpha val="40000"/>
                      </a:schemeClr>
                    </a:outerShdw>
                  </a:effectLst>
                  <a:cs typeface="Calibri" panose="020F0502020204030204" pitchFamily="34" charset="0"/>
                </a:rPr>
                <a:t>4. </a:t>
              </a:r>
              <a:r>
                <a:rPr lang="en-US" sz="3600" b="1" dirty="0" err="1">
                  <a:ln w="0"/>
                  <a:effectLst>
                    <a:outerShdw blurRad="38100" dist="19050" dir="2700000" algn="tl" rotWithShape="0">
                      <a:schemeClr val="dk1">
                        <a:alpha val="40000"/>
                      </a:schemeClr>
                    </a:outerShdw>
                  </a:effectLst>
                  <a:cs typeface="Calibri" panose="020F0502020204030204" pitchFamily="34" charset="0"/>
                </a:rPr>
                <a:t>Resultan</a:t>
              </a:r>
              <a:r>
                <a:rPr lang="en-US" sz="3600" b="1" dirty="0">
                  <a:ln w="0"/>
                  <a:effectLst>
                    <a:outerShdw blurRad="38100" dist="19050" dir="2700000" algn="tl" rotWithShape="0">
                      <a:schemeClr val="dk1">
                        <a:alpha val="40000"/>
                      </a:schemeClr>
                    </a:outerShdw>
                  </a:effectLst>
                  <a:cs typeface="Calibri" panose="020F0502020204030204" pitchFamily="34" charset="0"/>
                </a:rPr>
                <a:t> Gaya</a:t>
              </a:r>
            </a:p>
          </p:txBody>
        </p:sp>
        <p:sp>
          <p:nvSpPr>
            <p:cNvPr id="5" name="Chevron 4">
              <a:extLst>
                <a:ext uri="{FF2B5EF4-FFF2-40B4-BE49-F238E27FC236}">
                  <a16:creationId xmlns:a16="http://schemas.microsoft.com/office/drawing/2014/main" id="{8B406474-B965-FBFE-2E26-BAEB10DDD624}"/>
                </a:ext>
              </a:extLst>
            </p:cNvPr>
            <p:cNvSpPr/>
            <p:nvPr/>
          </p:nvSpPr>
          <p:spPr>
            <a:xfrm>
              <a:off x="4075113" y="309563"/>
              <a:ext cx="604837"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9" name="Chevron 18">
              <a:extLst>
                <a:ext uri="{FF2B5EF4-FFF2-40B4-BE49-F238E27FC236}">
                  <a16:creationId xmlns:a16="http://schemas.microsoft.com/office/drawing/2014/main" id="{C3FA3756-2D1F-6372-FBD8-70AFBC57E16B}"/>
                </a:ext>
              </a:extLst>
            </p:cNvPr>
            <p:cNvSpPr/>
            <p:nvPr/>
          </p:nvSpPr>
          <p:spPr>
            <a:xfrm>
              <a:off x="4498975" y="309563"/>
              <a:ext cx="606425"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26630" name="Rectangle 1">
            <a:extLst>
              <a:ext uri="{FF2B5EF4-FFF2-40B4-BE49-F238E27FC236}">
                <a16:creationId xmlns:a16="http://schemas.microsoft.com/office/drawing/2014/main" id="{0845FEA1-8A88-08B5-7106-0149B3001EBE}"/>
              </a:ext>
            </a:extLst>
          </p:cNvPr>
          <p:cNvSpPr>
            <a:spLocks noChangeArrowheads="1"/>
          </p:cNvSpPr>
          <p:nvPr/>
        </p:nvSpPr>
        <p:spPr bwMode="auto">
          <a:xfrm>
            <a:off x="36513" y="1441450"/>
            <a:ext cx="7431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sz="1800">
                <a:latin typeface="Arial Rounded MT Bold" panose="020F0704030504030204" pitchFamily="34" charset="77"/>
              </a:rPr>
              <a:t>Dua gaya yang bekerja segaris dan searah, maka besar resultannya merupakan penjumlahan kedua gaya  tersebut.</a:t>
            </a:r>
          </a:p>
        </p:txBody>
      </p:sp>
      <p:sp>
        <p:nvSpPr>
          <p:cNvPr id="7176" name="TextBox 5">
            <a:extLst>
              <a:ext uri="{FF2B5EF4-FFF2-40B4-BE49-F238E27FC236}">
                <a16:creationId xmlns:a16="http://schemas.microsoft.com/office/drawing/2014/main" id="{DBC35BF2-CD29-A2C7-D2C2-5B7974183572}"/>
              </a:ext>
            </a:extLst>
          </p:cNvPr>
          <p:cNvSpPr txBox="1">
            <a:spLocks noChangeArrowheads="1"/>
          </p:cNvSpPr>
          <p:nvPr/>
        </p:nvSpPr>
        <p:spPr bwMode="auto">
          <a:xfrm>
            <a:off x="7170906" y="4019371"/>
            <a:ext cx="4006174" cy="1200329"/>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1800" dirty="0" err="1" smtClean="0">
                <a:latin typeface="+mn-lt"/>
                <a:cs typeface="Arial" panose="020B0604020202020204" pitchFamily="34" charset="0"/>
              </a:rPr>
              <a:t>dengan</a:t>
            </a:r>
            <a:endParaRPr lang="en-US" altLang="en-US" sz="1800" dirty="0">
              <a:latin typeface="+mn-lt"/>
              <a:cs typeface="Arial" panose="020B0604020202020204" pitchFamily="34" charset="0"/>
            </a:endParaRPr>
          </a:p>
          <a:p>
            <a:pPr indent="360363" eaLnBrk="1" hangingPunct="1">
              <a:lnSpc>
                <a:spcPct val="100000"/>
              </a:lnSpc>
              <a:spcBef>
                <a:spcPct val="0"/>
              </a:spcBef>
              <a:buFontTx/>
              <a:buNone/>
              <a:defRPr/>
            </a:pPr>
            <a:r>
              <a:rPr lang="en-US" altLang="en-US" sz="1800" i="1" dirty="0" smtClean="0">
                <a:latin typeface="+mn-lt"/>
                <a:cs typeface="Arial" panose="020B0604020202020204" pitchFamily="34" charset="0"/>
              </a:rPr>
              <a:t>F</a:t>
            </a:r>
            <a:r>
              <a:rPr lang="en-US" altLang="en-US" sz="1800" baseline="-25000" dirty="0" smtClean="0">
                <a:latin typeface="+mn-lt"/>
                <a:cs typeface="Arial" panose="020B0604020202020204" pitchFamily="34" charset="0"/>
              </a:rPr>
              <a:t>1</a:t>
            </a:r>
            <a:r>
              <a:rPr lang="en-US" altLang="en-US" sz="1800" dirty="0">
                <a:latin typeface="+mn-lt"/>
                <a:cs typeface="Arial" panose="020B0604020202020204" pitchFamily="34" charset="0"/>
              </a:rPr>
              <a:t> </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b</a:t>
            </a:r>
            <a:r>
              <a:rPr lang="en-US" altLang="en-US" sz="1800" dirty="0" err="1" smtClean="0">
                <a:latin typeface="+mn-lt"/>
                <a:cs typeface="Arial" panose="020B0604020202020204" pitchFamily="34" charset="0"/>
              </a:rPr>
              <a:t>esarnya</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gaya</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ke</a:t>
            </a:r>
            <a:r>
              <a:rPr lang="en-US" altLang="en-US" sz="1800" dirty="0">
                <a:latin typeface="+mn-lt"/>
                <a:cs typeface="Arial" panose="020B0604020202020204" pitchFamily="34" charset="0"/>
              </a:rPr>
              <a:t> 1 (N</a:t>
            </a:r>
            <a:r>
              <a:rPr lang="en-US" altLang="en-US" sz="1800" dirty="0" smtClean="0">
                <a:latin typeface="+mn-lt"/>
                <a:cs typeface="Arial" panose="020B0604020202020204" pitchFamily="34" charset="0"/>
              </a:rPr>
              <a:t>), </a:t>
            </a:r>
            <a:endParaRPr lang="en-US" altLang="en-US" sz="1800" dirty="0">
              <a:latin typeface="+mn-lt"/>
              <a:cs typeface="Arial" panose="020B0604020202020204" pitchFamily="34" charset="0"/>
            </a:endParaRPr>
          </a:p>
          <a:p>
            <a:pPr indent="360363" eaLnBrk="1" hangingPunct="1">
              <a:lnSpc>
                <a:spcPct val="100000"/>
              </a:lnSpc>
              <a:spcBef>
                <a:spcPct val="0"/>
              </a:spcBef>
              <a:buFontTx/>
              <a:buNone/>
              <a:defRPr/>
            </a:pPr>
            <a:r>
              <a:rPr lang="en-US" altLang="en-US" sz="1800" i="1" dirty="0" smtClean="0">
                <a:latin typeface="+mn-lt"/>
                <a:cs typeface="Arial" panose="020B0604020202020204" pitchFamily="34" charset="0"/>
              </a:rPr>
              <a:t>F</a:t>
            </a:r>
            <a:r>
              <a:rPr lang="en-US" altLang="en-US" sz="1800" baseline="-25000" dirty="0" smtClean="0">
                <a:latin typeface="+mn-lt"/>
                <a:cs typeface="Arial" panose="020B0604020202020204" pitchFamily="34" charset="0"/>
              </a:rPr>
              <a:t>2 </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b</a:t>
            </a:r>
            <a:r>
              <a:rPr lang="en-US" altLang="en-US" sz="1800" dirty="0" err="1" smtClean="0">
                <a:latin typeface="+mn-lt"/>
                <a:cs typeface="Arial" panose="020B0604020202020204" pitchFamily="34" charset="0"/>
              </a:rPr>
              <a:t>esarnya</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gaya</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ke</a:t>
            </a:r>
            <a:r>
              <a:rPr lang="en-US" altLang="en-US" sz="1800" dirty="0">
                <a:latin typeface="+mn-lt"/>
                <a:cs typeface="Arial" panose="020B0604020202020204" pitchFamily="34" charset="0"/>
              </a:rPr>
              <a:t> 2 (N</a:t>
            </a:r>
            <a:r>
              <a:rPr lang="en-US" altLang="en-US" sz="1800" dirty="0" smtClean="0">
                <a:latin typeface="+mn-lt"/>
                <a:cs typeface="Arial" panose="020B0604020202020204" pitchFamily="34" charset="0"/>
              </a:rPr>
              <a:t>), </a:t>
            </a:r>
            <a:r>
              <a:rPr lang="en-US" altLang="en-US" sz="1800" dirty="0" err="1" smtClean="0">
                <a:latin typeface="+mn-lt"/>
                <a:cs typeface="Arial" panose="020B0604020202020204" pitchFamily="34" charset="0"/>
              </a:rPr>
              <a:t>dan</a:t>
            </a:r>
            <a:endParaRPr lang="en-US" altLang="en-US" sz="1800" dirty="0">
              <a:latin typeface="+mn-lt"/>
              <a:cs typeface="Arial" panose="020B0604020202020204" pitchFamily="34" charset="0"/>
            </a:endParaRPr>
          </a:p>
          <a:p>
            <a:pPr indent="360363" eaLnBrk="1" hangingPunct="1">
              <a:lnSpc>
                <a:spcPct val="100000"/>
              </a:lnSpc>
              <a:spcBef>
                <a:spcPct val="0"/>
              </a:spcBef>
              <a:buFontTx/>
              <a:buNone/>
              <a:defRPr/>
            </a:pPr>
            <a:r>
              <a:rPr lang="en-US" altLang="en-US" sz="1800" i="1" dirty="0" smtClean="0">
                <a:latin typeface="+mn-lt"/>
                <a:cs typeface="Arial" panose="020B0604020202020204" pitchFamily="34" charset="0"/>
              </a:rPr>
              <a:t>R </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r</a:t>
            </a:r>
            <a:r>
              <a:rPr lang="en-US" altLang="en-US" sz="1800" dirty="0" err="1" smtClean="0">
                <a:latin typeface="+mn-lt"/>
                <a:cs typeface="Arial" panose="020B0604020202020204" pitchFamily="34" charset="0"/>
              </a:rPr>
              <a:t>esultan</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gaya</a:t>
            </a:r>
            <a:r>
              <a:rPr lang="en-US" altLang="en-US" sz="1800" dirty="0">
                <a:latin typeface="+mn-lt"/>
                <a:cs typeface="Arial" panose="020B0604020202020204" pitchFamily="34" charset="0"/>
              </a:rPr>
              <a:t> (N</a:t>
            </a:r>
            <a:r>
              <a:rPr lang="en-US" altLang="en-US" sz="1800" dirty="0" smtClean="0">
                <a:latin typeface="+mn-lt"/>
                <a:cs typeface="Arial" panose="020B0604020202020204" pitchFamily="34" charset="0"/>
              </a:rPr>
              <a:t>).</a:t>
            </a:r>
            <a:endParaRPr lang="en-US" altLang="en-US" sz="1800" dirty="0">
              <a:latin typeface="+mn-lt"/>
              <a:cs typeface="Arial" panose="020B0604020202020204" pitchFamily="34" charset="0"/>
            </a:endParaRPr>
          </a:p>
        </p:txBody>
      </p:sp>
      <p:grpSp>
        <p:nvGrpSpPr>
          <p:cNvPr id="7" name="Group 6">
            <a:extLst>
              <a:ext uri="{FF2B5EF4-FFF2-40B4-BE49-F238E27FC236}">
                <a16:creationId xmlns:a16="http://schemas.microsoft.com/office/drawing/2014/main" id="{82145EC4-7DAC-7FF9-D7C3-12ADE2F0A277}"/>
              </a:ext>
            </a:extLst>
          </p:cNvPr>
          <p:cNvGrpSpPr/>
          <p:nvPr/>
        </p:nvGrpSpPr>
        <p:grpSpPr>
          <a:xfrm>
            <a:off x="7239000" y="2895600"/>
            <a:ext cx="2362200" cy="685800"/>
            <a:chOff x="7239000" y="2895600"/>
            <a:chExt cx="2362200" cy="685800"/>
          </a:xfrm>
        </p:grpSpPr>
        <p:sp>
          <p:nvSpPr>
            <p:cNvPr id="27" name="Rounded Rectangle 4">
              <a:extLst>
                <a:ext uri="{FF2B5EF4-FFF2-40B4-BE49-F238E27FC236}">
                  <a16:creationId xmlns:a16="http://schemas.microsoft.com/office/drawing/2014/main" id="{48A1FD62-B9D9-B5B2-B81C-AF820765DFED}"/>
                </a:ext>
              </a:extLst>
            </p:cNvPr>
            <p:cNvSpPr>
              <a:spLocks noChangeArrowheads="1"/>
            </p:cNvSpPr>
            <p:nvPr/>
          </p:nvSpPr>
          <p:spPr bwMode="auto">
            <a:xfrm>
              <a:off x="7239000" y="2895600"/>
              <a:ext cx="2362200" cy="685800"/>
            </a:xfrm>
            <a:prstGeom prst="roundRect">
              <a:avLst>
                <a:gd name="adj" fmla="val 16667"/>
              </a:avLst>
            </a:prstGeom>
            <a:solidFill>
              <a:schemeClr val="accent5">
                <a:lumMod val="20000"/>
                <a:lumOff val="80000"/>
              </a:schemeClr>
            </a:solidFill>
            <a:ln w="9525" algn="ctr">
              <a:noFill/>
              <a:round/>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fontAlgn="auto" hangingPunct="1">
                <a:spcBef>
                  <a:spcPct val="0"/>
                </a:spcBef>
                <a:spcAft>
                  <a:spcPts val="0"/>
                </a:spcAft>
                <a:buFontTx/>
                <a:buNone/>
                <a:defRPr/>
              </a:pPr>
              <a:endParaRPr lang="en-US" altLang="en-US" sz="1800"/>
            </a:p>
          </p:txBody>
        </p:sp>
        <p:sp>
          <p:nvSpPr>
            <p:cNvPr id="26633" name="Rectangle 5">
              <a:extLst>
                <a:ext uri="{FF2B5EF4-FFF2-40B4-BE49-F238E27FC236}">
                  <a16:creationId xmlns:a16="http://schemas.microsoft.com/office/drawing/2014/main" id="{1645DD19-F0CD-6CC2-1098-23242FF5E719}"/>
                </a:ext>
              </a:extLst>
            </p:cNvPr>
            <p:cNvSpPr>
              <a:spLocks noChangeArrowheads="1"/>
            </p:cNvSpPr>
            <p:nvPr/>
          </p:nvSpPr>
          <p:spPr bwMode="auto">
            <a:xfrm>
              <a:off x="7239000" y="3006725"/>
              <a:ext cx="2362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400">
                  <a:latin typeface="Arial Rounded MT Bold" panose="020F0704030504030204" pitchFamily="34" charset="77"/>
                  <a:cs typeface="Arial" panose="020B0604020202020204" pitchFamily="34" charset="0"/>
                </a:rPr>
                <a:t>R = </a:t>
              </a:r>
              <a:r>
                <a:rPr lang="en-US" altLang="en-US" sz="2400" i="1">
                  <a:latin typeface="Arial Rounded MT Bold" panose="020F0704030504030204" pitchFamily="34" charset="77"/>
                  <a:cs typeface="Arial" panose="020B0604020202020204" pitchFamily="34" charset="0"/>
                </a:rPr>
                <a:t>F</a:t>
              </a:r>
              <a:r>
                <a:rPr lang="en-US" altLang="en-US" sz="2400" baseline="-25000">
                  <a:latin typeface="Arial Rounded MT Bold" panose="020F0704030504030204" pitchFamily="34" charset="77"/>
                  <a:cs typeface="Arial" panose="020B0604020202020204" pitchFamily="34" charset="0"/>
                </a:rPr>
                <a:t>1</a:t>
              </a:r>
              <a:r>
                <a:rPr lang="en-US" altLang="en-US" sz="2400">
                  <a:latin typeface="Arial Rounded MT Bold" panose="020F0704030504030204" pitchFamily="34" charset="77"/>
                  <a:cs typeface="Arial" panose="020B0604020202020204" pitchFamily="34" charset="0"/>
                </a:rPr>
                <a:t> + </a:t>
              </a:r>
              <a:r>
                <a:rPr lang="en-US" altLang="en-US" sz="2400" i="1">
                  <a:latin typeface="Arial Rounded MT Bold" panose="020F0704030504030204" pitchFamily="34" charset="77"/>
                  <a:cs typeface="Arial" panose="020B0604020202020204" pitchFamily="34" charset="0"/>
                </a:rPr>
                <a:t>F</a:t>
              </a:r>
              <a:r>
                <a:rPr lang="en-US" altLang="en-US" sz="2400" baseline="-25000">
                  <a:latin typeface="Arial Rounded MT Bold" panose="020F0704030504030204" pitchFamily="34" charset="77"/>
                  <a:cs typeface="Arial" panose="020B0604020202020204" pitchFamily="34" charset="0"/>
                </a:rPr>
                <a:t>2</a:t>
              </a:r>
              <a:endParaRPr lang="en-US" altLang="en-US" sz="2400">
                <a:latin typeface="Arial Rounded MT Bold" panose="020F0704030504030204" pitchFamily="34" charset="77"/>
                <a:cs typeface="Arial" panose="020B0604020202020204" pitchFamily="34" charset="0"/>
              </a:endParaRPr>
            </a:p>
          </p:txBody>
        </p:sp>
      </p:grpSp>
      <p:grpSp>
        <p:nvGrpSpPr>
          <p:cNvPr id="6" name="Group 5">
            <a:extLst>
              <a:ext uri="{FF2B5EF4-FFF2-40B4-BE49-F238E27FC236}">
                <a16:creationId xmlns:a16="http://schemas.microsoft.com/office/drawing/2014/main" id="{04CF057A-5D08-B2E4-197C-BD73E102D89C}"/>
              </a:ext>
            </a:extLst>
          </p:cNvPr>
          <p:cNvGrpSpPr/>
          <p:nvPr/>
        </p:nvGrpSpPr>
        <p:grpSpPr>
          <a:xfrm>
            <a:off x="783955" y="2286304"/>
            <a:ext cx="5072098" cy="3608658"/>
            <a:chOff x="1371600" y="2520950"/>
            <a:chExt cx="4149725" cy="2944813"/>
          </a:xfrm>
        </p:grpSpPr>
        <p:grpSp>
          <p:nvGrpSpPr>
            <p:cNvPr id="26634" name="Group 10">
              <a:extLst>
                <a:ext uri="{FF2B5EF4-FFF2-40B4-BE49-F238E27FC236}">
                  <a16:creationId xmlns:a16="http://schemas.microsoft.com/office/drawing/2014/main" id="{1B16DDED-1411-C6C8-0279-94FB2E5DF5DF}"/>
                </a:ext>
              </a:extLst>
            </p:cNvPr>
            <p:cNvGrpSpPr>
              <a:grpSpLocks/>
            </p:cNvGrpSpPr>
            <p:nvPr/>
          </p:nvGrpSpPr>
          <p:grpSpPr bwMode="auto">
            <a:xfrm>
              <a:off x="1371600" y="2595563"/>
              <a:ext cx="4149725" cy="2652712"/>
              <a:chOff x="1720767" y="2500145"/>
              <a:chExt cx="4149239" cy="2652869"/>
            </a:xfrm>
          </p:grpSpPr>
          <p:pic>
            <p:nvPicPr>
              <p:cNvPr id="26640" name="Picture 6">
                <a:extLst>
                  <a:ext uri="{FF2B5EF4-FFF2-40B4-BE49-F238E27FC236}">
                    <a16:creationId xmlns:a16="http://schemas.microsoft.com/office/drawing/2014/main" id="{F127B4F1-D380-6B8C-3DA7-86D5098D23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3124" t="25754"/>
              <a:stretch>
                <a:fillRect/>
              </a:stretch>
            </p:blipFill>
            <p:spPr bwMode="auto">
              <a:xfrm flipH="1">
                <a:off x="1720767" y="2500145"/>
                <a:ext cx="4149239" cy="265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1" name="Picture 9">
                <a:extLst>
                  <a:ext uri="{FF2B5EF4-FFF2-40B4-BE49-F238E27FC236}">
                    <a16:creationId xmlns:a16="http://schemas.microsoft.com/office/drawing/2014/main" id="{4C4E1193-FAC7-2990-917B-21A6ED0DC8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9765" y="3113965"/>
                <a:ext cx="1477835" cy="202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35" name="TextBox 11">
              <a:extLst>
                <a:ext uri="{FF2B5EF4-FFF2-40B4-BE49-F238E27FC236}">
                  <a16:creationId xmlns:a16="http://schemas.microsoft.com/office/drawing/2014/main" id="{DB88F83A-2738-C067-7324-D8AE0FA0866B}"/>
                </a:ext>
              </a:extLst>
            </p:cNvPr>
            <p:cNvSpPr txBox="1">
              <a:spLocks noChangeArrowheads="1"/>
            </p:cNvSpPr>
            <p:nvPr/>
          </p:nvSpPr>
          <p:spPr bwMode="auto">
            <a:xfrm>
              <a:off x="2640013" y="2520950"/>
              <a:ext cx="628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i="1" dirty="0"/>
                <a:t>F</a:t>
              </a:r>
              <a:r>
                <a:rPr lang="en-US" altLang="en-US" sz="1800" baseline="-25000" dirty="0"/>
                <a:t>1</a:t>
              </a:r>
              <a:endParaRPr lang="en-US" altLang="en-US" sz="1800" dirty="0"/>
            </a:p>
          </p:txBody>
        </p:sp>
        <p:sp>
          <p:nvSpPr>
            <p:cNvPr id="26636" name="TextBox 29">
              <a:extLst>
                <a:ext uri="{FF2B5EF4-FFF2-40B4-BE49-F238E27FC236}">
                  <a16:creationId xmlns:a16="http://schemas.microsoft.com/office/drawing/2014/main" id="{DF25AA7C-40F6-5D17-10A2-22C15EEFD96F}"/>
                </a:ext>
              </a:extLst>
            </p:cNvPr>
            <p:cNvSpPr txBox="1">
              <a:spLocks noChangeArrowheads="1"/>
            </p:cNvSpPr>
            <p:nvPr/>
          </p:nvSpPr>
          <p:spPr bwMode="auto">
            <a:xfrm>
              <a:off x="3438525" y="3163888"/>
              <a:ext cx="628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i="1"/>
                <a:t>F</a:t>
              </a:r>
              <a:r>
                <a:rPr lang="en-US" altLang="en-US" sz="1800" baseline="-25000"/>
                <a:t>2</a:t>
              </a:r>
              <a:endParaRPr lang="en-US" altLang="en-US" sz="1800"/>
            </a:p>
          </p:txBody>
        </p:sp>
        <p:cxnSp>
          <p:nvCxnSpPr>
            <p:cNvPr id="32" name="Straight Arrow Connector 31">
              <a:extLst>
                <a:ext uri="{FF2B5EF4-FFF2-40B4-BE49-F238E27FC236}">
                  <a16:creationId xmlns:a16="http://schemas.microsoft.com/office/drawing/2014/main" id="{62BA80FA-3C7B-2A96-1224-0FE3A4EEAB41}"/>
                </a:ext>
              </a:extLst>
            </p:cNvPr>
            <p:cNvCxnSpPr/>
            <p:nvPr/>
          </p:nvCxnSpPr>
          <p:spPr>
            <a:xfrm>
              <a:off x="3375025" y="3533775"/>
              <a:ext cx="614363"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C6D0540A-FB06-5C52-167D-51F4C33095F7}"/>
                </a:ext>
              </a:extLst>
            </p:cNvPr>
            <p:cNvCxnSpPr/>
            <p:nvPr/>
          </p:nvCxnSpPr>
          <p:spPr>
            <a:xfrm>
              <a:off x="2517775" y="2889250"/>
              <a:ext cx="614363"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639" name="Rectangle 26">
              <a:extLst>
                <a:ext uri="{FF2B5EF4-FFF2-40B4-BE49-F238E27FC236}">
                  <a16:creationId xmlns:a16="http://schemas.microsoft.com/office/drawing/2014/main" id="{DE5280CA-6133-1635-EBF6-42578ECBEF2C}"/>
                </a:ext>
              </a:extLst>
            </p:cNvPr>
            <p:cNvSpPr>
              <a:spLocks noChangeArrowheads="1"/>
            </p:cNvSpPr>
            <p:nvPr/>
          </p:nvSpPr>
          <p:spPr bwMode="auto">
            <a:xfrm>
              <a:off x="3889375" y="5219700"/>
              <a:ext cx="15811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000" dirty="0" err="1"/>
                <a:t>Sumber</a:t>
              </a:r>
              <a:r>
                <a:rPr lang="en-US" altLang="en-US" sz="1000" dirty="0"/>
                <a:t>: </a:t>
              </a:r>
              <a:r>
                <a:rPr lang="en-US" altLang="en-US" sz="1000" dirty="0" err="1"/>
                <a:t>www.freepik.com</a:t>
              </a:r>
              <a:endParaRPr lang="en-US" altLang="en-US" sz="1000" dirty="0"/>
            </a:p>
          </p:txBody>
        </p:sp>
      </p:grpSp>
      <p:pic>
        <p:nvPicPr>
          <p:cNvPr id="22"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6630"/>
                                        </p:tgtEl>
                                        <p:attrNameLst>
                                          <p:attrName>style.visibility</p:attrName>
                                        </p:attrNameLst>
                                      </p:cBhvr>
                                      <p:to>
                                        <p:strVal val="visible"/>
                                      </p:to>
                                    </p:set>
                                    <p:animEffect transition="in" filter="fade">
                                      <p:cBhvr>
                                        <p:cTn id="14" dur="500"/>
                                        <p:tgtEl>
                                          <p:spTgt spid="26630"/>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7176"/>
                                        </p:tgtEl>
                                        <p:attrNameLst>
                                          <p:attrName>style.visibility</p:attrName>
                                        </p:attrNameLst>
                                      </p:cBhvr>
                                      <p:to>
                                        <p:strVal val="visible"/>
                                      </p:to>
                                    </p:set>
                                    <p:animEffect transition="in" filter="wipe(down)">
                                      <p:cBhvr>
                                        <p:cTn id="28" dur="500"/>
                                        <p:tgtEl>
                                          <p:spTgt spid="7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6630" grpId="0"/>
      <p:bldP spid="717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7BC7AC1C-C1C1-B07D-6E38-DEBABB6712C6}"/>
              </a:ext>
            </a:extLst>
          </p:cNvPr>
          <p:cNvSpPr/>
          <p:nvPr/>
        </p:nvSpPr>
        <p:spPr>
          <a:xfrm>
            <a:off x="-11113" y="942975"/>
            <a:ext cx="7939156" cy="103947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650" name="Rectangle 1">
            <a:extLst>
              <a:ext uri="{FF2B5EF4-FFF2-40B4-BE49-F238E27FC236}">
                <a16:creationId xmlns:a16="http://schemas.microsoft.com/office/drawing/2014/main" id="{39EB3F05-E680-E7C5-EFB6-0578215D1E16}"/>
              </a:ext>
            </a:extLst>
          </p:cNvPr>
          <p:cNvSpPr>
            <a:spLocks noChangeArrowheads="1"/>
          </p:cNvSpPr>
          <p:nvPr/>
        </p:nvSpPr>
        <p:spPr bwMode="auto">
          <a:xfrm>
            <a:off x="301556" y="966788"/>
            <a:ext cx="785994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000" dirty="0" err="1">
                <a:latin typeface="Arial Rounded MT Bold" panose="020F0704030504030204" pitchFamily="34" charset="77"/>
              </a:rPr>
              <a:t>Dua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gaya</a:t>
            </a:r>
            <a:r>
              <a:rPr lang="en-US" altLang="en-US" sz="2000" dirty="0">
                <a:latin typeface="Arial Rounded MT Bold" panose="020F0704030504030204" pitchFamily="34" charset="77"/>
              </a:rPr>
              <a:t> yang </a:t>
            </a:r>
            <a:r>
              <a:rPr lang="en-US" altLang="en-US" sz="2000" dirty="0" err="1">
                <a:latin typeface="Arial Rounded MT Bold" panose="020F0704030504030204" pitchFamily="34" charset="77"/>
              </a:rPr>
              <a:t>bekerja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segaris</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dan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berlawanan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arah</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maka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besar</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resultannya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merupakan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pengurangan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kedua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gaya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tersebut</a:t>
            </a:r>
            <a:r>
              <a:rPr lang="en-US" altLang="en-US" sz="2000" dirty="0">
                <a:latin typeface="Arial Rounded MT Bold" panose="020F0704030504030204" pitchFamily="34" charset="77"/>
              </a:rPr>
              <a:t>.</a:t>
            </a:r>
          </a:p>
        </p:txBody>
      </p:sp>
      <p:sp>
        <p:nvSpPr>
          <p:cNvPr id="8197" name="TextBox 5">
            <a:extLst>
              <a:ext uri="{FF2B5EF4-FFF2-40B4-BE49-F238E27FC236}">
                <a16:creationId xmlns:a16="http://schemas.microsoft.com/office/drawing/2014/main" id="{025B6AA6-2F92-D3A0-F470-08C88463B092}"/>
              </a:ext>
            </a:extLst>
          </p:cNvPr>
          <p:cNvSpPr txBox="1">
            <a:spLocks noChangeArrowheads="1"/>
          </p:cNvSpPr>
          <p:nvPr/>
        </p:nvSpPr>
        <p:spPr bwMode="auto">
          <a:xfrm>
            <a:off x="6624773" y="3891555"/>
            <a:ext cx="3505200" cy="120015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1800" dirty="0" err="1" smtClean="0">
                <a:latin typeface="+mn-lt"/>
                <a:cs typeface="Arial" panose="020B0604020202020204" pitchFamily="34" charset="0"/>
              </a:rPr>
              <a:t>dengan</a:t>
            </a:r>
            <a:endParaRPr lang="en-US" altLang="en-US" sz="1800" dirty="0">
              <a:latin typeface="+mn-lt"/>
              <a:cs typeface="Arial" panose="020B0604020202020204" pitchFamily="34" charset="0"/>
            </a:endParaRPr>
          </a:p>
          <a:p>
            <a:pPr indent="447675" eaLnBrk="1" hangingPunct="1">
              <a:lnSpc>
                <a:spcPct val="100000"/>
              </a:lnSpc>
              <a:spcBef>
                <a:spcPct val="0"/>
              </a:spcBef>
              <a:buFontTx/>
              <a:buNone/>
              <a:defRPr/>
            </a:pPr>
            <a:r>
              <a:rPr lang="en-US" altLang="en-US" sz="1800" i="1" dirty="0" smtClean="0">
                <a:latin typeface="+mn-lt"/>
                <a:cs typeface="Arial" panose="020B0604020202020204" pitchFamily="34" charset="0"/>
              </a:rPr>
              <a:t>F</a:t>
            </a:r>
            <a:r>
              <a:rPr lang="en-US" altLang="en-US" sz="1800" baseline="-25000" dirty="0" smtClean="0">
                <a:latin typeface="+mn-lt"/>
                <a:cs typeface="Arial" panose="020B0604020202020204" pitchFamily="34" charset="0"/>
              </a:rPr>
              <a:t>1</a:t>
            </a:r>
            <a:r>
              <a:rPr lang="en-US" altLang="en-US" sz="1800" dirty="0">
                <a:latin typeface="+mn-lt"/>
                <a:cs typeface="Arial" panose="020B0604020202020204" pitchFamily="34" charset="0"/>
              </a:rPr>
              <a:t> </a:t>
            </a:r>
            <a:r>
              <a:rPr lang="en-US" altLang="en-US" sz="1800" dirty="0" smtClean="0">
                <a:latin typeface="+mn-lt"/>
                <a:cs typeface="Arial" panose="020B0604020202020204" pitchFamily="34" charset="0"/>
              </a:rPr>
              <a:t>= </a:t>
            </a:r>
            <a:r>
              <a:rPr lang="en-US" altLang="en-US" sz="1800" dirty="0" err="1" smtClean="0">
                <a:latin typeface="+mn-lt"/>
                <a:cs typeface="Arial" panose="020B0604020202020204" pitchFamily="34" charset="0"/>
              </a:rPr>
              <a:t>b</a:t>
            </a:r>
            <a:r>
              <a:rPr lang="en-US" altLang="en-US" sz="1800" dirty="0" err="1" smtClean="0">
                <a:latin typeface="+mn-lt"/>
                <a:cs typeface="Arial" panose="020B0604020202020204" pitchFamily="34" charset="0"/>
              </a:rPr>
              <a:t>esar</a:t>
            </a:r>
            <a:r>
              <a:rPr lang="en-US" altLang="en-US" sz="1800" dirty="0" smtClean="0">
                <a:latin typeface="+mn-lt"/>
                <a:cs typeface="Arial" panose="020B0604020202020204" pitchFamily="34" charset="0"/>
              </a:rPr>
              <a:t> </a:t>
            </a:r>
            <a:r>
              <a:rPr lang="en-US" altLang="en-US" sz="1800" dirty="0" err="1" smtClean="0">
                <a:latin typeface="+mn-lt"/>
                <a:cs typeface="Arial" panose="020B0604020202020204" pitchFamily="34" charset="0"/>
              </a:rPr>
              <a:t>gaya</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ke</a:t>
            </a:r>
            <a:r>
              <a:rPr lang="en-US" altLang="en-US" sz="1800" dirty="0">
                <a:latin typeface="+mn-lt"/>
                <a:cs typeface="Arial" panose="020B0604020202020204" pitchFamily="34" charset="0"/>
              </a:rPr>
              <a:t> 1 (N</a:t>
            </a:r>
            <a:r>
              <a:rPr lang="en-US" altLang="en-US" sz="1800" dirty="0" smtClean="0">
                <a:latin typeface="+mn-lt"/>
                <a:cs typeface="Arial" panose="020B0604020202020204" pitchFamily="34" charset="0"/>
              </a:rPr>
              <a:t>),</a:t>
            </a:r>
            <a:endParaRPr lang="en-US" altLang="en-US" sz="1800" dirty="0">
              <a:latin typeface="+mn-lt"/>
              <a:cs typeface="Arial" panose="020B0604020202020204" pitchFamily="34" charset="0"/>
            </a:endParaRPr>
          </a:p>
          <a:p>
            <a:pPr indent="447675" eaLnBrk="1" hangingPunct="1">
              <a:lnSpc>
                <a:spcPct val="100000"/>
              </a:lnSpc>
              <a:spcBef>
                <a:spcPct val="0"/>
              </a:spcBef>
              <a:buFontTx/>
              <a:buNone/>
              <a:defRPr/>
            </a:pPr>
            <a:r>
              <a:rPr lang="en-US" altLang="en-US" sz="1800" i="1" dirty="0" smtClean="0">
                <a:latin typeface="+mn-lt"/>
                <a:cs typeface="Arial" panose="020B0604020202020204" pitchFamily="34" charset="0"/>
              </a:rPr>
              <a:t>F</a:t>
            </a:r>
            <a:r>
              <a:rPr lang="en-US" altLang="en-US" sz="1800" baseline="-25000" dirty="0" smtClean="0">
                <a:latin typeface="+mn-lt"/>
                <a:cs typeface="Arial" panose="020B0604020202020204" pitchFamily="34" charset="0"/>
              </a:rPr>
              <a:t>2</a:t>
            </a:r>
            <a:r>
              <a:rPr lang="en-US" altLang="en-US" sz="1800" dirty="0">
                <a:latin typeface="+mn-lt"/>
                <a:cs typeface="Arial" panose="020B0604020202020204" pitchFamily="34" charset="0"/>
              </a:rPr>
              <a:t> </a:t>
            </a:r>
            <a:r>
              <a:rPr lang="en-US" altLang="en-US" sz="1800" dirty="0" smtClean="0">
                <a:latin typeface="+mn-lt"/>
                <a:cs typeface="Arial" panose="020B0604020202020204" pitchFamily="34" charset="0"/>
              </a:rPr>
              <a:t>= </a:t>
            </a:r>
            <a:r>
              <a:rPr lang="en-US" altLang="en-US" sz="1800" dirty="0" err="1" smtClean="0">
                <a:latin typeface="+mn-lt"/>
                <a:cs typeface="Arial" panose="020B0604020202020204" pitchFamily="34" charset="0"/>
              </a:rPr>
              <a:t>b</a:t>
            </a:r>
            <a:r>
              <a:rPr lang="en-US" altLang="en-US" sz="1800" dirty="0" err="1" smtClean="0">
                <a:latin typeface="+mn-lt"/>
                <a:cs typeface="Arial" panose="020B0604020202020204" pitchFamily="34" charset="0"/>
              </a:rPr>
              <a:t>esar</a:t>
            </a:r>
            <a:r>
              <a:rPr lang="en-US" altLang="en-US" sz="1800" dirty="0" smtClean="0">
                <a:latin typeface="+mn-lt"/>
                <a:cs typeface="Arial" panose="020B0604020202020204" pitchFamily="34" charset="0"/>
              </a:rPr>
              <a:t> </a:t>
            </a:r>
            <a:r>
              <a:rPr lang="en-US" altLang="en-US" sz="1800" dirty="0" err="1" smtClean="0">
                <a:latin typeface="+mn-lt"/>
                <a:cs typeface="Arial" panose="020B0604020202020204" pitchFamily="34" charset="0"/>
              </a:rPr>
              <a:t>gaya</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ke</a:t>
            </a:r>
            <a:r>
              <a:rPr lang="en-US" altLang="en-US" sz="1800" dirty="0">
                <a:latin typeface="+mn-lt"/>
                <a:cs typeface="Arial" panose="020B0604020202020204" pitchFamily="34" charset="0"/>
              </a:rPr>
              <a:t> 2 (N</a:t>
            </a:r>
            <a:r>
              <a:rPr lang="en-US" altLang="en-US" sz="1800" dirty="0" smtClean="0">
                <a:latin typeface="+mn-lt"/>
                <a:cs typeface="Arial" panose="020B0604020202020204" pitchFamily="34" charset="0"/>
              </a:rPr>
              <a:t>), </a:t>
            </a:r>
            <a:r>
              <a:rPr lang="en-US" altLang="en-US" sz="1800" dirty="0" err="1" smtClean="0">
                <a:latin typeface="+mn-lt"/>
                <a:cs typeface="Arial" panose="020B0604020202020204" pitchFamily="34" charset="0"/>
              </a:rPr>
              <a:t>dan</a:t>
            </a:r>
            <a:endParaRPr lang="en-US" altLang="en-US" sz="1800" dirty="0">
              <a:latin typeface="+mn-lt"/>
              <a:cs typeface="Arial" panose="020B0604020202020204" pitchFamily="34" charset="0"/>
            </a:endParaRPr>
          </a:p>
          <a:p>
            <a:pPr indent="447675" eaLnBrk="1" hangingPunct="1">
              <a:lnSpc>
                <a:spcPct val="100000"/>
              </a:lnSpc>
              <a:spcBef>
                <a:spcPct val="0"/>
              </a:spcBef>
              <a:buFontTx/>
              <a:buNone/>
              <a:defRPr/>
            </a:pPr>
            <a:r>
              <a:rPr lang="en-US" altLang="en-US" sz="1800" i="1" dirty="0" smtClean="0">
                <a:latin typeface="+mn-lt"/>
                <a:cs typeface="Arial" panose="020B0604020202020204" pitchFamily="34" charset="0"/>
              </a:rPr>
              <a:t>R</a:t>
            </a:r>
            <a:r>
              <a:rPr lang="en-US" altLang="en-US" sz="1800" dirty="0">
                <a:latin typeface="+mn-lt"/>
                <a:cs typeface="Arial" panose="020B0604020202020204" pitchFamily="34" charset="0"/>
              </a:rPr>
              <a:t> </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r</a:t>
            </a:r>
            <a:r>
              <a:rPr lang="en-US" altLang="en-US" sz="1800" dirty="0" err="1" smtClean="0">
                <a:latin typeface="+mn-lt"/>
                <a:cs typeface="Arial" panose="020B0604020202020204" pitchFamily="34" charset="0"/>
              </a:rPr>
              <a:t>esultan</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gaya</a:t>
            </a:r>
            <a:r>
              <a:rPr lang="en-US" altLang="en-US" sz="1800" dirty="0">
                <a:latin typeface="+mn-lt"/>
                <a:cs typeface="Arial" panose="020B0604020202020204" pitchFamily="34" charset="0"/>
              </a:rPr>
              <a:t> (N</a:t>
            </a:r>
            <a:r>
              <a:rPr lang="en-US" altLang="en-US" sz="1800" dirty="0" smtClean="0">
                <a:latin typeface="+mn-lt"/>
                <a:cs typeface="Arial" panose="020B0604020202020204" pitchFamily="34" charset="0"/>
              </a:rPr>
              <a:t>). </a:t>
            </a:r>
            <a:endParaRPr lang="en-US" altLang="en-US" sz="1800" dirty="0">
              <a:latin typeface="+mn-lt"/>
              <a:cs typeface="Arial" panose="020B0604020202020204" pitchFamily="34" charset="0"/>
            </a:endParaRPr>
          </a:p>
        </p:txBody>
      </p:sp>
      <p:grpSp>
        <p:nvGrpSpPr>
          <p:cNvPr id="3" name="Group 2"/>
          <p:cNvGrpSpPr/>
          <p:nvPr/>
        </p:nvGrpSpPr>
        <p:grpSpPr>
          <a:xfrm>
            <a:off x="6624773" y="3066055"/>
            <a:ext cx="2362200" cy="685800"/>
            <a:chOff x="6624773" y="3066055"/>
            <a:chExt cx="2362200" cy="685800"/>
          </a:xfrm>
        </p:grpSpPr>
        <p:sp>
          <p:nvSpPr>
            <p:cNvPr id="27" name="Rounded Rectangle 4">
              <a:extLst>
                <a:ext uri="{FF2B5EF4-FFF2-40B4-BE49-F238E27FC236}">
                  <a16:creationId xmlns:a16="http://schemas.microsoft.com/office/drawing/2014/main" id="{3C5238B6-05D1-6D98-3EEC-A46979D5E7F7}"/>
                </a:ext>
              </a:extLst>
            </p:cNvPr>
            <p:cNvSpPr>
              <a:spLocks noChangeArrowheads="1"/>
            </p:cNvSpPr>
            <p:nvPr/>
          </p:nvSpPr>
          <p:spPr bwMode="auto">
            <a:xfrm>
              <a:off x="6624773" y="3066055"/>
              <a:ext cx="2362200" cy="685800"/>
            </a:xfrm>
            <a:prstGeom prst="roundRect">
              <a:avLst>
                <a:gd name="adj" fmla="val 16667"/>
              </a:avLst>
            </a:prstGeom>
            <a:solidFill>
              <a:schemeClr val="accent5">
                <a:lumMod val="20000"/>
                <a:lumOff val="80000"/>
              </a:schemeClr>
            </a:solidFill>
            <a:ln w="9525" algn="ctr">
              <a:noFill/>
              <a:round/>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fontAlgn="auto" hangingPunct="1">
                <a:spcBef>
                  <a:spcPct val="0"/>
                </a:spcBef>
                <a:spcAft>
                  <a:spcPts val="0"/>
                </a:spcAft>
                <a:buFontTx/>
                <a:buNone/>
                <a:defRPr/>
              </a:pPr>
              <a:endParaRPr lang="en-US" altLang="en-US" sz="1800"/>
            </a:p>
          </p:txBody>
        </p:sp>
        <p:sp>
          <p:nvSpPr>
            <p:cNvPr id="27654" name="Rectangle 5">
              <a:extLst>
                <a:ext uri="{FF2B5EF4-FFF2-40B4-BE49-F238E27FC236}">
                  <a16:creationId xmlns:a16="http://schemas.microsoft.com/office/drawing/2014/main" id="{EA75CB6D-01A8-15FD-0A7D-2E30567ADCCA}"/>
                </a:ext>
              </a:extLst>
            </p:cNvPr>
            <p:cNvSpPr>
              <a:spLocks noChangeArrowheads="1"/>
            </p:cNvSpPr>
            <p:nvPr/>
          </p:nvSpPr>
          <p:spPr bwMode="auto">
            <a:xfrm>
              <a:off x="6624773" y="3177180"/>
              <a:ext cx="2362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400" dirty="0">
                  <a:latin typeface="Arial Rounded MT Bold" panose="020F0704030504030204" pitchFamily="34" charset="77"/>
                  <a:cs typeface="Arial" panose="020B0604020202020204" pitchFamily="34" charset="0"/>
                </a:rPr>
                <a:t>R = </a:t>
              </a:r>
              <a:r>
                <a:rPr lang="en-US" altLang="en-US" sz="2400" i="1" dirty="0">
                  <a:latin typeface="Arial Rounded MT Bold" panose="020F0704030504030204" pitchFamily="34" charset="77"/>
                  <a:cs typeface="Arial" panose="020B0604020202020204" pitchFamily="34" charset="0"/>
                </a:rPr>
                <a:t>F</a:t>
              </a:r>
              <a:r>
                <a:rPr lang="en-US" altLang="en-US" sz="2400" baseline="-25000" dirty="0">
                  <a:latin typeface="Arial Rounded MT Bold" panose="020F0704030504030204" pitchFamily="34" charset="77"/>
                  <a:cs typeface="Arial" panose="020B0604020202020204" pitchFamily="34" charset="0"/>
                </a:rPr>
                <a:t>1</a:t>
              </a:r>
              <a:r>
                <a:rPr lang="en-US" altLang="en-US" sz="2400" dirty="0">
                  <a:latin typeface="Arial Rounded MT Bold" panose="020F0704030504030204" pitchFamily="34" charset="77"/>
                  <a:cs typeface="Arial" panose="020B0604020202020204" pitchFamily="34" charset="0"/>
                </a:rPr>
                <a:t> ⎯ </a:t>
              </a:r>
              <a:r>
                <a:rPr lang="en-US" altLang="en-US" sz="2400" i="1" dirty="0">
                  <a:latin typeface="Arial Rounded MT Bold" panose="020F0704030504030204" pitchFamily="34" charset="77"/>
                  <a:cs typeface="Arial" panose="020B0604020202020204" pitchFamily="34" charset="0"/>
                </a:rPr>
                <a:t>F</a:t>
              </a:r>
              <a:r>
                <a:rPr lang="en-US" altLang="en-US" sz="2400" baseline="-25000" dirty="0">
                  <a:latin typeface="Arial Rounded MT Bold" panose="020F0704030504030204" pitchFamily="34" charset="77"/>
                  <a:cs typeface="Arial" panose="020B0604020202020204" pitchFamily="34" charset="0"/>
                </a:rPr>
                <a:t>2</a:t>
              </a:r>
              <a:endParaRPr lang="en-US" altLang="en-US" sz="2400" dirty="0">
                <a:latin typeface="Arial Rounded MT Bold" panose="020F0704030504030204" pitchFamily="34" charset="77"/>
                <a:cs typeface="Arial" panose="020B0604020202020204" pitchFamily="34" charset="0"/>
              </a:endParaRPr>
            </a:p>
          </p:txBody>
        </p:sp>
      </p:grpSp>
      <p:grpSp>
        <p:nvGrpSpPr>
          <p:cNvPr id="2" name="Group 1"/>
          <p:cNvGrpSpPr/>
          <p:nvPr/>
        </p:nvGrpSpPr>
        <p:grpSpPr>
          <a:xfrm>
            <a:off x="839821" y="2374057"/>
            <a:ext cx="5551251" cy="3102616"/>
            <a:chOff x="839821" y="2374057"/>
            <a:chExt cx="5551251" cy="3102616"/>
          </a:xfrm>
        </p:grpSpPr>
        <p:grpSp>
          <p:nvGrpSpPr>
            <p:cNvPr id="27652" name="Group 13">
              <a:extLst>
                <a:ext uri="{FF2B5EF4-FFF2-40B4-BE49-F238E27FC236}">
                  <a16:creationId xmlns:a16="http://schemas.microsoft.com/office/drawing/2014/main" id="{99DFDDAC-1D89-D639-8479-A0251B497F27}"/>
                </a:ext>
              </a:extLst>
            </p:cNvPr>
            <p:cNvGrpSpPr>
              <a:grpSpLocks/>
            </p:cNvGrpSpPr>
            <p:nvPr/>
          </p:nvGrpSpPr>
          <p:grpSpPr bwMode="auto">
            <a:xfrm>
              <a:off x="839821" y="2374057"/>
              <a:ext cx="5551251" cy="3102616"/>
              <a:chOff x="1219200" y="2490788"/>
              <a:chExt cx="5043488" cy="2522537"/>
            </a:xfrm>
          </p:grpSpPr>
          <p:pic>
            <p:nvPicPr>
              <p:cNvPr id="27660" name="Picture 18" descr="Cheerful children pulling rope on athletic field sport games in kindergarten or school cute happy kids playing and having fun">
                <a:extLst>
                  <a:ext uri="{FF2B5EF4-FFF2-40B4-BE49-F238E27FC236}">
                    <a16:creationId xmlns:a16="http://schemas.microsoft.com/office/drawing/2014/main" id="{9343E0BA-A3E5-2CF6-EF6C-B54C320F5A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490788"/>
                <a:ext cx="5043488" cy="252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a:extLst>
                  <a:ext uri="{FF2B5EF4-FFF2-40B4-BE49-F238E27FC236}">
                    <a16:creationId xmlns:a16="http://schemas.microsoft.com/office/drawing/2014/main" id="{2ABC9601-CE98-E361-269E-8AA8B816F7D2}"/>
                  </a:ext>
                </a:extLst>
              </p:cNvPr>
              <p:cNvSpPr/>
              <p:nvPr/>
            </p:nvSpPr>
            <p:spPr>
              <a:xfrm>
                <a:off x="4572000" y="3067050"/>
                <a:ext cx="1066800" cy="1671638"/>
              </a:xfrm>
              <a:custGeom>
                <a:avLst/>
                <a:gdLst>
                  <a:gd name="connsiteX0" fmla="*/ 707922 w 904568"/>
                  <a:gd name="connsiteY0" fmla="*/ 9832 h 1671483"/>
                  <a:gd name="connsiteX1" fmla="*/ 707922 w 904568"/>
                  <a:gd name="connsiteY1" fmla="*/ 9832 h 1671483"/>
                  <a:gd name="connsiteX2" fmla="*/ 698090 w 904568"/>
                  <a:gd name="connsiteY2" fmla="*/ 98322 h 1671483"/>
                  <a:gd name="connsiteX3" fmla="*/ 678426 w 904568"/>
                  <a:gd name="connsiteY3" fmla="*/ 127819 h 1671483"/>
                  <a:gd name="connsiteX4" fmla="*/ 658761 w 904568"/>
                  <a:gd name="connsiteY4" fmla="*/ 196645 h 1671483"/>
                  <a:gd name="connsiteX5" fmla="*/ 619432 w 904568"/>
                  <a:gd name="connsiteY5" fmla="*/ 481780 h 1671483"/>
                  <a:gd name="connsiteX6" fmla="*/ 609600 w 904568"/>
                  <a:gd name="connsiteY6" fmla="*/ 511277 h 1671483"/>
                  <a:gd name="connsiteX7" fmla="*/ 599768 w 904568"/>
                  <a:gd name="connsiteY7" fmla="*/ 540774 h 1671483"/>
                  <a:gd name="connsiteX8" fmla="*/ 580103 w 904568"/>
                  <a:gd name="connsiteY8" fmla="*/ 570270 h 1671483"/>
                  <a:gd name="connsiteX9" fmla="*/ 570271 w 904568"/>
                  <a:gd name="connsiteY9" fmla="*/ 599767 h 1671483"/>
                  <a:gd name="connsiteX10" fmla="*/ 521110 w 904568"/>
                  <a:gd name="connsiteY10" fmla="*/ 648929 h 1671483"/>
                  <a:gd name="connsiteX11" fmla="*/ 462116 w 904568"/>
                  <a:gd name="connsiteY11" fmla="*/ 668593 h 1671483"/>
                  <a:gd name="connsiteX12" fmla="*/ 412955 w 904568"/>
                  <a:gd name="connsiteY12" fmla="*/ 707922 h 1671483"/>
                  <a:gd name="connsiteX13" fmla="*/ 393290 w 904568"/>
                  <a:gd name="connsiteY13" fmla="*/ 737419 h 1671483"/>
                  <a:gd name="connsiteX14" fmla="*/ 363793 w 904568"/>
                  <a:gd name="connsiteY14" fmla="*/ 757083 h 1671483"/>
                  <a:gd name="connsiteX15" fmla="*/ 294968 w 904568"/>
                  <a:gd name="connsiteY15" fmla="*/ 835741 h 1671483"/>
                  <a:gd name="connsiteX16" fmla="*/ 275303 w 904568"/>
                  <a:gd name="connsiteY16" fmla="*/ 865238 h 1671483"/>
                  <a:gd name="connsiteX17" fmla="*/ 265471 w 904568"/>
                  <a:gd name="connsiteY17" fmla="*/ 894735 h 1671483"/>
                  <a:gd name="connsiteX18" fmla="*/ 226142 w 904568"/>
                  <a:gd name="connsiteY18" fmla="*/ 953729 h 1671483"/>
                  <a:gd name="connsiteX19" fmla="*/ 216310 w 904568"/>
                  <a:gd name="connsiteY19" fmla="*/ 983225 h 1671483"/>
                  <a:gd name="connsiteX20" fmla="*/ 176980 w 904568"/>
                  <a:gd name="connsiteY20" fmla="*/ 1042219 h 1671483"/>
                  <a:gd name="connsiteX21" fmla="*/ 137651 w 904568"/>
                  <a:gd name="connsiteY21" fmla="*/ 1091380 h 1671483"/>
                  <a:gd name="connsiteX22" fmla="*/ 127819 w 904568"/>
                  <a:gd name="connsiteY22" fmla="*/ 1130709 h 1671483"/>
                  <a:gd name="connsiteX23" fmla="*/ 98322 w 904568"/>
                  <a:gd name="connsiteY23" fmla="*/ 1189703 h 1671483"/>
                  <a:gd name="connsiteX24" fmla="*/ 68826 w 904568"/>
                  <a:gd name="connsiteY24" fmla="*/ 1248696 h 1671483"/>
                  <a:gd name="connsiteX25" fmla="*/ 58993 w 904568"/>
                  <a:gd name="connsiteY25" fmla="*/ 1278193 h 1671483"/>
                  <a:gd name="connsiteX26" fmla="*/ 39329 w 904568"/>
                  <a:gd name="connsiteY26" fmla="*/ 1307690 h 1671483"/>
                  <a:gd name="connsiteX27" fmla="*/ 29497 w 904568"/>
                  <a:gd name="connsiteY27" fmla="*/ 1337187 h 1671483"/>
                  <a:gd name="connsiteX28" fmla="*/ 9832 w 904568"/>
                  <a:gd name="connsiteY28" fmla="*/ 1445341 h 1671483"/>
                  <a:gd name="connsiteX29" fmla="*/ 0 w 904568"/>
                  <a:gd name="connsiteY29" fmla="*/ 1474838 h 1671483"/>
                  <a:gd name="connsiteX30" fmla="*/ 9832 w 904568"/>
                  <a:gd name="connsiteY30" fmla="*/ 1622322 h 1671483"/>
                  <a:gd name="connsiteX31" fmla="*/ 19664 w 904568"/>
                  <a:gd name="connsiteY31" fmla="*/ 1651819 h 1671483"/>
                  <a:gd name="connsiteX32" fmla="*/ 49161 w 904568"/>
                  <a:gd name="connsiteY32" fmla="*/ 1671483 h 1671483"/>
                  <a:gd name="connsiteX33" fmla="*/ 186813 w 904568"/>
                  <a:gd name="connsiteY33" fmla="*/ 1651819 h 1671483"/>
                  <a:gd name="connsiteX34" fmla="*/ 245806 w 904568"/>
                  <a:gd name="connsiteY34" fmla="*/ 1612490 h 1671483"/>
                  <a:gd name="connsiteX35" fmla="*/ 265471 w 904568"/>
                  <a:gd name="connsiteY35" fmla="*/ 1582993 h 1671483"/>
                  <a:gd name="connsiteX36" fmla="*/ 353961 w 904568"/>
                  <a:gd name="connsiteY36" fmla="*/ 1504335 h 1671483"/>
                  <a:gd name="connsiteX37" fmla="*/ 373626 w 904568"/>
                  <a:gd name="connsiteY37" fmla="*/ 1474838 h 1671483"/>
                  <a:gd name="connsiteX38" fmla="*/ 452284 w 904568"/>
                  <a:gd name="connsiteY38" fmla="*/ 1455174 h 1671483"/>
                  <a:gd name="connsiteX39" fmla="*/ 511277 w 904568"/>
                  <a:gd name="connsiteY39" fmla="*/ 1356851 h 1671483"/>
                  <a:gd name="connsiteX40" fmla="*/ 530942 w 904568"/>
                  <a:gd name="connsiteY40" fmla="*/ 1317522 h 1671483"/>
                  <a:gd name="connsiteX41" fmla="*/ 560439 w 904568"/>
                  <a:gd name="connsiteY41" fmla="*/ 1288025 h 1671483"/>
                  <a:gd name="connsiteX42" fmla="*/ 589935 w 904568"/>
                  <a:gd name="connsiteY42" fmla="*/ 1248696 h 1671483"/>
                  <a:gd name="connsiteX43" fmla="*/ 609600 w 904568"/>
                  <a:gd name="connsiteY43" fmla="*/ 1219200 h 1671483"/>
                  <a:gd name="connsiteX44" fmla="*/ 639097 w 904568"/>
                  <a:gd name="connsiteY44" fmla="*/ 1189703 h 1671483"/>
                  <a:gd name="connsiteX45" fmla="*/ 658761 w 904568"/>
                  <a:gd name="connsiteY45" fmla="*/ 1160206 h 1671483"/>
                  <a:gd name="connsiteX46" fmla="*/ 688258 w 904568"/>
                  <a:gd name="connsiteY46" fmla="*/ 1130709 h 1671483"/>
                  <a:gd name="connsiteX47" fmla="*/ 717755 w 904568"/>
                  <a:gd name="connsiteY47" fmla="*/ 1091380 h 1671483"/>
                  <a:gd name="connsiteX48" fmla="*/ 747251 w 904568"/>
                  <a:gd name="connsiteY48" fmla="*/ 1071716 h 1671483"/>
                  <a:gd name="connsiteX49" fmla="*/ 786580 w 904568"/>
                  <a:gd name="connsiteY49" fmla="*/ 1012722 h 1671483"/>
                  <a:gd name="connsiteX50" fmla="*/ 796413 w 904568"/>
                  <a:gd name="connsiteY50" fmla="*/ 983225 h 1671483"/>
                  <a:gd name="connsiteX51" fmla="*/ 816077 w 904568"/>
                  <a:gd name="connsiteY51" fmla="*/ 953729 h 1671483"/>
                  <a:gd name="connsiteX52" fmla="*/ 855406 w 904568"/>
                  <a:gd name="connsiteY52" fmla="*/ 816077 h 1671483"/>
                  <a:gd name="connsiteX53" fmla="*/ 875071 w 904568"/>
                  <a:gd name="connsiteY53" fmla="*/ 698090 h 1671483"/>
                  <a:gd name="connsiteX54" fmla="*/ 894735 w 904568"/>
                  <a:gd name="connsiteY54" fmla="*/ 619432 h 1671483"/>
                  <a:gd name="connsiteX55" fmla="*/ 904568 w 904568"/>
                  <a:gd name="connsiteY55" fmla="*/ 530941 h 1671483"/>
                  <a:gd name="connsiteX56" fmla="*/ 884903 w 904568"/>
                  <a:gd name="connsiteY56" fmla="*/ 226141 h 1671483"/>
                  <a:gd name="connsiteX57" fmla="*/ 875071 w 904568"/>
                  <a:gd name="connsiteY57" fmla="*/ 88490 h 1671483"/>
                  <a:gd name="connsiteX58" fmla="*/ 835742 w 904568"/>
                  <a:gd name="connsiteY58" fmla="*/ 0 h 1671483"/>
                  <a:gd name="connsiteX59" fmla="*/ 707922 w 904568"/>
                  <a:gd name="connsiteY59" fmla="*/ 9832 h 1671483"/>
                  <a:gd name="connsiteX60" fmla="*/ 707922 w 904568"/>
                  <a:gd name="connsiteY60" fmla="*/ 9832 h 1671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904568" h="1671483">
                    <a:moveTo>
                      <a:pt x="707922" y="9832"/>
                    </a:moveTo>
                    <a:lnTo>
                      <a:pt x="707922" y="9832"/>
                    </a:lnTo>
                    <a:cubicBezTo>
                      <a:pt x="704645" y="39329"/>
                      <a:pt x="705288" y="69530"/>
                      <a:pt x="698090" y="98322"/>
                    </a:cubicBezTo>
                    <a:cubicBezTo>
                      <a:pt x="695224" y="109786"/>
                      <a:pt x="683711" y="117250"/>
                      <a:pt x="678426" y="127819"/>
                    </a:cubicBezTo>
                    <a:cubicBezTo>
                      <a:pt x="671371" y="141929"/>
                      <a:pt x="661913" y="184037"/>
                      <a:pt x="658761" y="196645"/>
                    </a:cubicBezTo>
                    <a:cubicBezTo>
                      <a:pt x="637300" y="443452"/>
                      <a:pt x="663025" y="351001"/>
                      <a:pt x="619432" y="481780"/>
                    </a:cubicBezTo>
                    <a:lnTo>
                      <a:pt x="609600" y="511277"/>
                    </a:lnTo>
                    <a:cubicBezTo>
                      <a:pt x="606323" y="521109"/>
                      <a:pt x="605517" y="532151"/>
                      <a:pt x="599768" y="540774"/>
                    </a:cubicBezTo>
                    <a:lnTo>
                      <a:pt x="580103" y="570270"/>
                    </a:lnTo>
                    <a:cubicBezTo>
                      <a:pt x="576826" y="580102"/>
                      <a:pt x="574906" y="590497"/>
                      <a:pt x="570271" y="599767"/>
                    </a:cubicBezTo>
                    <a:cubicBezTo>
                      <a:pt x="558099" y="624112"/>
                      <a:pt x="546391" y="637693"/>
                      <a:pt x="521110" y="648929"/>
                    </a:cubicBezTo>
                    <a:cubicBezTo>
                      <a:pt x="502168" y="657348"/>
                      <a:pt x="462116" y="668593"/>
                      <a:pt x="462116" y="668593"/>
                    </a:cubicBezTo>
                    <a:cubicBezTo>
                      <a:pt x="405758" y="753129"/>
                      <a:pt x="480801" y="653645"/>
                      <a:pt x="412955" y="707922"/>
                    </a:cubicBezTo>
                    <a:cubicBezTo>
                      <a:pt x="403727" y="715304"/>
                      <a:pt x="401646" y="729063"/>
                      <a:pt x="393290" y="737419"/>
                    </a:cubicBezTo>
                    <a:cubicBezTo>
                      <a:pt x="384934" y="745775"/>
                      <a:pt x="373625" y="750528"/>
                      <a:pt x="363793" y="757083"/>
                    </a:cubicBezTo>
                    <a:cubicBezTo>
                      <a:pt x="317909" y="825909"/>
                      <a:pt x="344129" y="802967"/>
                      <a:pt x="294968" y="835741"/>
                    </a:cubicBezTo>
                    <a:cubicBezTo>
                      <a:pt x="288413" y="845573"/>
                      <a:pt x="280588" y="854669"/>
                      <a:pt x="275303" y="865238"/>
                    </a:cubicBezTo>
                    <a:cubicBezTo>
                      <a:pt x="270668" y="874508"/>
                      <a:pt x="270504" y="885675"/>
                      <a:pt x="265471" y="894735"/>
                    </a:cubicBezTo>
                    <a:cubicBezTo>
                      <a:pt x="253993" y="915395"/>
                      <a:pt x="233616" y="931308"/>
                      <a:pt x="226142" y="953729"/>
                    </a:cubicBezTo>
                    <a:cubicBezTo>
                      <a:pt x="222865" y="963561"/>
                      <a:pt x="221343" y="974165"/>
                      <a:pt x="216310" y="983225"/>
                    </a:cubicBezTo>
                    <a:cubicBezTo>
                      <a:pt x="204832" y="1003885"/>
                      <a:pt x="176980" y="1042219"/>
                      <a:pt x="176980" y="1042219"/>
                    </a:cubicBezTo>
                    <a:cubicBezTo>
                      <a:pt x="144838" y="1138648"/>
                      <a:pt x="196948" y="1002435"/>
                      <a:pt x="137651" y="1091380"/>
                    </a:cubicBezTo>
                    <a:cubicBezTo>
                      <a:pt x="130155" y="1102624"/>
                      <a:pt x="131531" y="1117716"/>
                      <a:pt x="127819" y="1130709"/>
                    </a:cubicBezTo>
                    <a:cubicBezTo>
                      <a:pt x="117642" y="1166329"/>
                      <a:pt x="119869" y="1157384"/>
                      <a:pt x="98322" y="1189703"/>
                    </a:cubicBezTo>
                    <a:cubicBezTo>
                      <a:pt x="73611" y="1263839"/>
                      <a:pt x="106943" y="1172463"/>
                      <a:pt x="68826" y="1248696"/>
                    </a:cubicBezTo>
                    <a:cubicBezTo>
                      <a:pt x="64191" y="1257966"/>
                      <a:pt x="63628" y="1268923"/>
                      <a:pt x="58993" y="1278193"/>
                    </a:cubicBezTo>
                    <a:cubicBezTo>
                      <a:pt x="53708" y="1288762"/>
                      <a:pt x="44614" y="1297121"/>
                      <a:pt x="39329" y="1307690"/>
                    </a:cubicBezTo>
                    <a:cubicBezTo>
                      <a:pt x="34694" y="1316960"/>
                      <a:pt x="32344" y="1327222"/>
                      <a:pt x="29497" y="1337187"/>
                    </a:cubicBezTo>
                    <a:cubicBezTo>
                      <a:pt x="10063" y="1405206"/>
                      <a:pt x="28401" y="1352493"/>
                      <a:pt x="9832" y="1445341"/>
                    </a:cubicBezTo>
                    <a:cubicBezTo>
                      <a:pt x="7799" y="1455504"/>
                      <a:pt x="3277" y="1465006"/>
                      <a:pt x="0" y="1474838"/>
                    </a:cubicBezTo>
                    <a:cubicBezTo>
                      <a:pt x="3277" y="1523999"/>
                      <a:pt x="4391" y="1573353"/>
                      <a:pt x="9832" y="1622322"/>
                    </a:cubicBezTo>
                    <a:cubicBezTo>
                      <a:pt x="10976" y="1632623"/>
                      <a:pt x="13190" y="1643726"/>
                      <a:pt x="19664" y="1651819"/>
                    </a:cubicBezTo>
                    <a:cubicBezTo>
                      <a:pt x="27046" y="1661046"/>
                      <a:pt x="39329" y="1664928"/>
                      <a:pt x="49161" y="1671483"/>
                    </a:cubicBezTo>
                    <a:cubicBezTo>
                      <a:pt x="60989" y="1670408"/>
                      <a:pt x="153507" y="1670323"/>
                      <a:pt x="186813" y="1651819"/>
                    </a:cubicBezTo>
                    <a:cubicBezTo>
                      <a:pt x="207473" y="1640342"/>
                      <a:pt x="245806" y="1612490"/>
                      <a:pt x="245806" y="1612490"/>
                    </a:cubicBezTo>
                    <a:cubicBezTo>
                      <a:pt x="252361" y="1602658"/>
                      <a:pt x="257620" y="1591825"/>
                      <a:pt x="265471" y="1582993"/>
                    </a:cubicBezTo>
                    <a:cubicBezTo>
                      <a:pt x="314452" y="1527890"/>
                      <a:pt x="309130" y="1534223"/>
                      <a:pt x="353961" y="1504335"/>
                    </a:cubicBezTo>
                    <a:cubicBezTo>
                      <a:pt x="360516" y="1494503"/>
                      <a:pt x="364398" y="1482220"/>
                      <a:pt x="373626" y="1474838"/>
                    </a:cubicBezTo>
                    <a:cubicBezTo>
                      <a:pt x="383704" y="1466775"/>
                      <a:pt x="449836" y="1455664"/>
                      <a:pt x="452284" y="1455174"/>
                    </a:cubicBezTo>
                    <a:cubicBezTo>
                      <a:pt x="497229" y="1365281"/>
                      <a:pt x="440095" y="1475487"/>
                      <a:pt x="511277" y="1356851"/>
                    </a:cubicBezTo>
                    <a:cubicBezTo>
                      <a:pt x="518818" y="1344283"/>
                      <a:pt x="522423" y="1329449"/>
                      <a:pt x="530942" y="1317522"/>
                    </a:cubicBezTo>
                    <a:cubicBezTo>
                      <a:pt x="539024" y="1306207"/>
                      <a:pt x="551390" y="1298583"/>
                      <a:pt x="560439" y="1288025"/>
                    </a:cubicBezTo>
                    <a:cubicBezTo>
                      <a:pt x="571103" y="1275583"/>
                      <a:pt x="580410" y="1262031"/>
                      <a:pt x="589935" y="1248696"/>
                    </a:cubicBezTo>
                    <a:cubicBezTo>
                      <a:pt x="596803" y="1239080"/>
                      <a:pt x="602035" y="1228278"/>
                      <a:pt x="609600" y="1219200"/>
                    </a:cubicBezTo>
                    <a:cubicBezTo>
                      <a:pt x="618502" y="1208518"/>
                      <a:pt x="630195" y="1200385"/>
                      <a:pt x="639097" y="1189703"/>
                    </a:cubicBezTo>
                    <a:cubicBezTo>
                      <a:pt x="646662" y="1180625"/>
                      <a:pt x="651196" y="1169284"/>
                      <a:pt x="658761" y="1160206"/>
                    </a:cubicBezTo>
                    <a:cubicBezTo>
                      <a:pt x="667663" y="1149524"/>
                      <a:pt x="679209" y="1141266"/>
                      <a:pt x="688258" y="1130709"/>
                    </a:cubicBezTo>
                    <a:cubicBezTo>
                      <a:pt x="698923" y="1118267"/>
                      <a:pt x="706168" y="1102967"/>
                      <a:pt x="717755" y="1091380"/>
                    </a:cubicBezTo>
                    <a:cubicBezTo>
                      <a:pt x="726111" y="1083024"/>
                      <a:pt x="737419" y="1078271"/>
                      <a:pt x="747251" y="1071716"/>
                    </a:cubicBezTo>
                    <a:cubicBezTo>
                      <a:pt x="770632" y="1001579"/>
                      <a:pt x="737479" y="1086374"/>
                      <a:pt x="786580" y="1012722"/>
                    </a:cubicBezTo>
                    <a:cubicBezTo>
                      <a:pt x="792329" y="1004098"/>
                      <a:pt x="791778" y="992495"/>
                      <a:pt x="796413" y="983225"/>
                    </a:cubicBezTo>
                    <a:cubicBezTo>
                      <a:pt x="801698" y="972656"/>
                      <a:pt x="811278" y="964527"/>
                      <a:pt x="816077" y="953729"/>
                    </a:cubicBezTo>
                    <a:cubicBezTo>
                      <a:pt x="828547" y="925671"/>
                      <a:pt x="851239" y="841080"/>
                      <a:pt x="855406" y="816077"/>
                    </a:cubicBezTo>
                    <a:cubicBezTo>
                      <a:pt x="861961" y="776748"/>
                      <a:pt x="865401" y="736771"/>
                      <a:pt x="875071" y="698090"/>
                    </a:cubicBezTo>
                    <a:lnTo>
                      <a:pt x="894735" y="619432"/>
                    </a:lnTo>
                    <a:cubicBezTo>
                      <a:pt x="898013" y="589935"/>
                      <a:pt x="904568" y="560620"/>
                      <a:pt x="904568" y="530941"/>
                    </a:cubicBezTo>
                    <a:cubicBezTo>
                      <a:pt x="904568" y="234804"/>
                      <a:pt x="900248" y="394937"/>
                      <a:pt x="884903" y="226141"/>
                    </a:cubicBezTo>
                    <a:cubicBezTo>
                      <a:pt x="880738" y="180329"/>
                      <a:pt x="879432" y="134283"/>
                      <a:pt x="875071" y="88490"/>
                    </a:cubicBezTo>
                    <a:cubicBezTo>
                      <a:pt x="867662" y="10695"/>
                      <a:pt x="882434" y="31127"/>
                      <a:pt x="835742" y="0"/>
                    </a:cubicBezTo>
                    <a:cubicBezTo>
                      <a:pt x="793135" y="3277"/>
                      <a:pt x="749923" y="1957"/>
                      <a:pt x="707922" y="9832"/>
                    </a:cubicBezTo>
                    <a:lnTo>
                      <a:pt x="707922" y="98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Freeform 16">
                <a:extLst>
                  <a:ext uri="{FF2B5EF4-FFF2-40B4-BE49-F238E27FC236}">
                    <a16:creationId xmlns:a16="http://schemas.microsoft.com/office/drawing/2014/main" id="{CB502938-2038-8D02-3D05-B897F28859EF}"/>
                  </a:ext>
                </a:extLst>
              </p:cNvPr>
              <p:cNvSpPr/>
              <p:nvPr/>
            </p:nvSpPr>
            <p:spPr>
              <a:xfrm>
                <a:off x="1603375" y="2743200"/>
                <a:ext cx="1277938" cy="2054225"/>
              </a:xfrm>
              <a:custGeom>
                <a:avLst/>
                <a:gdLst>
                  <a:gd name="connsiteX0" fmla="*/ 658761 w 1278194"/>
                  <a:gd name="connsiteY0" fmla="*/ 58994 h 2005781"/>
                  <a:gd name="connsiteX1" fmla="*/ 658761 w 1278194"/>
                  <a:gd name="connsiteY1" fmla="*/ 58994 h 2005781"/>
                  <a:gd name="connsiteX2" fmla="*/ 639097 w 1278194"/>
                  <a:gd name="connsiteY2" fmla="*/ 304800 h 2005781"/>
                  <a:gd name="connsiteX3" fmla="*/ 658761 w 1278194"/>
                  <a:gd name="connsiteY3" fmla="*/ 393291 h 2005781"/>
                  <a:gd name="connsiteX4" fmla="*/ 678426 w 1278194"/>
                  <a:gd name="connsiteY4" fmla="*/ 422787 h 2005781"/>
                  <a:gd name="connsiteX5" fmla="*/ 698090 w 1278194"/>
                  <a:gd name="connsiteY5" fmla="*/ 550607 h 2005781"/>
                  <a:gd name="connsiteX6" fmla="*/ 707923 w 1278194"/>
                  <a:gd name="connsiteY6" fmla="*/ 589936 h 2005781"/>
                  <a:gd name="connsiteX7" fmla="*/ 717755 w 1278194"/>
                  <a:gd name="connsiteY7" fmla="*/ 639097 h 2005781"/>
                  <a:gd name="connsiteX8" fmla="*/ 727587 w 1278194"/>
                  <a:gd name="connsiteY8" fmla="*/ 757084 h 2005781"/>
                  <a:gd name="connsiteX9" fmla="*/ 747252 w 1278194"/>
                  <a:gd name="connsiteY9" fmla="*/ 816078 h 2005781"/>
                  <a:gd name="connsiteX10" fmla="*/ 776748 w 1278194"/>
                  <a:gd name="connsiteY10" fmla="*/ 835742 h 2005781"/>
                  <a:gd name="connsiteX11" fmla="*/ 796413 w 1278194"/>
                  <a:gd name="connsiteY11" fmla="*/ 865239 h 2005781"/>
                  <a:gd name="connsiteX12" fmla="*/ 816077 w 1278194"/>
                  <a:gd name="connsiteY12" fmla="*/ 963562 h 2005781"/>
                  <a:gd name="connsiteX13" fmla="*/ 835742 w 1278194"/>
                  <a:gd name="connsiteY13" fmla="*/ 1032387 h 2005781"/>
                  <a:gd name="connsiteX14" fmla="*/ 865239 w 1278194"/>
                  <a:gd name="connsiteY14" fmla="*/ 1052052 h 2005781"/>
                  <a:gd name="connsiteX15" fmla="*/ 904568 w 1278194"/>
                  <a:gd name="connsiteY15" fmla="*/ 1111045 h 2005781"/>
                  <a:gd name="connsiteX16" fmla="*/ 924232 w 1278194"/>
                  <a:gd name="connsiteY16" fmla="*/ 1170039 h 2005781"/>
                  <a:gd name="connsiteX17" fmla="*/ 934065 w 1278194"/>
                  <a:gd name="connsiteY17" fmla="*/ 1199536 h 2005781"/>
                  <a:gd name="connsiteX18" fmla="*/ 943897 w 1278194"/>
                  <a:gd name="connsiteY18" fmla="*/ 1238865 h 2005781"/>
                  <a:gd name="connsiteX19" fmla="*/ 963561 w 1278194"/>
                  <a:gd name="connsiteY19" fmla="*/ 1268362 h 2005781"/>
                  <a:gd name="connsiteX20" fmla="*/ 973394 w 1278194"/>
                  <a:gd name="connsiteY20" fmla="*/ 1297858 h 2005781"/>
                  <a:gd name="connsiteX21" fmla="*/ 993058 w 1278194"/>
                  <a:gd name="connsiteY21" fmla="*/ 1327355 h 2005781"/>
                  <a:gd name="connsiteX22" fmla="*/ 1022555 w 1278194"/>
                  <a:gd name="connsiteY22" fmla="*/ 1386349 h 2005781"/>
                  <a:gd name="connsiteX23" fmla="*/ 1071716 w 1278194"/>
                  <a:gd name="connsiteY23" fmla="*/ 1533833 h 2005781"/>
                  <a:gd name="connsiteX24" fmla="*/ 1091381 w 1278194"/>
                  <a:gd name="connsiteY24" fmla="*/ 1592826 h 2005781"/>
                  <a:gd name="connsiteX25" fmla="*/ 1111045 w 1278194"/>
                  <a:gd name="connsiteY25" fmla="*/ 1622323 h 2005781"/>
                  <a:gd name="connsiteX26" fmla="*/ 1120877 w 1278194"/>
                  <a:gd name="connsiteY26" fmla="*/ 1651820 h 2005781"/>
                  <a:gd name="connsiteX27" fmla="*/ 1140542 w 1278194"/>
                  <a:gd name="connsiteY27" fmla="*/ 1730478 h 2005781"/>
                  <a:gd name="connsiteX28" fmla="*/ 1150374 w 1278194"/>
                  <a:gd name="connsiteY28" fmla="*/ 1759974 h 2005781"/>
                  <a:gd name="connsiteX29" fmla="*/ 1189703 w 1278194"/>
                  <a:gd name="connsiteY29" fmla="*/ 1818968 h 2005781"/>
                  <a:gd name="connsiteX30" fmla="*/ 1199536 w 1278194"/>
                  <a:gd name="connsiteY30" fmla="*/ 1848465 h 2005781"/>
                  <a:gd name="connsiteX31" fmla="*/ 1268361 w 1278194"/>
                  <a:gd name="connsiteY31" fmla="*/ 1927123 h 2005781"/>
                  <a:gd name="connsiteX32" fmla="*/ 1278194 w 1278194"/>
                  <a:gd name="connsiteY32" fmla="*/ 1917291 h 2005781"/>
                  <a:gd name="connsiteX33" fmla="*/ 1022555 w 1278194"/>
                  <a:gd name="connsiteY33" fmla="*/ 2005781 h 2005781"/>
                  <a:gd name="connsiteX34" fmla="*/ 914400 w 1278194"/>
                  <a:gd name="connsiteY34" fmla="*/ 1976284 h 2005781"/>
                  <a:gd name="connsiteX35" fmla="*/ 835742 w 1278194"/>
                  <a:gd name="connsiteY35" fmla="*/ 1936955 h 2005781"/>
                  <a:gd name="connsiteX36" fmla="*/ 796413 w 1278194"/>
                  <a:gd name="connsiteY36" fmla="*/ 1917291 h 2005781"/>
                  <a:gd name="connsiteX37" fmla="*/ 766916 w 1278194"/>
                  <a:gd name="connsiteY37" fmla="*/ 1907458 h 2005781"/>
                  <a:gd name="connsiteX38" fmla="*/ 629265 w 1278194"/>
                  <a:gd name="connsiteY38" fmla="*/ 1828800 h 2005781"/>
                  <a:gd name="connsiteX39" fmla="*/ 589936 w 1278194"/>
                  <a:gd name="connsiteY39" fmla="*/ 1809136 h 2005781"/>
                  <a:gd name="connsiteX40" fmla="*/ 560439 w 1278194"/>
                  <a:gd name="connsiteY40" fmla="*/ 1779639 h 2005781"/>
                  <a:gd name="connsiteX41" fmla="*/ 491613 w 1278194"/>
                  <a:gd name="connsiteY41" fmla="*/ 1750142 h 2005781"/>
                  <a:gd name="connsiteX42" fmla="*/ 422787 w 1278194"/>
                  <a:gd name="connsiteY42" fmla="*/ 1720645 h 2005781"/>
                  <a:gd name="connsiteX43" fmla="*/ 383458 w 1278194"/>
                  <a:gd name="connsiteY43" fmla="*/ 1612491 h 2005781"/>
                  <a:gd name="connsiteX44" fmla="*/ 373626 w 1278194"/>
                  <a:gd name="connsiteY44" fmla="*/ 1582994 h 2005781"/>
                  <a:gd name="connsiteX45" fmla="*/ 363794 w 1278194"/>
                  <a:gd name="connsiteY45" fmla="*/ 1553497 h 2005781"/>
                  <a:gd name="connsiteX46" fmla="*/ 344129 w 1278194"/>
                  <a:gd name="connsiteY46" fmla="*/ 1514168 h 2005781"/>
                  <a:gd name="connsiteX47" fmla="*/ 334297 w 1278194"/>
                  <a:gd name="connsiteY47" fmla="*/ 1484671 h 2005781"/>
                  <a:gd name="connsiteX48" fmla="*/ 304800 w 1278194"/>
                  <a:gd name="connsiteY48" fmla="*/ 1435510 h 2005781"/>
                  <a:gd name="connsiteX49" fmla="*/ 285136 w 1278194"/>
                  <a:gd name="connsiteY49" fmla="*/ 1376516 h 2005781"/>
                  <a:gd name="connsiteX50" fmla="*/ 265471 w 1278194"/>
                  <a:gd name="connsiteY50" fmla="*/ 1327355 h 2005781"/>
                  <a:gd name="connsiteX51" fmla="*/ 216310 w 1278194"/>
                  <a:gd name="connsiteY51" fmla="*/ 1229033 h 2005781"/>
                  <a:gd name="connsiteX52" fmla="*/ 186813 w 1278194"/>
                  <a:gd name="connsiteY52" fmla="*/ 1150374 h 2005781"/>
                  <a:gd name="connsiteX53" fmla="*/ 167148 w 1278194"/>
                  <a:gd name="connsiteY53" fmla="*/ 1111045 h 2005781"/>
                  <a:gd name="connsiteX54" fmla="*/ 137652 w 1278194"/>
                  <a:gd name="connsiteY54" fmla="*/ 993058 h 2005781"/>
                  <a:gd name="connsiteX55" fmla="*/ 127819 w 1278194"/>
                  <a:gd name="connsiteY55" fmla="*/ 953729 h 2005781"/>
                  <a:gd name="connsiteX56" fmla="*/ 108155 w 1278194"/>
                  <a:gd name="connsiteY56" fmla="*/ 914400 h 2005781"/>
                  <a:gd name="connsiteX57" fmla="*/ 98323 w 1278194"/>
                  <a:gd name="connsiteY57" fmla="*/ 865239 h 2005781"/>
                  <a:gd name="connsiteX58" fmla="*/ 88490 w 1278194"/>
                  <a:gd name="connsiteY58" fmla="*/ 806245 h 2005781"/>
                  <a:gd name="connsiteX59" fmla="*/ 78658 w 1278194"/>
                  <a:gd name="connsiteY59" fmla="*/ 776749 h 2005781"/>
                  <a:gd name="connsiteX60" fmla="*/ 68826 w 1278194"/>
                  <a:gd name="connsiteY60" fmla="*/ 737420 h 2005781"/>
                  <a:gd name="connsiteX61" fmla="*/ 49161 w 1278194"/>
                  <a:gd name="connsiteY61" fmla="*/ 698091 h 2005781"/>
                  <a:gd name="connsiteX62" fmla="*/ 19665 w 1278194"/>
                  <a:gd name="connsiteY62" fmla="*/ 609600 h 2005781"/>
                  <a:gd name="connsiteX63" fmla="*/ 9832 w 1278194"/>
                  <a:gd name="connsiteY63" fmla="*/ 580104 h 2005781"/>
                  <a:gd name="connsiteX64" fmla="*/ 0 w 1278194"/>
                  <a:gd name="connsiteY64" fmla="*/ 550607 h 2005781"/>
                  <a:gd name="connsiteX65" fmla="*/ 19665 w 1278194"/>
                  <a:gd name="connsiteY65" fmla="*/ 462116 h 2005781"/>
                  <a:gd name="connsiteX66" fmla="*/ 49161 w 1278194"/>
                  <a:gd name="connsiteY66" fmla="*/ 412955 h 2005781"/>
                  <a:gd name="connsiteX67" fmla="*/ 68826 w 1278194"/>
                  <a:gd name="connsiteY67" fmla="*/ 373626 h 2005781"/>
                  <a:gd name="connsiteX68" fmla="*/ 98323 w 1278194"/>
                  <a:gd name="connsiteY68" fmla="*/ 275304 h 2005781"/>
                  <a:gd name="connsiteX69" fmla="*/ 117987 w 1278194"/>
                  <a:gd name="connsiteY69" fmla="*/ 216310 h 2005781"/>
                  <a:gd name="connsiteX70" fmla="*/ 127819 w 1278194"/>
                  <a:gd name="connsiteY70" fmla="*/ 39329 h 2005781"/>
                  <a:gd name="connsiteX71" fmla="*/ 137652 w 1278194"/>
                  <a:gd name="connsiteY71" fmla="*/ 9833 h 2005781"/>
                  <a:gd name="connsiteX72" fmla="*/ 167148 w 1278194"/>
                  <a:gd name="connsiteY72" fmla="*/ 0 h 2005781"/>
                  <a:gd name="connsiteX73" fmla="*/ 412955 w 1278194"/>
                  <a:gd name="connsiteY73" fmla="*/ 9833 h 2005781"/>
                  <a:gd name="connsiteX74" fmla="*/ 442452 w 1278194"/>
                  <a:gd name="connsiteY74" fmla="*/ 19665 h 2005781"/>
                  <a:gd name="connsiteX75" fmla="*/ 521110 w 1278194"/>
                  <a:gd name="connsiteY75" fmla="*/ 29497 h 2005781"/>
                  <a:gd name="connsiteX76" fmla="*/ 550607 w 1278194"/>
                  <a:gd name="connsiteY76" fmla="*/ 49162 h 2005781"/>
                  <a:gd name="connsiteX77" fmla="*/ 560439 w 1278194"/>
                  <a:gd name="connsiteY77" fmla="*/ 78658 h 2005781"/>
                  <a:gd name="connsiteX78" fmla="*/ 619432 w 1278194"/>
                  <a:gd name="connsiteY78" fmla="*/ 117987 h 2005781"/>
                  <a:gd name="connsiteX79" fmla="*/ 658761 w 1278194"/>
                  <a:gd name="connsiteY79" fmla="*/ 58994 h 200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78194" h="2005781">
                    <a:moveTo>
                      <a:pt x="658761" y="58994"/>
                    </a:moveTo>
                    <a:lnTo>
                      <a:pt x="658761" y="58994"/>
                    </a:lnTo>
                    <a:cubicBezTo>
                      <a:pt x="649726" y="140308"/>
                      <a:pt x="639097" y="223015"/>
                      <a:pt x="639097" y="304800"/>
                    </a:cubicBezTo>
                    <a:cubicBezTo>
                      <a:pt x="639097" y="319903"/>
                      <a:pt x="648622" y="373013"/>
                      <a:pt x="658761" y="393291"/>
                    </a:cubicBezTo>
                    <a:cubicBezTo>
                      <a:pt x="664046" y="403860"/>
                      <a:pt x="671871" y="412955"/>
                      <a:pt x="678426" y="422787"/>
                    </a:cubicBezTo>
                    <a:cubicBezTo>
                      <a:pt x="701238" y="491225"/>
                      <a:pt x="679078" y="417523"/>
                      <a:pt x="698090" y="550607"/>
                    </a:cubicBezTo>
                    <a:cubicBezTo>
                      <a:pt x="700001" y="563984"/>
                      <a:pt x="704991" y="576745"/>
                      <a:pt x="707923" y="589936"/>
                    </a:cubicBezTo>
                    <a:cubicBezTo>
                      <a:pt x="711548" y="606250"/>
                      <a:pt x="714478" y="622710"/>
                      <a:pt x="717755" y="639097"/>
                    </a:cubicBezTo>
                    <a:cubicBezTo>
                      <a:pt x="721032" y="678426"/>
                      <a:pt x="721099" y="718156"/>
                      <a:pt x="727587" y="757084"/>
                    </a:cubicBezTo>
                    <a:cubicBezTo>
                      <a:pt x="730995" y="777530"/>
                      <a:pt x="730005" y="804580"/>
                      <a:pt x="747252" y="816078"/>
                    </a:cubicBezTo>
                    <a:lnTo>
                      <a:pt x="776748" y="835742"/>
                    </a:lnTo>
                    <a:cubicBezTo>
                      <a:pt x="783303" y="845574"/>
                      <a:pt x="791128" y="854670"/>
                      <a:pt x="796413" y="865239"/>
                    </a:cubicBezTo>
                    <a:cubicBezTo>
                      <a:pt x="810836" y="894084"/>
                      <a:pt x="810901" y="935095"/>
                      <a:pt x="816077" y="963562"/>
                    </a:cubicBezTo>
                    <a:cubicBezTo>
                      <a:pt x="816492" y="965846"/>
                      <a:pt x="830788" y="1026194"/>
                      <a:pt x="835742" y="1032387"/>
                    </a:cubicBezTo>
                    <a:cubicBezTo>
                      <a:pt x="843124" y="1041615"/>
                      <a:pt x="855407" y="1045497"/>
                      <a:pt x="865239" y="1052052"/>
                    </a:cubicBezTo>
                    <a:cubicBezTo>
                      <a:pt x="878349" y="1071716"/>
                      <a:pt x="897095" y="1088624"/>
                      <a:pt x="904568" y="1111045"/>
                    </a:cubicBezTo>
                    <a:lnTo>
                      <a:pt x="924232" y="1170039"/>
                    </a:lnTo>
                    <a:cubicBezTo>
                      <a:pt x="927509" y="1179871"/>
                      <a:pt x="931551" y="1189481"/>
                      <a:pt x="934065" y="1199536"/>
                    </a:cubicBezTo>
                    <a:cubicBezTo>
                      <a:pt x="937342" y="1212646"/>
                      <a:pt x="938574" y="1226444"/>
                      <a:pt x="943897" y="1238865"/>
                    </a:cubicBezTo>
                    <a:cubicBezTo>
                      <a:pt x="948552" y="1249726"/>
                      <a:pt x="958276" y="1257793"/>
                      <a:pt x="963561" y="1268362"/>
                    </a:cubicBezTo>
                    <a:cubicBezTo>
                      <a:pt x="968196" y="1277632"/>
                      <a:pt x="968759" y="1288588"/>
                      <a:pt x="973394" y="1297858"/>
                    </a:cubicBezTo>
                    <a:cubicBezTo>
                      <a:pt x="978679" y="1308427"/>
                      <a:pt x="987773" y="1316786"/>
                      <a:pt x="993058" y="1327355"/>
                    </a:cubicBezTo>
                    <a:cubicBezTo>
                      <a:pt x="1033760" y="1408762"/>
                      <a:pt x="966204" y="1301824"/>
                      <a:pt x="1022555" y="1386349"/>
                    </a:cubicBezTo>
                    <a:lnTo>
                      <a:pt x="1071716" y="1533833"/>
                    </a:lnTo>
                    <a:cubicBezTo>
                      <a:pt x="1071717" y="1533837"/>
                      <a:pt x="1091379" y="1592823"/>
                      <a:pt x="1091381" y="1592826"/>
                    </a:cubicBezTo>
                    <a:cubicBezTo>
                      <a:pt x="1097936" y="1602658"/>
                      <a:pt x="1105760" y="1611754"/>
                      <a:pt x="1111045" y="1622323"/>
                    </a:cubicBezTo>
                    <a:cubicBezTo>
                      <a:pt x="1115680" y="1631593"/>
                      <a:pt x="1118150" y="1641821"/>
                      <a:pt x="1120877" y="1651820"/>
                    </a:cubicBezTo>
                    <a:cubicBezTo>
                      <a:pt x="1127988" y="1677894"/>
                      <a:pt x="1131996" y="1704839"/>
                      <a:pt x="1140542" y="1730478"/>
                    </a:cubicBezTo>
                    <a:cubicBezTo>
                      <a:pt x="1143819" y="1740310"/>
                      <a:pt x="1145341" y="1750914"/>
                      <a:pt x="1150374" y="1759974"/>
                    </a:cubicBezTo>
                    <a:cubicBezTo>
                      <a:pt x="1161852" y="1780634"/>
                      <a:pt x="1182229" y="1796547"/>
                      <a:pt x="1189703" y="1818968"/>
                    </a:cubicBezTo>
                    <a:cubicBezTo>
                      <a:pt x="1192981" y="1828800"/>
                      <a:pt x="1194503" y="1839405"/>
                      <a:pt x="1199536" y="1848465"/>
                    </a:cubicBezTo>
                    <a:cubicBezTo>
                      <a:pt x="1210107" y="1867493"/>
                      <a:pt x="1236857" y="1919246"/>
                      <a:pt x="1268361" y="1927123"/>
                    </a:cubicBezTo>
                    <a:cubicBezTo>
                      <a:pt x="1272858" y="1928247"/>
                      <a:pt x="1274916" y="1920568"/>
                      <a:pt x="1278194" y="1917291"/>
                    </a:cubicBezTo>
                    <a:lnTo>
                      <a:pt x="1022555" y="2005781"/>
                    </a:lnTo>
                    <a:cubicBezTo>
                      <a:pt x="986503" y="1995949"/>
                      <a:pt x="949464" y="1989202"/>
                      <a:pt x="914400" y="1976284"/>
                    </a:cubicBezTo>
                    <a:cubicBezTo>
                      <a:pt x="886893" y="1966150"/>
                      <a:pt x="861961" y="1950065"/>
                      <a:pt x="835742" y="1936955"/>
                    </a:cubicBezTo>
                    <a:cubicBezTo>
                      <a:pt x="822632" y="1930400"/>
                      <a:pt x="810318" y="1921926"/>
                      <a:pt x="796413" y="1917291"/>
                    </a:cubicBezTo>
                    <a:lnTo>
                      <a:pt x="766916" y="1907458"/>
                    </a:lnTo>
                    <a:cubicBezTo>
                      <a:pt x="698274" y="1855978"/>
                      <a:pt x="742241" y="1885288"/>
                      <a:pt x="629265" y="1828800"/>
                    </a:cubicBezTo>
                    <a:lnTo>
                      <a:pt x="589936" y="1809136"/>
                    </a:lnTo>
                    <a:cubicBezTo>
                      <a:pt x="580104" y="1799304"/>
                      <a:pt x="571754" y="1787721"/>
                      <a:pt x="560439" y="1779639"/>
                    </a:cubicBezTo>
                    <a:cubicBezTo>
                      <a:pt x="527828" y="1756345"/>
                      <a:pt x="523710" y="1763897"/>
                      <a:pt x="491613" y="1750142"/>
                    </a:cubicBezTo>
                    <a:cubicBezTo>
                      <a:pt x="406551" y="1713688"/>
                      <a:pt x="491972" y="1743708"/>
                      <a:pt x="422787" y="1720645"/>
                    </a:cubicBezTo>
                    <a:cubicBezTo>
                      <a:pt x="395428" y="1652246"/>
                      <a:pt x="408701" y="1688219"/>
                      <a:pt x="383458" y="1612491"/>
                    </a:cubicBezTo>
                    <a:lnTo>
                      <a:pt x="373626" y="1582994"/>
                    </a:lnTo>
                    <a:cubicBezTo>
                      <a:pt x="370349" y="1573162"/>
                      <a:pt x="368429" y="1562767"/>
                      <a:pt x="363794" y="1553497"/>
                    </a:cubicBezTo>
                    <a:cubicBezTo>
                      <a:pt x="357239" y="1540387"/>
                      <a:pt x="349903" y="1527640"/>
                      <a:pt x="344129" y="1514168"/>
                    </a:cubicBezTo>
                    <a:cubicBezTo>
                      <a:pt x="340046" y="1504642"/>
                      <a:pt x="338932" y="1493941"/>
                      <a:pt x="334297" y="1484671"/>
                    </a:cubicBezTo>
                    <a:cubicBezTo>
                      <a:pt x="325751" y="1467578"/>
                      <a:pt x="312708" y="1452908"/>
                      <a:pt x="304800" y="1435510"/>
                    </a:cubicBezTo>
                    <a:cubicBezTo>
                      <a:pt x="296223" y="1416640"/>
                      <a:pt x="292220" y="1395996"/>
                      <a:pt x="285136" y="1376516"/>
                    </a:cubicBezTo>
                    <a:cubicBezTo>
                      <a:pt x="279104" y="1359929"/>
                      <a:pt x="272935" y="1343349"/>
                      <a:pt x="265471" y="1327355"/>
                    </a:cubicBezTo>
                    <a:cubicBezTo>
                      <a:pt x="249975" y="1294150"/>
                      <a:pt x="227898" y="1263795"/>
                      <a:pt x="216310" y="1229033"/>
                    </a:cubicBezTo>
                    <a:cubicBezTo>
                      <a:pt x="205501" y="1196607"/>
                      <a:pt x="202483" y="1185633"/>
                      <a:pt x="186813" y="1150374"/>
                    </a:cubicBezTo>
                    <a:cubicBezTo>
                      <a:pt x="180860" y="1136980"/>
                      <a:pt x="173703" y="1124155"/>
                      <a:pt x="167148" y="1111045"/>
                    </a:cubicBezTo>
                    <a:lnTo>
                      <a:pt x="137652" y="993058"/>
                    </a:lnTo>
                    <a:cubicBezTo>
                      <a:pt x="134374" y="979948"/>
                      <a:pt x="133862" y="965816"/>
                      <a:pt x="127819" y="953729"/>
                    </a:cubicBezTo>
                    <a:lnTo>
                      <a:pt x="108155" y="914400"/>
                    </a:lnTo>
                    <a:cubicBezTo>
                      <a:pt x="104878" y="898013"/>
                      <a:pt x="101313" y="881681"/>
                      <a:pt x="98323" y="865239"/>
                    </a:cubicBezTo>
                    <a:cubicBezTo>
                      <a:pt x="94757" y="845625"/>
                      <a:pt x="92815" y="825706"/>
                      <a:pt x="88490" y="806245"/>
                    </a:cubicBezTo>
                    <a:cubicBezTo>
                      <a:pt x="86242" y="796128"/>
                      <a:pt x="81505" y="786714"/>
                      <a:pt x="78658" y="776749"/>
                    </a:cubicBezTo>
                    <a:cubicBezTo>
                      <a:pt x="74946" y="763756"/>
                      <a:pt x="73571" y="750073"/>
                      <a:pt x="68826" y="737420"/>
                    </a:cubicBezTo>
                    <a:cubicBezTo>
                      <a:pt x="63680" y="723696"/>
                      <a:pt x="54604" y="711700"/>
                      <a:pt x="49161" y="698091"/>
                    </a:cubicBezTo>
                    <a:cubicBezTo>
                      <a:pt x="49157" y="698081"/>
                      <a:pt x="24583" y="624354"/>
                      <a:pt x="19665" y="609600"/>
                    </a:cubicBezTo>
                    <a:lnTo>
                      <a:pt x="9832" y="580104"/>
                    </a:lnTo>
                    <a:lnTo>
                      <a:pt x="0" y="550607"/>
                    </a:lnTo>
                    <a:cubicBezTo>
                      <a:pt x="6555" y="521110"/>
                      <a:pt x="9502" y="490572"/>
                      <a:pt x="19665" y="462116"/>
                    </a:cubicBezTo>
                    <a:cubicBezTo>
                      <a:pt x="26092" y="444119"/>
                      <a:pt x="39880" y="429660"/>
                      <a:pt x="49161" y="412955"/>
                    </a:cubicBezTo>
                    <a:cubicBezTo>
                      <a:pt x="56279" y="400142"/>
                      <a:pt x="62271" y="386736"/>
                      <a:pt x="68826" y="373626"/>
                    </a:cubicBezTo>
                    <a:cubicBezTo>
                      <a:pt x="83687" y="314181"/>
                      <a:pt x="74382" y="347126"/>
                      <a:pt x="98323" y="275304"/>
                    </a:cubicBezTo>
                    <a:lnTo>
                      <a:pt x="117987" y="216310"/>
                    </a:lnTo>
                    <a:cubicBezTo>
                      <a:pt x="121264" y="157316"/>
                      <a:pt x="122217" y="98147"/>
                      <a:pt x="127819" y="39329"/>
                    </a:cubicBezTo>
                    <a:cubicBezTo>
                      <a:pt x="128802" y="29012"/>
                      <a:pt x="130324" y="17161"/>
                      <a:pt x="137652" y="9833"/>
                    </a:cubicBezTo>
                    <a:cubicBezTo>
                      <a:pt x="144980" y="2505"/>
                      <a:pt x="157316" y="3278"/>
                      <a:pt x="167148" y="0"/>
                    </a:cubicBezTo>
                    <a:cubicBezTo>
                      <a:pt x="249084" y="3278"/>
                      <a:pt x="331162" y="3991"/>
                      <a:pt x="412955" y="9833"/>
                    </a:cubicBezTo>
                    <a:cubicBezTo>
                      <a:pt x="423293" y="10571"/>
                      <a:pt x="432255" y="17811"/>
                      <a:pt x="442452" y="19665"/>
                    </a:cubicBezTo>
                    <a:cubicBezTo>
                      <a:pt x="468449" y="24392"/>
                      <a:pt x="494891" y="26220"/>
                      <a:pt x="521110" y="29497"/>
                    </a:cubicBezTo>
                    <a:cubicBezTo>
                      <a:pt x="530942" y="36052"/>
                      <a:pt x="543225" y="39934"/>
                      <a:pt x="550607" y="49162"/>
                    </a:cubicBezTo>
                    <a:cubicBezTo>
                      <a:pt x="557081" y="57255"/>
                      <a:pt x="553111" y="71330"/>
                      <a:pt x="560439" y="78658"/>
                    </a:cubicBezTo>
                    <a:cubicBezTo>
                      <a:pt x="577151" y="95370"/>
                      <a:pt x="619432" y="117987"/>
                      <a:pt x="619432" y="117987"/>
                    </a:cubicBezTo>
                    <a:lnTo>
                      <a:pt x="658761" y="5899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7655" name="TextBox 11">
              <a:extLst>
                <a:ext uri="{FF2B5EF4-FFF2-40B4-BE49-F238E27FC236}">
                  <a16:creationId xmlns:a16="http://schemas.microsoft.com/office/drawing/2014/main" id="{8127D04F-146F-F7D6-D357-8C55B946F408}"/>
                </a:ext>
              </a:extLst>
            </p:cNvPr>
            <p:cNvSpPr txBox="1">
              <a:spLocks noChangeArrowheads="1"/>
            </p:cNvSpPr>
            <p:nvPr/>
          </p:nvSpPr>
          <p:spPr bwMode="auto">
            <a:xfrm>
              <a:off x="4876800" y="2613025"/>
              <a:ext cx="628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i="1"/>
                <a:t>F</a:t>
              </a:r>
              <a:r>
                <a:rPr lang="en-US" altLang="en-US" sz="1800" baseline="-25000"/>
                <a:t>1</a:t>
              </a:r>
              <a:endParaRPr lang="en-US" altLang="en-US" sz="1800"/>
            </a:p>
          </p:txBody>
        </p:sp>
        <p:sp>
          <p:nvSpPr>
            <p:cNvPr id="27656" name="Rectangle 26">
              <a:extLst>
                <a:ext uri="{FF2B5EF4-FFF2-40B4-BE49-F238E27FC236}">
                  <a16:creationId xmlns:a16="http://schemas.microsoft.com/office/drawing/2014/main" id="{814DD91D-0584-0EA4-ABFC-853ACFA0EC17}"/>
                </a:ext>
              </a:extLst>
            </p:cNvPr>
            <p:cNvSpPr>
              <a:spLocks noChangeArrowheads="1"/>
            </p:cNvSpPr>
            <p:nvPr/>
          </p:nvSpPr>
          <p:spPr bwMode="auto">
            <a:xfrm>
              <a:off x="3408971" y="5143744"/>
              <a:ext cx="1260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000" dirty="0" err="1"/>
                <a:t>Sumber</a:t>
              </a:r>
              <a:r>
                <a:rPr lang="en-US" altLang="en-US" sz="1000" dirty="0"/>
                <a:t>: </a:t>
              </a:r>
              <a:r>
                <a:rPr lang="en-US" altLang="en-US" sz="1000" i="1" dirty="0"/>
                <a:t>freepik.com</a:t>
              </a:r>
            </a:p>
          </p:txBody>
        </p:sp>
        <p:cxnSp>
          <p:nvCxnSpPr>
            <p:cNvPr id="26" name="Straight Arrow Connector 25">
              <a:extLst>
                <a:ext uri="{FF2B5EF4-FFF2-40B4-BE49-F238E27FC236}">
                  <a16:creationId xmlns:a16="http://schemas.microsoft.com/office/drawing/2014/main" id="{151EF0C2-643B-7C95-BAE1-761853CE65AA}"/>
                </a:ext>
              </a:extLst>
            </p:cNvPr>
            <p:cNvCxnSpPr/>
            <p:nvPr/>
          </p:nvCxnSpPr>
          <p:spPr>
            <a:xfrm>
              <a:off x="4776788" y="2984500"/>
              <a:ext cx="614362"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658" name="TextBox 29">
              <a:extLst>
                <a:ext uri="{FF2B5EF4-FFF2-40B4-BE49-F238E27FC236}">
                  <a16:creationId xmlns:a16="http://schemas.microsoft.com/office/drawing/2014/main" id="{E0820276-F8A0-E1A8-8991-D3462A794732}"/>
                </a:ext>
              </a:extLst>
            </p:cNvPr>
            <p:cNvSpPr txBox="1">
              <a:spLocks noChangeArrowheads="1"/>
            </p:cNvSpPr>
            <p:nvPr/>
          </p:nvSpPr>
          <p:spPr bwMode="auto">
            <a:xfrm>
              <a:off x="2273300" y="2600325"/>
              <a:ext cx="62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i="1"/>
                <a:t>F</a:t>
              </a:r>
              <a:r>
                <a:rPr lang="en-US" altLang="en-US" sz="1800" baseline="-25000"/>
                <a:t>2</a:t>
              </a:r>
              <a:endParaRPr lang="en-US" altLang="en-US" sz="1800"/>
            </a:p>
          </p:txBody>
        </p:sp>
        <p:cxnSp>
          <p:nvCxnSpPr>
            <p:cNvPr id="31" name="Straight Arrow Connector 30">
              <a:extLst>
                <a:ext uri="{FF2B5EF4-FFF2-40B4-BE49-F238E27FC236}">
                  <a16:creationId xmlns:a16="http://schemas.microsoft.com/office/drawing/2014/main" id="{0DCDA4E1-5C2E-8624-0DFF-55EE3AD34F95}"/>
                </a:ext>
              </a:extLst>
            </p:cNvPr>
            <p:cNvCxnSpPr>
              <a:cxnSpLocks/>
            </p:cNvCxnSpPr>
            <p:nvPr/>
          </p:nvCxnSpPr>
          <p:spPr>
            <a:xfrm flipH="1">
              <a:off x="2112963" y="2997200"/>
              <a:ext cx="61277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pic>
        <p:nvPicPr>
          <p:cNvPr id="18"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fade">
                                      <p:cBhvr>
                                        <p:cTn id="7" dur="1000"/>
                                        <p:tgtEl>
                                          <p:spTgt spid="27650"/>
                                        </p:tgtEl>
                                      </p:cBhvr>
                                    </p:animEffect>
                                    <p:anim calcmode="lin" valueType="num">
                                      <p:cBhvr>
                                        <p:cTn id="8" dur="1000" fill="hold"/>
                                        <p:tgtEl>
                                          <p:spTgt spid="27650"/>
                                        </p:tgtEl>
                                        <p:attrNameLst>
                                          <p:attrName>ppt_x</p:attrName>
                                        </p:attrNameLst>
                                      </p:cBhvr>
                                      <p:tavLst>
                                        <p:tav tm="0">
                                          <p:val>
                                            <p:strVal val="#ppt_x"/>
                                          </p:val>
                                        </p:tav>
                                        <p:tav tm="100000">
                                          <p:val>
                                            <p:strVal val="#ppt_x"/>
                                          </p:val>
                                        </p:tav>
                                      </p:tavLst>
                                    </p:anim>
                                    <p:anim calcmode="lin" valueType="num">
                                      <p:cBhvr>
                                        <p:cTn id="9" dur="1000" fill="hold"/>
                                        <p:tgtEl>
                                          <p:spTgt spid="2765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8197"/>
                                        </p:tgtEl>
                                        <p:attrNameLst>
                                          <p:attrName>style.visibility</p:attrName>
                                        </p:attrNameLst>
                                      </p:cBhvr>
                                      <p:to>
                                        <p:strVal val="visible"/>
                                      </p:to>
                                    </p:set>
                                    <p:animEffect transition="in" filter="fade">
                                      <p:cBhvr>
                                        <p:cTn id="28" dur="1000"/>
                                        <p:tgtEl>
                                          <p:spTgt spid="8197"/>
                                        </p:tgtEl>
                                      </p:cBhvr>
                                    </p:animEffect>
                                    <p:anim calcmode="lin" valueType="num">
                                      <p:cBhvr>
                                        <p:cTn id="29" dur="1000" fill="hold"/>
                                        <p:tgtEl>
                                          <p:spTgt spid="8197"/>
                                        </p:tgtEl>
                                        <p:attrNameLst>
                                          <p:attrName>ppt_x</p:attrName>
                                        </p:attrNameLst>
                                      </p:cBhvr>
                                      <p:tavLst>
                                        <p:tav tm="0">
                                          <p:val>
                                            <p:strVal val="#ppt_x"/>
                                          </p:val>
                                        </p:tav>
                                        <p:tav tm="100000">
                                          <p:val>
                                            <p:strVal val="#ppt_x"/>
                                          </p:val>
                                        </p:tav>
                                      </p:tavLst>
                                    </p:anim>
                                    <p:anim calcmode="lin" valueType="num">
                                      <p:cBhvr>
                                        <p:cTn id="30" dur="1000" fill="hold"/>
                                        <p:tgtEl>
                                          <p:spTgt spid="81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7650" grpId="0"/>
      <p:bldP spid="819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entagon 2">
            <a:extLst>
              <a:ext uri="{FF2B5EF4-FFF2-40B4-BE49-F238E27FC236}">
                <a16:creationId xmlns:a16="http://schemas.microsoft.com/office/drawing/2014/main" id="{7C703B8E-3457-0173-914F-6651990C6769}"/>
              </a:ext>
            </a:extLst>
          </p:cNvPr>
          <p:cNvSpPr/>
          <p:nvPr/>
        </p:nvSpPr>
        <p:spPr>
          <a:xfrm>
            <a:off x="-76200" y="309563"/>
            <a:ext cx="71628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674" name="Rectangle 3">
            <a:extLst>
              <a:ext uri="{FF2B5EF4-FFF2-40B4-BE49-F238E27FC236}">
                <a16:creationId xmlns:a16="http://schemas.microsoft.com/office/drawing/2014/main" id="{9F8E26FA-326C-5991-308A-3D265771DC46}"/>
              </a:ext>
            </a:extLst>
          </p:cNvPr>
          <p:cNvSpPr>
            <a:spLocks noChangeArrowheads="1"/>
          </p:cNvSpPr>
          <p:nvPr/>
        </p:nvSpPr>
        <p:spPr bwMode="auto">
          <a:xfrm>
            <a:off x="36513" y="390525"/>
            <a:ext cx="68976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b="1"/>
              <a:t>Lukisan Resultan Gaya Berlawanan Arah</a:t>
            </a:r>
          </a:p>
        </p:txBody>
      </p:sp>
      <p:sp>
        <p:nvSpPr>
          <p:cNvPr id="28675" name="Rectangle 139">
            <a:extLst>
              <a:ext uri="{FF2B5EF4-FFF2-40B4-BE49-F238E27FC236}">
                <a16:creationId xmlns:a16="http://schemas.microsoft.com/office/drawing/2014/main" id="{163177D9-F79D-7CCF-D0AB-BEEB4FDBA8F9}"/>
              </a:ext>
            </a:extLst>
          </p:cNvPr>
          <p:cNvSpPr>
            <a:spLocks noChangeArrowheads="1"/>
          </p:cNvSpPr>
          <p:nvPr/>
        </p:nvSpPr>
        <p:spPr bwMode="auto">
          <a:xfrm>
            <a:off x="8516938" y="2105025"/>
            <a:ext cx="1733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b="1" dirty="0">
                <a:latin typeface="Arial" panose="020B0604020202020204" pitchFamily="34" charset="0"/>
                <a:cs typeface="Arial" panose="020B0604020202020204" pitchFamily="34" charset="0"/>
              </a:rPr>
              <a:t>	</a:t>
            </a:r>
            <a:r>
              <a:rPr lang="en-US" altLang="en-US" sz="1800" i="1" dirty="0">
                <a:latin typeface="Arial" panose="020B0604020202020204" pitchFamily="34" charset="0"/>
                <a:cs typeface="Arial" panose="020B0604020202020204" pitchFamily="34" charset="0"/>
              </a:rPr>
              <a:t>R</a:t>
            </a:r>
            <a:r>
              <a:rPr lang="en-US" altLang="en-US" sz="1800" dirty="0">
                <a:latin typeface="Arial" panose="020B0604020202020204" pitchFamily="34" charset="0"/>
                <a:cs typeface="Arial" panose="020B0604020202020204" pitchFamily="34" charset="0"/>
              </a:rPr>
              <a:t> = </a:t>
            </a:r>
            <a:r>
              <a:rPr lang="en-US" altLang="en-US" sz="1800" i="1" dirty="0">
                <a:latin typeface="Arial" panose="020B0604020202020204" pitchFamily="34" charset="0"/>
                <a:cs typeface="Arial" panose="020B0604020202020204" pitchFamily="34" charset="0"/>
              </a:rPr>
              <a:t>F</a:t>
            </a:r>
            <a:r>
              <a:rPr lang="en-US" altLang="en-US" sz="1800" baseline="-25000" dirty="0">
                <a:latin typeface="Arial" panose="020B0604020202020204" pitchFamily="34" charset="0"/>
                <a:cs typeface="Arial" panose="020B0604020202020204" pitchFamily="34" charset="0"/>
              </a:rPr>
              <a:t>1</a:t>
            </a:r>
            <a:r>
              <a:rPr lang="en-US" altLang="en-US" sz="1800" dirty="0">
                <a:latin typeface="Arial" panose="020B0604020202020204" pitchFamily="34" charset="0"/>
                <a:cs typeface="Arial" panose="020B0604020202020204" pitchFamily="34" charset="0"/>
              </a:rPr>
              <a:t> - </a:t>
            </a:r>
            <a:r>
              <a:rPr lang="en-US" altLang="en-US" sz="1800" i="1" dirty="0">
                <a:latin typeface="Arial" panose="020B0604020202020204" pitchFamily="34" charset="0"/>
                <a:cs typeface="Arial" panose="020B0604020202020204" pitchFamily="34" charset="0"/>
              </a:rPr>
              <a:t>F</a:t>
            </a:r>
            <a:r>
              <a:rPr lang="en-US" altLang="en-US" sz="1800" baseline="-25000" dirty="0">
                <a:latin typeface="Arial" panose="020B0604020202020204" pitchFamily="34" charset="0"/>
                <a:cs typeface="Arial" panose="020B0604020202020204" pitchFamily="34" charset="0"/>
              </a:rPr>
              <a:t>2</a:t>
            </a:r>
            <a:endParaRPr lang="en-US" altLang="en-US" sz="1800" dirty="0">
              <a:latin typeface="Arial" panose="020B0604020202020204" pitchFamily="34" charset="0"/>
              <a:cs typeface="Arial" panose="020B0604020202020204" pitchFamily="34" charset="0"/>
            </a:endParaRPr>
          </a:p>
        </p:txBody>
      </p:sp>
      <p:sp>
        <p:nvSpPr>
          <p:cNvPr id="28676" name="Rectangle 140">
            <a:extLst>
              <a:ext uri="{FF2B5EF4-FFF2-40B4-BE49-F238E27FC236}">
                <a16:creationId xmlns:a16="http://schemas.microsoft.com/office/drawing/2014/main" id="{FC3DEC7F-8935-ABCA-EB47-4A017B88FA8D}"/>
              </a:ext>
            </a:extLst>
          </p:cNvPr>
          <p:cNvSpPr>
            <a:spLocks noChangeArrowheads="1"/>
          </p:cNvSpPr>
          <p:nvPr/>
        </p:nvSpPr>
        <p:spPr bwMode="auto">
          <a:xfrm>
            <a:off x="8504238" y="2719388"/>
            <a:ext cx="2332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b="1">
                <a:latin typeface="Arial" panose="020B0604020202020204" pitchFamily="34" charset="0"/>
                <a:cs typeface="Arial" panose="020B0604020202020204" pitchFamily="34" charset="0"/>
              </a:rPr>
              <a:t>	</a:t>
            </a:r>
            <a:r>
              <a:rPr lang="en-US" altLang="en-US" sz="1800" i="1">
                <a:latin typeface="Arial" panose="020B0604020202020204" pitchFamily="34" charset="0"/>
                <a:cs typeface="Arial" panose="020B0604020202020204" pitchFamily="34" charset="0"/>
              </a:rPr>
              <a:t>R</a:t>
            </a:r>
            <a:r>
              <a:rPr lang="en-US" altLang="en-US" sz="1800">
                <a:latin typeface="Arial" panose="020B0604020202020204" pitchFamily="34" charset="0"/>
                <a:cs typeface="Arial" panose="020B0604020202020204" pitchFamily="34" charset="0"/>
              </a:rPr>
              <a:t> = 400 – 300 N</a:t>
            </a:r>
          </a:p>
        </p:txBody>
      </p:sp>
      <p:sp>
        <p:nvSpPr>
          <p:cNvPr id="28677" name="Rectangle 141">
            <a:extLst>
              <a:ext uri="{FF2B5EF4-FFF2-40B4-BE49-F238E27FC236}">
                <a16:creationId xmlns:a16="http://schemas.microsoft.com/office/drawing/2014/main" id="{E2FEFF05-85C6-57A7-DCC4-7E5FE9B3134F}"/>
              </a:ext>
            </a:extLst>
          </p:cNvPr>
          <p:cNvSpPr>
            <a:spLocks noChangeArrowheads="1"/>
          </p:cNvSpPr>
          <p:nvPr/>
        </p:nvSpPr>
        <p:spPr bwMode="auto">
          <a:xfrm>
            <a:off x="8504238" y="3346450"/>
            <a:ext cx="2692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b="1">
                <a:latin typeface="Arial" panose="020B0604020202020204" pitchFamily="34" charset="0"/>
                <a:cs typeface="Arial" panose="020B0604020202020204" pitchFamily="34" charset="0"/>
              </a:rPr>
              <a:t>	</a:t>
            </a:r>
            <a:r>
              <a:rPr lang="en-US" altLang="en-US" sz="1800" i="1">
                <a:latin typeface="Arial" panose="020B0604020202020204" pitchFamily="34" charset="0"/>
                <a:cs typeface="Arial" panose="020B0604020202020204" pitchFamily="34" charset="0"/>
              </a:rPr>
              <a:t>R</a:t>
            </a:r>
            <a:r>
              <a:rPr lang="en-US" altLang="en-US" sz="1800">
                <a:latin typeface="Arial" panose="020B0604020202020204" pitchFamily="34" charset="0"/>
                <a:cs typeface="Arial" panose="020B0604020202020204" pitchFamily="34" charset="0"/>
              </a:rPr>
              <a:t> = 100 N ke kanan</a:t>
            </a:r>
          </a:p>
        </p:txBody>
      </p:sp>
      <p:grpSp>
        <p:nvGrpSpPr>
          <p:cNvPr id="28678" name="Group 28">
            <a:extLst>
              <a:ext uri="{FF2B5EF4-FFF2-40B4-BE49-F238E27FC236}">
                <a16:creationId xmlns:a16="http://schemas.microsoft.com/office/drawing/2014/main" id="{D3B4ED48-9BF9-EEE1-8180-952059BB1B4D}"/>
              </a:ext>
            </a:extLst>
          </p:cNvPr>
          <p:cNvGrpSpPr>
            <a:grpSpLocks/>
          </p:cNvGrpSpPr>
          <p:nvPr/>
        </p:nvGrpSpPr>
        <p:grpSpPr bwMode="auto">
          <a:xfrm>
            <a:off x="758825" y="1892300"/>
            <a:ext cx="7546975" cy="2106613"/>
            <a:chOff x="758697" y="1892602"/>
            <a:chExt cx="7547103" cy="2106418"/>
          </a:xfrm>
        </p:grpSpPr>
        <p:grpSp>
          <p:nvGrpSpPr>
            <p:cNvPr id="28679" name="Group 11">
              <a:extLst>
                <a:ext uri="{FF2B5EF4-FFF2-40B4-BE49-F238E27FC236}">
                  <a16:creationId xmlns:a16="http://schemas.microsoft.com/office/drawing/2014/main" id="{44ECFED7-6A90-3BC9-FED5-F9ED0C723EF8}"/>
                </a:ext>
              </a:extLst>
            </p:cNvPr>
            <p:cNvGrpSpPr>
              <a:grpSpLocks/>
            </p:cNvGrpSpPr>
            <p:nvPr/>
          </p:nvGrpSpPr>
          <p:grpSpPr bwMode="auto">
            <a:xfrm>
              <a:off x="762000" y="2353663"/>
              <a:ext cx="7543800" cy="64541"/>
              <a:chOff x="2324100" y="1867459"/>
              <a:chExt cx="7543800" cy="64541"/>
            </a:xfrm>
          </p:grpSpPr>
          <p:cxnSp>
            <p:nvCxnSpPr>
              <p:cNvPr id="17" name="Straight Connector 16">
                <a:extLst>
                  <a:ext uri="{FF2B5EF4-FFF2-40B4-BE49-F238E27FC236}">
                    <a16:creationId xmlns:a16="http://schemas.microsoft.com/office/drawing/2014/main" id="{D623B16B-4A16-8C80-00A7-12390036AE58}"/>
                  </a:ext>
                </a:extLst>
              </p:cNvPr>
              <p:cNvCxnSpPr>
                <a:cxnSpLocks/>
              </p:cNvCxnSpPr>
              <p:nvPr/>
            </p:nvCxnSpPr>
            <p:spPr>
              <a:xfrm>
                <a:off x="2323972" y="1904827"/>
                <a:ext cx="754392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8E0B14D7-52AD-ACA2-950B-4CBB71D271FD}"/>
                  </a:ext>
                </a:extLst>
              </p:cNvPr>
              <p:cNvSpPr/>
              <p:nvPr/>
            </p:nvSpPr>
            <p:spPr>
              <a:xfrm>
                <a:off x="3352689" y="1877842"/>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Oval 18">
                <a:extLst>
                  <a:ext uri="{FF2B5EF4-FFF2-40B4-BE49-F238E27FC236}">
                    <a16:creationId xmlns:a16="http://schemas.microsoft.com/office/drawing/2014/main" id="{E251C311-3C87-2DBA-04EB-38B9EFAACAF0}"/>
                  </a:ext>
                </a:extLst>
              </p:cNvPr>
              <p:cNvSpPr/>
              <p:nvPr/>
            </p:nvSpPr>
            <p:spPr>
              <a:xfrm>
                <a:off x="4038501" y="1877842"/>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Oval 19">
                <a:extLst>
                  <a:ext uri="{FF2B5EF4-FFF2-40B4-BE49-F238E27FC236}">
                    <a16:creationId xmlns:a16="http://schemas.microsoft.com/office/drawing/2014/main" id="{FFC6E190-B00E-7B5F-4135-6C55806DE29E}"/>
                  </a:ext>
                </a:extLst>
              </p:cNvPr>
              <p:cNvSpPr/>
              <p:nvPr/>
            </p:nvSpPr>
            <p:spPr>
              <a:xfrm>
                <a:off x="4716376" y="1866730"/>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Oval 20">
                <a:extLst>
                  <a:ext uri="{FF2B5EF4-FFF2-40B4-BE49-F238E27FC236}">
                    <a16:creationId xmlns:a16="http://schemas.microsoft.com/office/drawing/2014/main" id="{F31034DC-E2A3-A249-2685-E69FA608A58F}"/>
                  </a:ext>
                </a:extLst>
              </p:cNvPr>
              <p:cNvSpPr/>
              <p:nvPr/>
            </p:nvSpPr>
            <p:spPr>
              <a:xfrm>
                <a:off x="5402187" y="1866730"/>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Oval 21">
                <a:extLst>
                  <a:ext uri="{FF2B5EF4-FFF2-40B4-BE49-F238E27FC236}">
                    <a16:creationId xmlns:a16="http://schemas.microsoft.com/office/drawing/2014/main" id="{02A18B09-7C74-840B-EFAB-ADDF44704007}"/>
                  </a:ext>
                </a:extLst>
              </p:cNvPr>
              <p:cNvSpPr/>
              <p:nvPr/>
            </p:nvSpPr>
            <p:spPr>
              <a:xfrm>
                <a:off x="6092761" y="1877842"/>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a:extLst>
                  <a:ext uri="{FF2B5EF4-FFF2-40B4-BE49-F238E27FC236}">
                    <a16:creationId xmlns:a16="http://schemas.microsoft.com/office/drawing/2014/main" id="{8A7FB907-05DD-7F3D-BB10-9F480E754E34}"/>
                  </a:ext>
                </a:extLst>
              </p:cNvPr>
              <p:cNvSpPr/>
              <p:nvPr/>
            </p:nvSpPr>
            <p:spPr>
              <a:xfrm>
                <a:off x="6778573" y="1877842"/>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Oval 23">
                <a:extLst>
                  <a:ext uri="{FF2B5EF4-FFF2-40B4-BE49-F238E27FC236}">
                    <a16:creationId xmlns:a16="http://schemas.microsoft.com/office/drawing/2014/main" id="{0B0E7D32-06E2-FAEF-BF9F-215E01137DF6}"/>
                  </a:ext>
                </a:extLst>
              </p:cNvPr>
              <p:cNvSpPr/>
              <p:nvPr/>
            </p:nvSpPr>
            <p:spPr>
              <a:xfrm>
                <a:off x="7456447" y="1866730"/>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Oval 24">
                <a:extLst>
                  <a:ext uri="{FF2B5EF4-FFF2-40B4-BE49-F238E27FC236}">
                    <a16:creationId xmlns:a16="http://schemas.microsoft.com/office/drawing/2014/main" id="{9BEDD620-EEAB-6CF3-BF93-30728C355CD0}"/>
                  </a:ext>
                </a:extLst>
              </p:cNvPr>
              <p:cNvSpPr/>
              <p:nvPr/>
            </p:nvSpPr>
            <p:spPr>
              <a:xfrm>
                <a:off x="8142259" y="1866730"/>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Oval 25">
                <a:extLst>
                  <a:ext uri="{FF2B5EF4-FFF2-40B4-BE49-F238E27FC236}">
                    <a16:creationId xmlns:a16="http://schemas.microsoft.com/office/drawing/2014/main" id="{B78D7FB3-5AB6-550C-B2FB-52651DE44D74}"/>
                  </a:ext>
                </a:extLst>
              </p:cNvPr>
              <p:cNvSpPr/>
              <p:nvPr/>
            </p:nvSpPr>
            <p:spPr>
              <a:xfrm>
                <a:off x="8851883" y="1877842"/>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cxnSp>
          <p:nvCxnSpPr>
            <p:cNvPr id="13" name="Straight Arrow Connector 12">
              <a:extLst>
                <a:ext uri="{FF2B5EF4-FFF2-40B4-BE49-F238E27FC236}">
                  <a16:creationId xmlns:a16="http://schemas.microsoft.com/office/drawing/2014/main" id="{9691965E-ABE8-5A34-CF1C-D9B2D0B70E25}"/>
                </a:ext>
              </a:extLst>
            </p:cNvPr>
            <p:cNvCxnSpPr>
              <a:cxnSpLocks/>
            </p:cNvCxnSpPr>
            <p:nvPr/>
          </p:nvCxnSpPr>
          <p:spPr>
            <a:xfrm flipH="1">
              <a:off x="1790590" y="2391031"/>
              <a:ext cx="1363686" cy="0"/>
            </a:xfrm>
            <a:prstGeom prst="straightConnector1">
              <a:avLst/>
            </a:prstGeom>
            <a:ln w="1905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sp>
          <p:nvSpPr>
            <p:cNvPr id="28681" name="Rectangle 14">
              <a:extLst>
                <a:ext uri="{FF2B5EF4-FFF2-40B4-BE49-F238E27FC236}">
                  <a16:creationId xmlns:a16="http://schemas.microsoft.com/office/drawing/2014/main" id="{23C8F324-75DB-3416-43E2-78F5F8BD9CD8}"/>
                </a:ext>
              </a:extLst>
            </p:cNvPr>
            <p:cNvSpPr>
              <a:spLocks noChangeArrowheads="1"/>
            </p:cNvSpPr>
            <p:nvPr/>
          </p:nvSpPr>
          <p:spPr bwMode="auto">
            <a:xfrm>
              <a:off x="1438979" y="1892602"/>
              <a:ext cx="10198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i="1"/>
                <a:t>F</a:t>
              </a:r>
              <a:r>
                <a:rPr lang="en-US" altLang="en-US" sz="1600" baseline="-25000"/>
                <a:t>1 </a:t>
              </a:r>
              <a:r>
                <a:rPr lang="en-US" altLang="en-US" sz="1600"/>
                <a:t>= 300 N</a:t>
              </a:r>
            </a:p>
          </p:txBody>
        </p:sp>
        <p:sp>
          <p:nvSpPr>
            <p:cNvPr id="28682" name="Rectangle 15">
              <a:extLst>
                <a:ext uri="{FF2B5EF4-FFF2-40B4-BE49-F238E27FC236}">
                  <a16:creationId xmlns:a16="http://schemas.microsoft.com/office/drawing/2014/main" id="{F393AF30-57A0-F50F-74D6-BD103DF924BE}"/>
                </a:ext>
              </a:extLst>
            </p:cNvPr>
            <p:cNvSpPr>
              <a:spLocks noChangeArrowheads="1"/>
            </p:cNvSpPr>
            <p:nvPr/>
          </p:nvSpPr>
          <p:spPr bwMode="auto">
            <a:xfrm>
              <a:off x="2592586" y="2412401"/>
              <a:ext cx="11235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t>Titik tangkap</a:t>
              </a:r>
            </a:p>
          </p:txBody>
        </p:sp>
        <p:cxnSp>
          <p:nvCxnSpPr>
            <p:cNvPr id="27" name="Straight Arrow Connector 26">
              <a:extLst>
                <a:ext uri="{FF2B5EF4-FFF2-40B4-BE49-F238E27FC236}">
                  <a16:creationId xmlns:a16="http://schemas.microsoft.com/office/drawing/2014/main" id="{0A8A1DB7-7A7B-34D6-7033-AE8B5DAEAC52}"/>
                </a:ext>
              </a:extLst>
            </p:cNvPr>
            <p:cNvCxnSpPr>
              <a:cxnSpLocks/>
              <a:endCxn id="23" idx="6"/>
            </p:cNvCxnSpPr>
            <p:nvPr/>
          </p:nvCxnSpPr>
          <p:spPr>
            <a:xfrm flipV="1">
              <a:off x="3181263" y="2391031"/>
              <a:ext cx="2089185" cy="3175"/>
            </a:xfrm>
            <a:prstGeom prst="straightConnector1">
              <a:avLst/>
            </a:prstGeom>
            <a:ln w="1905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6147E3D-E53D-1873-09E6-19D0FA03676D}"/>
                </a:ext>
              </a:extLst>
            </p:cNvPr>
            <p:cNvCxnSpPr>
              <a:cxnSpLocks/>
            </p:cNvCxnSpPr>
            <p:nvPr/>
          </p:nvCxnSpPr>
          <p:spPr>
            <a:xfrm>
              <a:off x="3186026" y="2289440"/>
              <a:ext cx="0" cy="20318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8685" name="Rectangle 33">
              <a:extLst>
                <a:ext uri="{FF2B5EF4-FFF2-40B4-BE49-F238E27FC236}">
                  <a16:creationId xmlns:a16="http://schemas.microsoft.com/office/drawing/2014/main" id="{9A9D60D0-93A8-887A-FFE6-0DA6E494D412}"/>
                </a:ext>
              </a:extLst>
            </p:cNvPr>
            <p:cNvSpPr>
              <a:spLocks noChangeArrowheads="1"/>
            </p:cNvSpPr>
            <p:nvPr/>
          </p:nvSpPr>
          <p:spPr bwMode="auto">
            <a:xfrm>
              <a:off x="4760481" y="1898130"/>
              <a:ext cx="10198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i="1"/>
                <a:t>F</a:t>
              </a:r>
              <a:r>
                <a:rPr lang="en-US" altLang="en-US" sz="1600" baseline="-25000"/>
                <a:t>2 </a:t>
              </a:r>
              <a:r>
                <a:rPr lang="en-US" altLang="en-US" sz="1600"/>
                <a:t>= 400 N</a:t>
              </a:r>
            </a:p>
          </p:txBody>
        </p:sp>
        <p:grpSp>
          <p:nvGrpSpPr>
            <p:cNvPr id="28686" name="Group 34">
              <a:extLst>
                <a:ext uri="{FF2B5EF4-FFF2-40B4-BE49-F238E27FC236}">
                  <a16:creationId xmlns:a16="http://schemas.microsoft.com/office/drawing/2014/main" id="{C6085DA8-29F8-84FF-ED61-3CEB0ABB1717}"/>
                </a:ext>
              </a:extLst>
            </p:cNvPr>
            <p:cNvGrpSpPr>
              <a:grpSpLocks/>
            </p:cNvGrpSpPr>
            <p:nvPr/>
          </p:nvGrpSpPr>
          <p:grpSpPr bwMode="auto">
            <a:xfrm>
              <a:off x="758697" y="3493425"/>
              <a:ext cx="7543800" cy="64541"/>
              <a:chOff x="2324100" y="1867459"/>
              <a:chExt cx="7543800" cy="64541"/>
            </a:xfrm>
          </p:grpSpPr>
          <p:cxnSp>
            <p:nvCxnSpPr>
              <p:cNvPr id="36" name="Straight Connector 35">
                <a:extLst>
                  <a:ext uri="{FF2B5EF4-FFF2-40B4-BE49-F238E27FC236}">
                    <a16:creationId xmlns:a16="http://schemas.microsoft.com/office/drawing/2014/main" id="{44EF4B0A-0C26-E0C6-3523-60C777938DFC}"/>
                  </a:ext>
                </a:extLst>
              </p:cNvPr>
              <p:cNvCxnSpPr>
                <a:cxnSpLocks/>
              </p:cNvCxnSpPr>
              <p:nvPr/>
            </p:nvCxnSpPr>
            <p:spPr>
              <a:xfrm>
                <a:off x="2324100" y="1904785"/>
                <a:ext cx="754392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0BBBD4D2-8AF8-F776-17D5-106A6A31F693}"/>
                  </a:ext>
                </a:extLst>
              </p:cNvPr>
              <p:cNvSpPr/>
              <p:nvPr/>
            </p:nvSpPr>
            <p:spPr>
              <a:xfrm>
                <a:off x="3352817" y="1877800"/>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Oval 37">
                <a:extLst>
                  <a:ext uri="{FF2B5EF4-FFF2-40B4-BE49-F238E27FC236}">
                    <a16:creationId xmlns:a16="http://schemas.microsoft.com/office/drawing/2014/main" id="{890E3E66-B3FA-FDE4-1CA3-A647F5254A41}"/>
                  </a:ext>
                </a:extLst>
              </p:cNvPr>
              <p:cNvSpPr/>
              <p:nvPr/>
            </p:nvSpPr>
            <p:spPr>
              <a:xfrm>
                <a:off x="4038629" y="1877800"/>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Oval 38">
                <a:extLst>
                  <a:ext uri="{FF2B5EF4-FFF2-40B4-BE49-F238E27FC236}">
                    <a16:creationId xmlns:a16="http://schemas.microsoft.com/office/drawing/2014/main" id="{7ED1A719-63C6-35FD-1495-E35067750D3A}"/>
                  </a:ext>
                </a:extLst>
              </p:cNvPr>
              <p:cNvSpPr/>
              <p:nvPr/>
            </p:nvSpPr>
            <p:spPr>
              <a:xfrm>
                <a:off x="4716504" y="1866688"/>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Oval 39">
                <a:extLst>
                  <a:ext uri="{FF2B5EF4-FFF2-40B4-BE49-F238E27FC236}">
                    <a16:creationId xmlns:a16="http://schemas.microsoft.com/office/drawing/2014/main" id="{C4496EF0-9E88-66AF-EA34-F63DCE43E753}"/>
                  </a:ext>
                </a:extLst>
              </p:cNvPr>
              <p:cNvSpPr/>
              <p:nvPr/>
            </p:nvSpPr>
            <p:spPr>
              <a:xfrm>
                <a:off x="5402315" y="1866688"/>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Oval 40">
                <a:extLst>
                  <a:ext uri="{FF2B5EF4-FFF2-40B4-BE49-F238E27FC236}">
                    <a16:creationId xmlns:a16="http://schemas.microsoft.com/office/drawing/2014/main" id="{C817FC28-4579-E27C-C470-41354D85469C}"/>
                  </a:ext>
                </a:extLst>
              </p:cNvPr>
              <p:cNvSpPr/>
              <p:nvPr/>
            </p:nvSpPr>
            <p:spPr>
              <a:xfrm>
                <a:off x="6092889" y="1877800"/>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Oval 41">
                <a:extLst>
                  <a:ext uri="{FF2B5EF4-FFF2-40B4-BE49-F238E27FC236}">
                    <a16:creationId xmlns:a16="http://schemas.microsoft.com/office/drawing/2014/main" id="{2A8066C1-79B8-E4D2-2956-0EBB6368EA8D}"/>
                  </a:ext>
                </a:extLst>
              </p:cNvPr>
              <p:cNvSpPr/>
              <p:nvPr/>
            </p:nvSpPr>
            <p:spPr>
              <a:xfrm>
                <a:off x="6778701" y="1877800"/>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Oval 42">
                <a:extLst>
                  <a:ext uri="{FF2B5EF4-FFF2-40B4-BE49-F238E27FC236}">
                    <a16:creationId xmlns:a16="http://schemas.microsoft.com/office/drawing/2014/main" id="{E21EC680-AC87-1E15-0D9E-9B4928A2C332}"/>
                  </a:ext>
                </a:extLst>
              </p:cNvPr>
              <p:cNvSpPr/>
              <p:nvPr/>
            </p:nvSpPr>
            <p:spPr>
              <a:xfrm>
                <a:off x="7456575" y="1866688"/>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Oval 43">
                <a:extLst>
                  <a:ext uri="{FF2B5EF4-FFF2-40B4-BE49-F238E27FC236}">
                    <a16:creationId xmlns:a16="http://schemas.microsoft.com/office/drawing/2014/main" id="{99A57C2E-56D7-E4DC-CDAF-B9C1711731EF}"/>
                  </a:ext>
                </a:extLst>
              </p:cNvPr>
              <p:cNvSpPr/>
              <p:nvPr/>
            </p:nvSpPr>
            <p:spPr>
              <a:xfrm>
                <a:off x="8142387" y="1866688"/>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Oval 44">
                <a:extLst>
                  <a:ext uri="{FF2B5EF4-FFF2-40B4-BE49-F238E27FC236}">
                    <a16:creationId xmlns:a16="http://schemas.microsoft.com/office/drawing/2014/main" id="{B158C7E4-0CCA-4D8E-EF0E-622F70DB61A2}"/>
                  </a:ext>
                </a:extLst>
              </p:cNvPr>
              <p:cNvSpPr/>
              <p:nvPr/>
            </p:nvSpPr>
            <p:spPr>
              <a:xfrm>
                <a:off x="8852011" y="1877800"/>
                <a:ext cx="53976" cy="5397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cxnSp>
          <p:nvCxnSpPr>
            <p:cNvPr id="48" name="Straight Arrow Connector 47">
              <a:extLst>
                <a:ext uri="{FF2B5EF4-FFF2-40B4-BE49-F238E27FC236}">
                  <a16:creationId xmlns:a16="http://schemas.microsoft.com/office/drawing/2014/main" id="{684ECF5E-FA2C-87E2-2BD6-94F9378D4C76}"/>
                </a:ext>
              </a:extLst>
            </p:cNvPr>
            <p:cNvCxnSpPr>
              <a:cxnSpLocks/>
              <a:endCxn id="40" idx="5"/>
            </p:cNvCxnSpPr>
            <p:nvPr/>
          </p:nvCxnSpPr>
          <p:spPr>
            <a:xfrm>
              <a:off x="3178088" y="3533925"/>
              <a:ext cx="704862" cy="6349"/>
            </a:xfrm>
            <a:prstGeom prst="straightConnector1">
              <a:avLst/>
            </a:prstGeom>
            <a:ln w="1905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9713DA0F-E8C6-183C-FBF0-9ADF5060F180}"/>
                </a:ext>
              </a:extLst>
            </p:cNvPr>
            <p:cNvCxnSpPr>
              <a:cxnSpLocks/>
            </p:cNvCxnSpPr>
            <p:nvPr/>
          </p:nvCxnSpPr>
          <p:spPr>
            <a:xfrm>
              <a:off x="3182851" y="3429160"/>
              <a:ext cx="0" cy="20318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8689" name="Rectangle 49">
              <a:extLst>
                <a:ext uri="{FF2B5EF4-FFF2-40B4-BE49-F238E27FC236}">
                  <a16:creationId xmlns:a16="http://schemas.microsoft.com/office/drawing/2014/main" id="{FDD31C5F-EFB7-B534-BFC5-20FB1FD47C74}"/>
                </a:ext>
              </a:extLst>
            </p:cNvPr>
            <p:cNvSpPr>
              <a:spLocks noChangeArrowheads="1"/>
            </p:cNvSpPr>
            <p:nvPr/>
          </p:nvSpPr>
          <p:spPr bwMode="auto">
            <a:xfrm>
              <a:off x="3256556" y="3098999"/>
              <a:ext cx="9845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i="1"/>
                <a:t>R </a:t>
              </a:r>
              <a:r>
                <a:rPr lang="en-US" altLang="en-US" sz="1600"/>
                <a:t>= 100 N</a:t>
              </a:r>
            </a:p>
          </p:txBody>
        </p:sp>
        <p:sp>
          <p:nvSpPr>
            <p:cNvPr id="28690" name="Rectangle 50">
              <a:extLst>
                <a:ext uri="{FF2B5EF4-FFF2-40B4-BE49-F238E27FC236}">
                  <a16:creationId xmlns:a16="http://schemas.microsoft.com/office/drawing/2014/main" id="{01FAFA24-E514-8F71-CFDA-F34B6B5B80DF}"/>
                </a:ext>
              </a:extLst>
            </p:cNvPr>
            <p:cNvSpPr>
              <a:spLocks noChangeArrowheads="1"/>
            </p:cNvSpPr>
            <p:nvPr/>
          </p:nvSpPr>
          <p:spPr bwMode="auto">
            <a:xfrm>
              <a:off x="2589283" y="3691243"/>
              <a:ext cx="11235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t>Titik tangkap</a:t>
              </a:r>
            </a:p>
          </p:txBody>
        </p:sp>
      </p:grpSp>
      <p:pic>
        <p:nvPicPr>
          <p:cNvPr id="46"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674"/>
                                        </p:tgtEl>
                                        <p:attrNameLst>
                                          <p:attrName>style.visibility</p:attrName>
                                        </p:attrNameLst>
                                      </p:cBhvr>
                                      <p:to>
                                        <p:strVal val="visible"/>
                                      </p:to>
                                    </p:set>
                                    <p:animEffect transition="in" filter="fade">
                                      <p:cBhvr>
                                        <p:cTn id="10" dur="500"/>
                                        <p:tgtEl>
                                          <p:spTgt spid="2867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8678"/>
                                        </p:tgtEl>
                                        <p:attrNameLst>
                                          <p:attrName>style.visibility</p:attrName>
                                        </p:attrNameLst>
                                      </p:cBhvr>
                                      <p:to>
                                        <p:strVal val="visible"/>
                                      </p:to>
                                    </p:set>
                                    <p:animEffect transition="in" filter="fade">
                                      <p:cBhvr>
                                        <p:cTn id="14" dur="1000"/>
                                        <p:tgtEl>
                                          <p:spTgt spid="28678"/>
                                        </p:tgtEl>
                                      </p:cBhvr>
                                    </p:animEffect>
                                    <p:anim calcmode="lin" valueType="num">
                                      <p:cBhvr>
                                        <p:cTn id="15" dur="1000" fill="hold"/>
                                        <p:tgtEl>
                                          <p:spTgt spid="28678"/>
                                        </p:tgtEl>
                                        <p:attrNameLst>
                                          <p:attrName>ppt_x</p:attrName>
                                        </p:attrNameLst>
                                      </p:cBhvr>
                                      <p:tavLst>
                                        <p:tav tm="0">
                                          <p:val>
                                            <p:strVal val="#ppt_x"/>
                                          </p:val>
                                        </p:tav>
                                        <p:tav tm="100000">
                                          <p:val>
                                            <p:strVal val="#ppt_x"/>
                                          </p:val>
                                        </p:tav>
                                      </p:tavLst>
                                    </p:anim>
                                    <p:anim calcmode="lin" valueType="num">
                                      <p:cBhvr>
                                        <p:cTn id="16" dur="1000" fill="hold"/>
                                        <p:tgtEl>
                                          <p:spTgt spid="2867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8675"/>
                                        </p:tgtEl>
                                        <p:attrNameLst>
                                          <p:attrName>style.visibility</p:attrName>
                                        </p:attrNameLst>
                                      </p:cBhvr>
                                      <p:to>
                                        <p:strVal val="visible"/>
                                      </p:to>
                                    </p:set>
                                    <p:animEffect transition="in" filter="fade">
                                      <p:cBhvr>
                                        <p:cTn id="20" dur="1000"/>
                                        <p:tgtEl>
                                          <p:spTgt spid="28675"/>
                                        </p:tgtEl>
                                      </p:cBhvr>
                                    </p:animEffect>
                                    <p:anim calcmode="lin" valueType="num">
                                      <p:cBhvr>
                                        <p:cTn id="21" dur="1000" fill="hold"/>
                                        <p:tgtEl>
                                          <p:spTgt spid="28675"/>
                                        </p:tgtEl>
                                        <p:attrNameLst>
                                          <p:attrName>ppt_x</p:attrName>
                                        </p:attrNameLst>
                                      </p:cBhvr>
                                      <p:tavLst>
                                        <p:tav tm="0">
                                          <p:val>
                                            <p:strVal val="#ppt_x"/>
                                          </p:val>
                                        </p:tav>
                                        <p:tav tm="100000">
                                          <p:val>
                                            <p:strVal val="#ppt_x"/>
                                          </p:val>
                                        </p:tav>
                                      </p:tavLst>
                                    </p:anim>
                                    <p:anim calcmode="lin" valueType="num">
                                      <p:cBhvr>
                                        <p:cTn id="22" dur="1000" fill="hold"/>
                                        <p:tgtEl>
                                          <p:spTgt spid="28675"/>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8676"/>
                                        </p:tgtEl>
                                        <p:attrNameLst>
                                          <p:attrName>style.visibility</p:attrName>
                                        </p:attrNameLst>
                                      </p:cBhvr>
                                      <p:to>
                                        <p:strVal val="visible"/>
                                      </p:to>
                                    </p:set>
                                    <p:animEffect transition="in" filter="fade">
                                      <p:cBhvr>
                                        <p:cTn id="26" dur="1000"/>
                                        <p:tgtEl>
                                          <p:spTgt spid="28676"/>
                                        </p:tgtEl>
                                      </p:cBhvr>
                                    </p:animEffect>
                                    <p:anim calcmode="lin" valueType="num">
                                      <p:cBhvr>
                                        <p:cTn id="27" dur="1000" fill="hold"/>
                                        <p:tgtEl>
                                          <p:spTgt spid="28676"/>
                                        </p:tgtEl>
                                        <p:attrNameLst>
                                          <p:attrName>ppt_x</p:attrName>
                                        </p:attrNameLst>
                                      </p:cBhvr>
                                      <p:tavLst>
                                        <p:tav tm="0">
                                          <p:val>
                                            <p:strVal val="#ppt_x"/>
                                          </p:val>
                                        </p:tav>
                                        <p:tav tm="100000">
                                          <p:val>
                                            <p:strVal val="#ppt_x"/>
                                          </p:val>
                                        </p:tav>
                                      </p:tavLst>
                                    </p:anim>
                                    <p:anim calcmode="lin" valueType="num">
                                      <p:cBhvr>
                                        <p:cTn id="28" dur="1000" fill="hold"/>
                                        <p:tgtEl>
                                          <p:spTgt spid="28676"/>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8677"/>
                                        </p:tgtEl>
                                        <p:attrNameLst>
                                          <p:attrName>style.visibility</p:attrName>
                                        </p:attrNameLst>
                                      </p:cBhvr>
                                      <p:to>
                                        <p:strVal val="visible"/>
                                      </p:to>
                                    </p:set>
                                    <p:animEffect transition="in" filter="fade">
                                      <p:cBhvr>
                                        <p:cTn id="32" dur="1000"/>
                                        <p:tgtEl>
                                          <p:spTgt spid="28677"/>
                                        </p:tgtEl>
                                      </p:cBhvr>
                                    </p:animEffect>
                                    <p:anim calcmode="lin" valueType="num">
                                      <p:cBhvr>
                                        <p:cTn id="33" dur="1000" fill="hold"/>
                                        <p:tgtEl>
                                          <p:spTgt spid="28677"/>
                                        </p:tgtEl>
                                        <p:attrNameLst>
                                          <p:attrName>ppt_x</p:attrName>
                                        </p:attrNameLst>
                                      </p:cBhvr>
                                      <p:tavLst>
                                        <p:tav tm="0">
                                          <p:val>
                                            <p:strVal val="#ppt_x"/>
                                          </p:val>
                                        </p:tav>
                                        <p:tav tm="100000">
                                          <p:val>
                                            <p:strVal val="#ppt_x"/>
                                          </p:val>
                                        </p:tav>
                                      </p:tavLst>
                                    </p:anim>
                                    <p:anim calcmode="lin" valueType="num">
                                      <p:cBhvr>
                                        <p:cTn id="34" dur="1000" fill="hold"/>
                                        <p:tgtEl>
                                          <p:spTgt spid="286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8674" grpId="0"/>
      <p:bldP spid="28675" grpId="0"/>
      <p:bldP spid="28676" grpId="0"/>
      <p:bldP spid="2867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 Box 50246">
            <a:extLst>
              <a:ext uri="{FF2B5EF4-FFF2-40B4-BE49-F238E27FC236}">
                <a16:creationId xmlns:a16="http://schemas.microsoft.com/office/drawing/2014/main" id="{C0914153-706E-5D8A-8565-0E694B992F27}"/>
              </a:ext>
            </a:extLst>
          </p:cNvPr>
          <p:cNvSpPr txBox="1"/>
          <p:nvPr/>
        </p:nvSpPr>
        <p:spPr bwMode="auto">
          <a:xfrm>
            <a:off x="7862888" y="3438525"/>
            <a:ext cx="1997075" cy="50323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wrap="none"/>
          <a:lstStyle/>
          <a:p>
            <a:pPr algn="ctr" eaLnBrk="1" fontAlgn="auto" hangingPunct="1">
              <a:lnSpc>
                <a:spcPct val="115000"/>
              </a:lnSpc>
              <a:spcBef>
                <a:spcPts val="0"/>
              </a:spcBef>
              <a:spcAft>
                <a:spcPts val="0"/>
              </a:spcAft>
              <a:defRPr/>
            </a:pPr>
            <a:r>
              <a:rPr lang="en-US" sz="1200" dirty="0" err="1">
                <a:ea typeface="Calibri"/>
                <a:cs typeface="Times New Roman"/>
              </a:rPr>
              <a:t>Gambar</a:t>
            </a:r>
            <a:r>
              <a:rPr lang="en-US" sz="1200" dirty="0">
                <a:ea typeface="Calibri"/>
                <a:cs typeface="Times New Roman"/>
              </a:rPr>
              <a:t> 2</a:t>
            </a:r>
          </a:p>
          <a:p>
            <a:pPr algn="ctr" eaLnBrk="1" fontAlgn="auto" hangingPunct="1">
              <a:lnSpc>
                <a:spcPct val="115000"/>
              </a:lnSpc>
              <a:spcBef>
                <a:spcPts val="0"/>
              </a:spcBef>
              <a:spcAft>
                <a:spcPts val="0"/>
              </a:spcAft>
              <a:defRPr/>
            </a:pPr>
            <a:r>
              <a:rPr lang="en-US" sz="1200" dirty="0" err="1">
                <a:ea typeface="Calibri"/>
                <a:cs typeface="Times New Roman"/>
              </a:rPr>
              <a:t>Mengukur</a:t>
            </a:r>
            <a:r>
              <a:rPr lang="en-US" sz="1200" dirty="0">
                <a:ea typeface="Calibri"/>
                <a:cs typeface="Times New Roman"/>
              </a:rPr>
              <a:t> </a:t>
            </a:r>
            <a:r>
              <a:rPr lang="en-US" sz="1200" dirty="0" err="1">
                <a:ea typeface="Calibri"/>
                <a:cs typeface="Times New Roman"/>
              </a:rPr>
              <a:t>Berat</a:t>
            </a:r>
            <a:r>
              <a:rPr lang="en-US" sz="1200" dirty="0">
                <a:ea typeface="Calibri"/>
                <a:cs typeface="Times New Roman"/>
              </a:rPr>
              <a:t> Benda</a:t>
            </a:r>
          </a:p>
        </p:txBody>
      </p:sp>
      <p:grpSp>
        <p:nvGrpSpPr>
          <p:cNvPr id="29698" name="Group 1">
            <a:extLst>
              <a:ext uri="{FF2B5EF4-FFF2-40B4-BE49-F238E27FC236}">
                <a16:creationId xmlns:a16="http://schemas.microsoft.com/office/drawing/2014/main" id="{417FB7AD-F00B-9EB6-5984-E9B0BE0176FD}"/>
              </a:ext>
            </a:extLst>
          </p:cNvPr>
          <p:cNvGrpSpPr>
            <a:grpSpLocks/>
          </p:cNvGrpSpPr>
          <p:nvPr/>
        </p:nvGrpSpPr>
        <p:grpSpPr bwMode="auto">
          <a:xfrm>
            <a:off x="8589963" y="717550"/>
            <a:ext cx="544512" cy="2563813"/>
            <a:chOff x="8589962" y="717647"/>
            <a:chExt cx="544511" cy="2563716"/>
          </a:xfrm>
        </p:grpSpPr>
        <p:pic>
          <p:nvPicPr>
            <p:cNvPr id="29711" name="Picture 6">
              <a:extLst>
                <a:ext uri="{FF2B5EF4-FFF2-40B4-BE49-F238E27FC236}">
                  <a16:creationId xmlns:a16="http://schemas.microsoft.com/office/drawing/2014/main" id="{0EEEDDBA-B4F1-68B9-46ED-6812569BB5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3283" t="6300" r="39917" b="3072"/>
            <a:stretch>
              <a:fillRect/>
            </a:stretch>
          </p:blipFill>
          <p:spPr bwMode="auto">
            <a:xfrm>
              <a:off x="8627530" y="717647"/>
              <a:ext cx="448743" cy="17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ube 8">
              <a:extLst>
                <a:ext uri="{FF2B5EF4-FFF2-40B4-BE49-F238E27FC236}">
                  <a16:creationId xmlns:a16="http://schemas.microsoft.com/office/drawing/2014/main" id="{9B63E383-CBCE-E699-0E3E-3DB803F928A1}"/>
                </a:ext>
              </a:extLst>
            </p:cNvPr>
            <p:cNvSpPr/>
            <p:nvPr/>
          </p:nvSpPr>
          <p:spPr bwMode="auto">
            <a:xfrm>
              <a:off x="8589962" y="2778144"/>
              <a:ext cx="544511" cy="503219"/>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a:p>
          </p:txBody>
        </p:sp>
        <p:cxnSp>
          <p:nvCxnSpPr>
            <p:cNvPr id="10" name="Straight Connector 9">
              <a:extLst>
                <a:ext uri="{FF2B5EF4-FFF2-40B4-BE49-F238E27FC236}">
                  <a16:creationId xmlns:a16="http://schemas.microsoft.com/office/drawing/2014/main" id="{979B9077-891E-EFEC-F1B6-FEE5C94AE848}"/>
                </a:ext>
              </a:extLst>
            </p:cNvPr>
            <p:cNvCxnSpPr/>
            <p:nvPr/>
          </p:nvCxnSpPr>
          <p:spPr bwMode="auto">
            <a:xfrm flipH="1">
              <a:off x="8666162" y="2381284"/>
              <a:ext cx="185737" cy="45083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A3221F2-0E4D-98CA-4CE7-097267461F38}"/>
                </a:ext>
              </a:extLst>
            </p:cNvPr>
            <p:cNvCxnSpPr/>
            <p:nvPr/>
          </p:nvCxnSpPr>
          <p:spPr bwMode="auto">
            <a:xfrm>
              <a:off x="8856662" y="2381284"/>
              <a:ext cx="203200" cy="49369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 Box 50244">
            <a:extLst>
              <a:ext uri="{FF2B5EF4-FFF2-40B4-BE49-F238E27FC236}">
                <a16:creationId xmlns:a16="http://schemas.microsoft.com/office/drawing/2014/main" id="{91D96DCA-E0DD-7FBC-DD0F-8D1D8D4A6BCE}"/>
              </a:ext>
            </a:extLst>
          </p:cNvPr>
          <p:cNvSpPr txBox="1"/>
          <p:nvPr/>
        </p:nvSpPr>
        <p:spPr bwMode="auto">
          <a:xfrm>
            <a:off x="2095500" y="3508375"/>
            <a:ext cx="1916113" cy="506413"/>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wrap="none"/>
          <a:lstStyle/>
          <a:p>
            <a:pPr algn="ctr" eaLnBrk="1" fontAlgn="auto" hangingPunct="1">
              <a:lnSpc>
                <a:spcPct val="115000"/>
              </a:lnSpc>
              <a:spcBef>
                <a:spcPts val="0"/>
              </a:spcBef>
              <a:spcAft>
                <a:spcPts val="0"/>
              </a:spcAft>
              <a:defRPr/>
            </a:pPr>
            <a:r>
              <a:rPr lang="en-US" sz="1200" dirty="0">
                <a:ea typeface="Calibri"/>
                <a:cs typeface="Times New Roman"/>
              </a:rPr>
              <a:t>Gambar 1</a:t>
            </a:r>
          </a:p>
          <a:p>
            <a:pPr algn="ctr" eaLnBrk="1" fontAlgn="auto" hangingPunct="1">
              <a:lnSpc>
                <a:spcPct val="115000"/>
              </a:lnSpc>
              <a:spcBef>
                <a:spcPts val="0"/>
              </a:spcBef>
              <a:spcAft>
                <a:spcPts val="0"/>
              </a:spcAft>
              <a:defRPr/>
            </a:pPr>
            <a:r>
              <a:rPr lang="en-US" sz="1200" dirty="0" err="1">
                <a:ea typeface="Calibri"/>
                <a:cs typeface="Times New Roman"/>
              </a:rPr>
              <a:t>Mengukur</a:t>
            </a:r>
            <a:r>
              <a:rPr lang="en-US" sz="1200" dirty="0">
                <a:ea typeface="Calibri"/>
                <a:cs typeface="Times New Roman"/>
              </a:rPr>
              <a:t> Massa Benda</a:t>
            </a:r>
          </a:p>
        </p:txBody>
      </p:sp>
      <p:grpSp>
        <p:nvGrpSpPr>
          <p:cNvPr id="29700" name="Group 2">
            <a:extLst>
              <a:ext uri="{FF2B5EF4-FFF2-40B4-BE49-F238E27FC236}">
                <a16:creationId xmlns:a16="http://schemas.microsoft.com/office/drawing/2014/main" id="{828754EF-ABC8-B50B-D085-8E39D1B662CB}"/>
              </a:ext>
            </a:extLst>
          </p:cNvPr>
          <p:cNvGrpSpPr>
            <a:grpSpLocks/>
          </p:cNvGrpSpPr>
          <p:nvPr/>
        </p:nvGrpSpPr>
        <p:grpSpPr bwMode="auto">
          <a:xfrm>
            <a:off x="1349375" y="1773238"/>
            <a:ext cx="3184525" cy="1700212"/>
            <a:chOff x="1349892" y="1773237"/>
            <a:chExt cx="3184525" cy="1699542"/>
          </a:xfrm>
        </p:grpSpPr>
        <p:pic>
          <p:nvPicPr>
            <p:cNvPr id="29709" name="Picture 13">
              <a:extLst>
                <a:ext uri="{FF2B5EF4-FFF2-40B4-BE49-F238E27FC236}">
                  <a16:creationId xmlns:a16="http://schemas.microsoft.com/office/drawing/2014/main" id="{111F7A99-288C-9175-9ACF-B2312D17C9C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9892" y="2062369"/>
              <a:ext cx="3184525" cy="1410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ube 14">
              <a:extLst>
                <a:ext uri="{FF2B5EF4-FFF2-40B4-BE49-F238E27FC236}">
                  <a16:creationId xmlns:a16="http://schemas.microsoft.com/office/drawing/2014/main" id="{17E9CAFD-E952-7A83-2FDE-56F90359ECD7}"/>
                </a:ext>
              </a:extLst>
            </p:cNvPr>
            <p:cNvSpPr/>
            <p:nvPr/>
          </p:nvSpPr>
          <p:spPr bwMode="auto">
            <a:xfrm>
              <a:off x="1619767" y="1773237"/>
              <a:ext cx="558800" cy="506212"/>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a:p>
          </p:txBody>
        </p:sp>
      </p:grpSp>
      <p:sp>
        <p:nvSpPr>
          <p:cNvPr id="29701" name="Rectangle 15">
            <a:extLst>
              <a:ext uri="{FF2B5EF4-FFF2-40B4-BE49-F238E27FC236}">
                <a16:creationId xmlns:a16="http://schemas.microsoft.com/office/drawing/2014/main" id="{95307447-E37C-568E-1992-2A64A48C8758}"/>
              </a:ext>
            </a:extLst>
          </p:cNvPr>
          <p:cNvSpPr>
            <a:spLocks noChangeArrowheads="1"/>
          </p:cNvSpPr>
          <p:nvPr/>
        </p:nvSpPr>
        <p:spPr bwMode="auto">
          <a:xfrm>
            <a:off x="1524000" y="44450"/>
            <a:ext cx="1841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latin typeface="Arial" panose="020B0604020202020204" pitchFamily="34" charset="0"/>
              <a:cs typeface="Arial" panose="020B0604020202020204" pitchFamily="34" charset="0"/>
            </a:endParaRPr>
          </a:p>
        </p:txBody>
      </p:sp>
      <p:sp>
        <p:nvSpPr>
          <p:cNvPr id="29702" name="Rectangle 18">
            <a:extLst>
              <a:ext uri="{FF2B5EF4-FFF2-40B4-BE49-F238E27FC236}">
                <a16:creationId xmlns:a16="http://schemas.microsoft.com/office/drawing/2014/main" id="{8F9A5FF3-80EB-0964-AEAB-AD75BA22334E}"/>
              </a:ext>
            </a:extLst>
          </p:cNvPr>
          <p:cNvSpPr>
            <a:spLocks noChangeArrowheads="1"/>
          </p:cNvSpPr>
          <p:nvPr/>
        </p:nvSpPr>
        <p:spPr bwMode="auto">
          <a:xfrm>
            <a:off x="1793875" y="273050"/>
            <a:ext cx="1841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FE991261-3E38-9FD3-D9BE-5DB9DB735557}"/>
              </a:ext>
            </a:extLst>
          </p:cNvPr>
          <p:cNvGrpSpPr/>
          <p:nvPr/>
        </p:nvGrpSpPr>
        <p:grpSpPr>
          <a:xfrm>
            <a:off x="-76200" y="309563"/>
            <a:ext cx="5181600" cy="685800"/>
            <a:chOff x="-76200" y="309563"/>
            <a:chExt cx="5181600" cy="685800"/>
          </a:xfrm>
        </p:grpSpPr>
        <p:sp>
          <p:nvSpPr>
            <p:cNvPr id="19" name="Pentagon 18">
              <a:extLst>
                <a:ext uri="{FF2B5EF4-FFF2-40B4-BE49-F238E27FC236}">
                  <a16:creationId xmlns:a16="http://schemas.microsoft.com/office/drawing/2014/main" id="{45431498-0508-8BC7-2631-B7355F8D7935}"/>
                </a:ext>
              </a:extLst>
            </p:cNvPr>
            <p:cNvSpPr/>
            <p:nvPr/>
          </p:nvSpPr>
          <p:spPr>
            <a:xfrm>
              <a:off x="-76200" y="309563"/>
              <a:ext cx="43434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 name="Rectangle 19">
              <a:extLst>
                <a:ext uri="{FF2B5EF4-FFF2-40B4-BE49-F238E27FC236}">
                  <a16:creationId xmlns:a16="http://schemas.microsoft.com/office/drawing/2014/main" id="{557A87D2-E504-8E91-1D4C-D2BB38C06BEE}"/>
                </a:ext>
              </a:extLst>
            </p:cNvPr>
            <p:cNvSpPr/>
            <p:nvPr/>
          </p:nvSpPr>
          <p:spPr>
            <a:xfrm>
              <a:off x="36513" y="309563"/>
              <a:ext cx="4695825" cy="646112"/>
            </a:xfrm>
            <a:prstGeom prst="rect">
              <a:avLst/>
            </a:prstGeom>
            <a:ln>
              <a:noFill/>
            </a:ln>
          </p:spPr>
          <p:txBody>
            <a:bodyPr>
              <a:spAutoFit/>
            </a:bodyPr>
            <a:lstStyle/>
            <a:p>
              <a:pPr eaLnBrk="1" fontAlgn="auto" hangingPunct="1">
                <a:spcBef>
                  <a:spcPts val="0"/>
                </a:spcBef>
                <a:spcAft>
                  <a:spcPts val="0"/>
                </a:spcAft>
                <a:defRPr/>
              </a:pPr>
              <a:r>
                <a:rPr lang="en-US" sz="3600" b="1" dirty="0">
                  <a:ln w="0"/>
                  <a:effectLst>
                    <a:outerShdw blurRad="38100" dist="19050" dir="2700000" algn="tl" rotWithShape="0">
                      <a:schemeClr val="dk1">
                        <a:alpha val="40000"/>
                      </a:schemeClr>
                    </a:outerShdw>
                  </a:effectLst>
                  <a:cs typeface="Calibri" panose="020F0502020204030204" pitchFamily="34" charset="0"/>
                </a:rPr>
                <a:t>5. </a:t>
              </a:r>
              <a:r>
                <a:rPr lang="en-US" sz="3600" b="1" dirty="0" err="1">
                  <a:ln w="0"/>
                  <a:effectLst>
                    <a:outerShdw blurRad="38100" dist="19050" dir="2700000" algn="tl" rotWithShape="0">
                      <a:schemeClr val="dk1">
                        <a:alpha val="40000"/>
                      </a:schemeClr>
                    </a:outerShdw>
                  </a:effectLst>
                  <a:cs typeface="Calibri" panose="020F0502020204030204" pitchFamily="34" charset="0"/>
                </a:rPr>
                <a:t>Berat</a:t>
              </a:r>
              <a:r>
                <a:rPr lang="en-US" sz="3600" b="1" dirty="0">
                  <a:ln w="0"/>
                  <a:effectLst>
                    <a:outerShdw blurRad="38100" dist="19050" dir="2700000" algn="tl" rotWithShape="0">
                      <a:schemeClr val="dk1">
                        <a:alpha val="40000"/>
                      </a:schemeClr>
                    </a:outerShdw>
                  </a:effectLst>
                  <a:cs typeface="Calibri" panose="020F0502020204030204" pitchFamily="34" charset="0"/>
                </a:rPr>
                <a:t> dan Massa</a:t>
              </a:r>
            </a:p>
          </p:txBody>
        </p:sp>
        <p:sp>
          <p:nvSpPr>
            <p:cNvPr id="21" name="Chevron 20">
              <a:extLst>
                <a:ext uri="{FF2B5EF4-FFF2-40B4-BE49-F238E27FC236}">
                  <a16:creationId xmlns:a16="http://schemas.microsoft.com/office/drawing/2014/main" id="{AB333DC1-A95B-461C-0DBB-A198D110273C}"/>
                </a:ext>
              </a:extLst>
            </p:cNvPr>
            <p:cNvSpPr/>
            <p:nvPr/>
          </p:nvSpPr>
          <p:spPr>
            <a:xfrm>
              <a:off x="4075113" y="309563"/>
              <a:ext cx="604837"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22" name="Chevron 21">
              <a:extLst>
                <a:ext uri="{FF2B5EF4-FFF2-40B4-BE49-F238E27FC236}">
                  <a16:creationId xmlns:a16="http://schemas.microsoft.com/office/drawing/2014/main" id="{FD6C8C54-8FF5-E62E-0DC5-9261E002B890}"/>
                </a:ext>
              </a:extLst>
            </p:cNvPr>
            <p:cNvSpPr/>
            <p:nvPr/>
          </p:nvSpPr>
          <p:spPr>
            <a:xfrm>
              <a:off x="4498975" y="309563"/>
              <a:ext cx="606425"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23" name="Rectangle 22">
            <a:extLst>
              <a:ext uri="{FF2B5EF4-FFF2-40B4-BE49-F238E27FC236}">
                <a16:creationId xmlns:a16="http://schemas.microsoft.com/office/drawing/2014/main" id="{0F4AE4E3-6D63-5200-B000-1E703E814478}"/>
              </a:ext>
            </a:extLst>
          </p:cNvPr>
          <p:cNvSpPr/>
          <p:nvPr/>
        </p:nvSpPr>
        <p:spPr>
          <a:xfrm>
            <a:off x="560388" y="4268788"/>
            <a:ext cx="5110162" cy="116046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Aft>
                <a:spcPts val="0"/>
              </a:spcAft>
              <a:defRPr/>
            </a:pPr>
            <a:r>
              <a:rPr lang="en-US" altLang="en-US" dirty="0">
                <a:solidFill>
                  <a:schemeClr val="tx1"/>
                </a:solidFill>
                <a:latin typeface="Arial Rounded MT Bold" panose="020F0704030504030204" pitchFamily="34" charset="77"/>
              </a:rPr>
              <a:t>Massa </a:t>
            </a:r>
            <a:r>
              <a:rPr lang="en-US" altLang="en-US" dirty="0" err="1">
                <a:solidFill>
                  <a:schemeClr val="tx1"/>
                </a:solidFill>
                <a:latin typeface="Arial Rounded MT Bold" panose="020F0704030504030204" pitchFamily="34" charset="77"/>
              </a:rPr>
              <a:t>benda</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merupakan</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banyaknya</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zat</a:t>
            </a:r>
            <a:r>
              <a:rPr lang="en-US" altLang="en-US" dirty="0">
                <a:solidFill>
                  <a:schemeClr val="tx1"/>
                </a:solidFill>
                <a:latin typeface="Arial Rounded MT Bold" panose="020F0704030504030204" pitchFamily="34" charset="77"/>
              </a:rPr>
              <a:t> yang </a:t>
            </a:r>
            <a:r>
              <a:rPr lang="en-US" altLang="en-US" dirty="0" err="1">
                <a:solidFill>
                  <a:schemeClr val="tx1"/>
                </a:solidFill>
                <a:latin typeface="Arial Rounded MT Bold" panose="020F0704030504030204" pitchFamily="34" charset="77"/>
              </a:rPr>
              <a:t>terkandung</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dalam</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benda</a:t>
            </a:r>
            <a:r>
              <a:rPr lang="en-US" altLang="en-US" dirty="0">
                <a:solidFill>
                  <a:schemeClr val="tx1"/>
                </a:solidFill>
                <a:latin typeface="Arial Rounded MT Bold" panose="020F0704030504030204" pitchFamily="34" charset="77"/>
              </a:rPr>
              <a:t> dan </a:t>
            </a:r>
            <a:r>
              <a:rPr lang="en-US" altLang="en-US" dirty="0" err="1">
                <a:solidFill>
                  <a:schemeClr val="tx1"/>
                </a:solidFill>
                <a:latin typeface="Arial Rounded MT Bold" panose="020F0704030504030204" pitchFamily="34" charset="77"/>
              </a:rPr>
              <a:t>selalu</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konstan</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Diukur</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dengan</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neraca</a:t>
            </a:r>
            <a:r>
              <a:rPr lang="en-US" altLang="en-US" dirty="0">
                <a:solidFill>
                  <a:schemeClr val="tx1"/>
                </a:solidFill>
                <a:latin typeface="Arial Rounded MT Bold" panose="020F0704030504030204" pitchFamily="34" charset="77"/>
              </a:rPr>
              <a:t> Ohaus.</a:t>
            </a:r>
            <a:endParaRPr lang="id-ID" altLang="en-US" dirty="0">
              <a:solidFill>
                <a:schemeClr val="tx1"/>
              </a:solidFill>
              <a:latin typeface="Arial Rounded MT Bold" panose="020F0704030504030204" pitchFamily="34" charset="77"/>
            </a:endParaRPr>
          </a:p>
        </p:txBody>
      </p:sp>
      <p:sp>
        <p:nvSpPr>
          <p:cNvPr id="25" name="Rectangle 24">
            <a:extLst>
              <a:ext uri="{FF2B5EF4-FFF2-40B4-BE49-F238E27FC236}">
                <a16:creationId xmlns:a16="http://schemas.microsoft.com/office/drawing/2014/main" id="{DB35ED30-C523-3B27-B49C-B19CD95E1C10}"/>
              </a:ext>
            </a:extLst>
          </p:cNvPr>
          <p:cNvSpPr/>
          <p:nvPr/>
        </p:nvSpPr>
        <p:spPr>
          <a:xfrm>
            <a:off x="6400800" y="4137025"/>
            <a:ext cx="5180013" cy="13335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altLang="en-US" dirty="0" err="1">
                <a:solidFill>
                  <a:schemeClr val="tx1"/>
                </a:solidFill>
                <a:latin typeface="Arial Rounded MT Bold" panose="020F0704030504030204" pitchFamily="34" charset="77"/>
              </a:rPr>
              <a:t>Berat</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benda</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ditentukan</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gaya</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gravitasi</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Bumi</a:t>
            </a:r>
            <a:r>
              <a:rPr lang="en-US" altLang="en-US" dirty="0">
                <a:solidFill>
                  <a:schemeClr val="tx1"/>
                </a:solidFill>
                <a:latin typeface="Arial Rounded MT Bold" panose="020F0704030504030204" pitchFamily="34" charset="77"/>
              </a:rPr>
              <a:t> yang </a:t>
            </a:r>
            <a:r>
              <a:rPr lang="en-US" altLang="en-US" dirty="0" err="1">
                <a:solidFill>
                  <a:schemeClr val="tx1"/>
                </a:solidFill>
                <a:latin typeface="Arial Rounded MT Bold" panose="020F0704030504030204" pitchFamily="34" charset="77"/>
              </a:rPr>
              <a:t>berpusat</a:t>
            </a:r>
            <a:r>
              <a:rPr lang="en-US" altLang="en-US" dirty="0">
                <a:solidFill>
                  <a:schemeClr val="tx1"/>
                </a:solidFill>
                <a:latin typeface="Arial Rounded MT Bold" panose="020F0704030504030204" pitchFamily="34" charset="77"/>
              </a:rPr>
              <a:t> di inti </a:t>
            </a:r>
            <a:r>
              <a:rPr lang="en-US" altLang="en-US" dirty="0" err="1">
                <a:solidFill>
                  <a:schemeClr val="tx1"/>
                </a:solidFill>
                <a:latin typeface="Arial Rounded MT Bold" panose="020F0704030504030204" pitchFamily="34" charset="77"/>
              </a:rPr>
              <a:t>Bumi</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sehingga</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semakin</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jauh</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gaya</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grafitasi</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semakin</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berkurang</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Diukur</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dengan</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neraca</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pegas</a:t>
            </a:r>
            <a:r>
              <a:rPr lang="en-US" altLang="en-US" dirty="0">
                <a:solidFill>
                  <a:schemeClr val="tx1"/>
                </a:solidFill>
                <a:latin typeface="Arial Rounded MT Bold" panose="020F0704030504030204" pitchFamily="34" charset="77"/>
              </a:rPr>
              <a:t>.</a:t>
            </a:r>
            <a:endParaRPr lang="id-ID" altLang="en-US" dirty="0">
              <a:solidFill>
                <a:schemeClr val="tx1"/>
              </a:solidFill>
              <a:latin typeface="Arial Rounded MT Bold" panose="020F0704030504030204" pitchFamily="34" charset="7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9700"/>
                                        </p:tgtEl>
                                        <p:attrNameLst>
                                          <p:attrName>style.visibility</p:attrName>
                                        </p:attrNameLst>
                                      </p:cBhvr>
                                      <p:to>
                                        <p:strVal val="visible"/>
                                      </p:to>
                                    </p:set>
                                    <p:animEffect transition="in" filter="wipe(down)">
                                      <p:cBhvr>
                                        <p:cTn id="11" dur="500"/>
                                        <p:tgtEl>
                                          <p:spTgt spid="2970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29698"/>
                                        </p:tgtEl>
                                        <p:attrNameLst>
                                          <p:attrName>style.visibility</p:attrName>
                                        </p:attrNameLst>
                                      </p:cBhvr>
                                      <p:to>
                                        <p:strVal val="visible"/>
                                      </p:to>
                                    </p:set>
                                    <p:animEffect transition="in" filter="wipe(down)">
                                      <p:cBhvr>
                                        <p:cTn id="25" dur="500"/>
                                        <p:tgtEl>
                                          <p:spTgt spid="29698"/>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23" grpId="0" animBg="1"/>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entagon 2">
            <a:extLst>
              <a:ext uri="{FF2B5EF4-FFF2-40B4-BE49-F238E27FC236}">
                <a16:creationId xmlns:a16="http://schemas.microsoft.com/office/drawing/2014/main" id="{062BB830-4BE4-AE80-F2AA-5DF6AD08AC1B}"/>
              </a:ext>
            </a:extLst>
          </p:cNvPr>
          <p:cNvSpPr/>
          <p:nvPr/>
        </p:nvSpPr>
        <p:spPr>
          <a:xfrm>
            <a:off x="-76200" y="309563"/>
            <a:ext cx="71628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0722" name="Rectangle 3">
            <a:extLst>
              <a:ext uri="{FF2B5EF4-FFF2-40B4-BE49-F238E27FC236}">
                <a16:creationId xmlns:a16="http://schemas.microsoft.com/office/drawing/2014/main" id="{2DFEDEA1-CCD9-374E-F25A-A38F11BFB13F}"/>
              </a:ext>
            </a:extLst>
          </p:cNvPr>
          <p:cNvSpPr>
            <a:spLocks noChangeArrowheads="1"/>
          </p:cNvSpPr>
          <p:nvPr/>
        </p:nvSpPr>
        <p:spPr bwMode="auto">
          <a:xfrm>
            <a:off x="36513" y="390525"/>
            <a:ext cx="68976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b="1"/>
              <a:t>Hubungan Massa dan Berat Benda</a:t>
            </a:r>
          </a:p>
        </p:txBody>
      </p:sp>
      <p:sp>
        <p:nvSpPr>
          <p:cNvPr id="30723" name="Rectangle 1">
            <a:extLst>
              <a:ext uri="{FF2B5EF4-FFF2-40B4-BE49-F238E27FC236}">
                <a16:creationId xmlns:a16="http://schemas.microsoft.com/office/drawing/2014/main" id="{092DB634-A0ED-BAD1-B8A6-441E27CF6459}"/>
              </a:ext>
            </a:extLst>
          </p:cNvPr>
          <p:cNvSpPr>
            <a:spLocks noChangeArrowheads="1"/>
          </p:cNvSpPr>
          <p:nvPr/>
        </p:nvSpPr>
        <p:spPr bwMode="auto">
          <a:xfrm>
            <a:off x="2743200" y="4840288"/>
            <a:ext cx="40862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600" dirty="0" err="1" smtClean="0">
                <a:latin typeface="Arial" panose="020B0604020202020204" pitchFamily="34" charset="0"/>
                <a:cs typeface="Arial" panose="020B0604020202020204" pitchFamily="34" charset="0"/>
              </a:rPr>
              <a:t>dengan</a:t>
            </a:r>
            <a:endParaRPr lang="en-US" altLang="en-US" sz="1600" dirty="0">
              <a:latin typeface="Arial" panose="020B0604020202020204" pitchFamily="34" charset="0"/>
              <a:cs typeface="Arial" panose="020B0604020202020204" pitchFamily="34" charset="0"/>
            </a:endParaRPr>
          </a:p>
          <a:p>
            <a:pPr eaLnBrk="1" hangingPunct="1">
              <a:lnSpc>
                <a:spcPct val="100000"/>
              </a:lnSpc>
              <a:spcBef>
                <a:spcPct val="0"/>
              </a:spcBef>
              <a:buFontTx/>
              <a:buNone/>
            </a:pPr>
            <a:r>
              <a:rPr lang="en-US" altLang="en-US" sz="1600" i="1" dirty="0">
                <a:latin typeface="Arial" panose="020B0604020202020204" pitchFamily="34" charset="0"/>
                <a:cs typeface="Arial" panose="020B0604020202020204" pitchFamily="34" charset="0"/>
              </a:rPr>
              <a:t>w</a:t>
            </a:r>
            <a:r>
              <a:rPr lang="en-US" altLang="en-US" sz="1600" dirty="0">
                <a:latin typeface="Arial" panose="020B0604020202020204" pitchFamily="34" charset="0"/>
                <a:cs typeface="Arial" panose="020B0604020202020204" pitchFamily="34" charset="0"/>
              </a:rPr>
              <a:t> = </a:t>
            </a:r>
            <a:r>
              <a:rPr lang="en-US" altLang="en-US" sz="1600" dirty="0" err="1">
                <a:latin typeface="Arial" panose="020B0604020202020204" pitchFamily="34" charset="0"/>
                <a:cs typeface="Arial" panose="020B0604020202020204" pitchFamily="34" charset="0"/>
              </a:rPr>
              <a:t>berat</a:t>
            </a:r>
            <a:r>
              <a:rPr lang="en-US" altLang="en-US" sz="1600" dirty="0">
                <a:latin typeface="Arial" panose="020B0604020202020204" pitchFamily="34" charset="0"/>
                <a:cs typeface="Arial" panose="020B0604020202020204" pitchFamily="34" charset="0"/>
              </a:rPr>
              <a:t> </a:t>
            </a:r>
            <a:r>
              <a:rPr lang="en-US" altLang="en-US" sz="1600" dirty="0" err="1">
                <a:latin typeface="Arial" panose="020B0604020202020204" pitchFamily="34" charset="0"/>
                <a:cs typeface="Arial" panose="020B0604020202020204" pitchFamily="34" charset="0"/>
              </a:rPr>
              <a:t>benda</a:t>
            </a:r>
            <a:r>
              <a:rPr lang="en-US" altLang="en-US" sz="1600" dirty="0">
                <a:latin typeface="Arial" panose="020B0604020202020204" pitchFamily="34" charset="0"/>
                <a:cs typeface="Arial" panose="020B0604020202020204" pitchFamily="34" charset="0"/>
              </a:rPr>
              <a:t> (N</a:t>
            </a:r>
            <a:r>
              <a:rPr lang="en-US" altLang="en-US" sz="1600" dirty="0" smtClean="0">
                <a:latin typeface="Arial" panose="020B0604020202020204" pitchFamily="34" charset="0"/>
                <a:cs typeface="Arial" panose="020B0604020202020204" pitchFamily="34" charset="0"/>
              </a:rPr>
              <a:t>),</a:t>
            </a:r>
            <a:endParaRPr lang="en-US" altLang="en-US" sz="1600" dirty="0">
              <a:latin typeface="Arial" panose="020B0604020202020204" pitchFamily="34" charset="0"/>
              <a:cs typeface="Arial" panose="020B0604020202020204" pitchFamily="34" charset="0"/>
            </a:endParaRPr>
          </a:p>
          <a:p>
            <a:pPr eaLnBrk="1" hangingPunct="1">
              <a:lnSpc>
                <a:spcPct val="100000"/>
              </a:lnSpc>
              <a:spcBef>
                <a:spcPct val="0"/>
              </a:spcBef>
              <a:buFontTx/>
              <a:buNone/>
            </a:pPr>
            <a:r>
              <a:rPr lang="en-US" altLang="en-US" sz="1600" i="1" dirty="0">
                <a:latin typeface="Arial" panose="020B0604020202020204" pitchFamily="34" charset="0"/>
                <a:cs typeface="Arial" panose="020B0604020202020204" pitchFamily="34" charset="0"/>
              </a:rPr>
              <a:t>m</a:t>
            </a:r>
            <a:r>
              <a:rPr lang="en-US" altLang="en-US" sz="1600" dirty="0">
                <a:latin typeface="Arial" panose="020B0604020202020204" pitchFamily="34" charset="0"/>
                <a:cs typeface="Arial" panose="020B0604020202020204" pitchFamily="34" charset="0"/>
              </a:rPr>
              <a:t> = </a:t>
            </a:r>
            <a:r>
              <a:rPr lang="en-US" altLang="en-US" sz="1600" dirty="0" err="1">
                <a:latin typeface="Arial" panose="020B0604020202020204" pitchFamily="34" charset="0"/>
                <a:cs typeface="Arial" panose="020B0604020202020204" pitchFamily="34" charset="0"/>
              </a:rPr>
              <a:t>massa</a:t>
            </a:r>
            <a:r>
              <a:rPr lang="en-US" altLang="en-US" sz="1600" dirty="0">
                <a:latin typeface="Arial" panose="020B0604020202020204" pitchFamily="34" charset="0"/>
                <a:cs typeface="Arial" panose="020B0604020202020204" pitchFamily="34" charset="0"/>
              </a:rPr>
              <a:t> (kg</a:t>
            </a:r>
            <a:r>
              <a:rPr lang="en-US" altLang="en-US" sz="1600" dirty="0" smtClean="0">
                <a:latin typeface="Arial" panose="020B0604020202020204" pitchFamily="34" charset="0"/>
                <a:cs typeface="Arial" panose="020B0604020202020204" pitchFamily="34" charset="0"/>
              </a:rPr>
              <a:t>), </a:t>
            </a:r>
            <a:r>
              <a:rPr lang="en-US" altLang="en-US" sz="1600" dirty="0" err="1" smtClean="0">
                <a:latin typeface="Arial" panose="020B0604020202020204" pitchFamily="34" charset="0"/>
                <a:cs typeface="Arial" panose="020B0604020202020204" pitchFamily="34" charset="0"/>
              </a:rPr>
              <a:t>dan</a:t>
            </a:r>
            <a:endParaRPr lang="en-US" altLang="en-US" sz="1600" dirty="0">
              <a:latin typeface="Arial" panose="020B0604020202020204" pitchFamily="34" charset="0"/>
              <a:cs typeface="Arial" panose="020B0604020202020204" pitchFamily="34" charset="0"/>
            </a:endParaRPr>
          </a:p>
          <a:p>
            <a:pPr eaLnBrk="1" hangingPunct="1">
              <a:lnSpc>
                <a:spcPct val="100000"/>
              </a:lnSpc>
              <a:spcBef>
                <a:spcPct val="0"/>
              </a:spcBef>
              <a:buFontTx/>
              <a:buNone/>
            </a:pPr>
            <a:r>
              <a:rPr lang="en-US" altLang="en-US" sz="1600" i="1" dirty="0">
                <a:latin typeface="Arial" panose="020B0604020202020204" pitchFamily="34" charset="0"/>
                <a:cs typeface="Arial" panose="020B0604020202020204" pitchFamily="34" charset="0"/>
              </a:rPr>
              <a:t>g</a:t>
            </a:r>
            <a:r>
              <a:rPr lang="en-US" altLang="en-US" sz="1600" dirty="0">
                <a:latin typeface="Arial" panose="020B0604020202020204" pitchFamily="34" charset="0"/>
                <a:cs typeface="Arial" panose="020B0604020202020204" pitchFamily="34" charset="0"/>
              </a:rPr>
              <a:t> = </a:t>
            </a:r>
            <a:r>
              <a:rPr lang="en-US" altLang="en-US" sz="1600" dirty="0" err="1">
                <a:latin typeface="Arial" panose="020B0604020202020204" pitchFamily="34" charset="0"/>
                <a:cs typeface="Arial" panose="020B0604020202020204" pitchFamily="34" charset="0"/>
              </a:rPr>
              <a:t>gaya</a:t>
            </a:r>
            <a:r>
              <a:rPr lang="en-US" altLang="en-US" sz="1600" dirty="0">
                <a:latin typeface="Arial" panose="020B0604020202020204" pitchFamily="34" charset="0"/>
                <a:cs typeface="Arial" panose="020B0604020202020204" pitchFamily="34" charset="0"/>
              </a:rPr>
              <a:t> </a:t>
            </a:r>
            <a:r>
              <a:rPr lang="en-US" altLang="en-US" sz="1600" dirty="0" err="1">
                <a:latin typeface="Arial" panose="020B0604020202020204" pitchFamily="34" charset="0"/>
                <a:cs typeface="Arial" panose="020B0604020202020204" pitchFamily="34" charset="0"/>
              </a:rPr>
              <a:t>gravitasi</a:t>
            </a:r>
            <a:r>
              <a:rPr lang="en-US" altLang="en-US" sz="1600" dirty="0">
                <a:latin typeface="Arial" panose="020B0604020202020204" pitchFamily="34" charset="0"/>
                <a:cs typeface="Arial" panose="020B0604020202020204" pitchFamily="34" charset="0"/>
              </a:rPr>
              <a:t> (m/s</a:t>
            </a:r>
            <a:r>
              <a:rPr lang="en-US" altLang="en-US" sz="1600" baseline="30000" dirty="0">
                <a:latin typeface="Arial" panose="020B0604020202020204" pitchFamily="34" charset="0"/>
                <a:cs typeface="Arial" panose="020B0604020202020204" pitchFamily="34" charset="0"/>
              </a:rPr>
              <a:t>2</a:t>
            </a:r>
            <a:r>
              <a:rPr lang="en-US" altLang="en-US" sz="1600" dirty="0" smtClean="0">
                <a:latin typeface="Arial" panose="020B0604020202020204" pitchFamily="34" charset="0"/>
                <a:cs typeface="Arial" panose="020B0604020202020204" pitchFamily="34" charset="0"/>
              </a:rPr>
              <a:t>).</a:t>
            </a:r>
            <a:endParaRPr lang="en-US" altLang="en-US" sz="1600" dirty="0">
              <a:latin typeface="Arial" panose="020B0604020202020204" pitchFamily="34" charset="0"/>
              <a:cs typeface="Arial" panose="020B0604020202020204" pitchFamily="34" charset="0"/>
            </a:endParaRPr>
          </a:p>
        </p:txBody>
      </p:sp>
      <p:sp>
        <p:nvSpPr>
          <p:cNvPr id="30724" name="TextBox 2">
            <a:extLst>
              <a:ext uri="{FF2B5EF4-FFF2-40B4-BE49-F238E27FC236}">
                <a16:creationId xmlns:a16="http://schemas.microsoft.com/office/drawing/2014/main" id="{4A0BB0D0-F9F4-BB25-9F7C-EFB0B245E102}"/>
              </a:ext>
            </a:extLst>
          </p:cNvPr>
          <p:cNvSpPr txBox="1">
            <a:spLocks noChangeArrowheads="1"/>
          </p:cNvSpPr>
          <p:nvPr/>
        </p:nvSpPr>
        <p:spPr bwMode="auto">
          <a:xfrm>
            <a:off x="2743200" y="3906838"/>
            <a:ext cx="3771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dirty="0" err="1">
                <a:latin typeface="Arial" panose="020B0604020202020204" pitchFamily="34" charset="0"/>
                <a:cs typeface="Arial" panose="020B0604020202020204" pitchFamily="34" charset="0"/>
              </a:rPr>
              <a:t>Secara</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matematis</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dirumuskan</a:t>
            </a:r>
            <a:r>
              <a:rPr lang="en-US" altLang="en-US" sz="1800" dirty="0">
                <a:latin typeface="Arial" panose="020B0604020202020204" pitchFamily="34" charset="0"/>
                <a:cs typeface="Arial" panose="020B0604020202020204" pitchFamily="34" charset="0"/>
              </a:rPr>
              <a:t>:</a:t>
            </a:r>
          </a:p>
        </p:txBody>
      </p:sp>
      <p:sp>
        <p:nvSpPr>
          <p:cNvPr id="2" name="TextBox 1">
            <a:extLst>
              <a:ext uri="{FF2B5EF4-FFF2-40B4-BE49-F238E27FC236}">
                <a16:creationId xmlns:a16="http://schemas.microsoft.com/office/drawing/2014/main" id="{555525B5-EFF2-5648-6FB7-E1EB7F6DA1DF}"/>
              </a:ext>
            </a:extLst>
          </p:cNvPr>
          <p:cNvSpPr txBox="1"/>
          <p:nvPr/>
        </p:nvSpPr>
        <p:spPr>
          <a:xfrm>
            <a:off x="2857500" y="4344988"/>
            <a:ext cx="1601788" cy="400050"/>
          </a:xfrm>
          <a:prstGeom prst="rect">
            <a:avLst/>
          </a:prstGeom>
          <a:solidFill>
            <a:schemeClr val="accent5">
              <a:lumMod val="20000"/>
              <a:lumOff val="80000"/>
            </a:schemeClr>
          </a:solidFill>
        </p:spPr>
        <p:txBody>
          <a:bodyPr>
            <a:spAutoFit/>
          </a:bodyPr>
          <a:lstStyle/>
          <a:p>
            <a:pPr algn="ctr">
              <a:defRPr/>
            </a:pPr>
            <a:r>
              <a:rPr lang="en-US" sz="2000" i="1" dirty="0">
                <a:latin typeface="Arial Rounded MT Bold" panose="020F0704030504030204" pitchFamily="34" charset="77"/>
              </a:rPr>
              <a:t>w </a:t>
            </a:r>
            <a:r>
              <a:rPr lang="en-US" sz="2000" dirty="0">
                <a:latin typeface="Arial Rounded MT Bold" panose="020F0704030504030204" pitchFamily="34" charset="77"/>
              </a:rPr>
              <a:t>= </a:t>
            </a:r>
            <a:r>
              <a:rPr lang="en-US" sz="2000" i="1" dirty="0" smtClean="0">
                <a:latin typeface="Arial Rounded MT Bold" panose="020F0704030504030204" pitchFamily="34" charset="77"/>
              </a:rPr>
              <a:t>mg</a:t>
            </a:r>
            <a:endParaRPr lang="en-US" sz="2000" i="1" dirty="0">
              <a:latin typeface="Arial Rounded MT Bold" panose="020F0704030504030204" pitchFamily="34" charset="77"/>
            </a:endParaRPr>
          </a:p>
        </p:txBody>
      </p:sp>
      <p:graphicFrame>
        <p:nvGraphicFramePr>
          <p:cNvPr id="4" name="Table 4">
            <a:extLst>
              <a:ext uri="{FF2B5EF4-FFF2-40B4-BE49-F238E27FC236}">
                <a16:creationId xmlns:a16="http://schemas.microsoft.com/office/drawing/2014/main" id="{64E1493A-F0B5-F518-9B30-9D343D659BD1}"/>
              </a:ext>
            </a:extLst>
          </p:cNvPr>
          <p:cNvGraphicFramePr>
            <a:graphicFrameLocks noGrp="1"/>
          </p:cNvGraphicFramePr>
          <p:nvPr/>
        </p:nvGraphicFramePr>
        <p:xfrm>
          <a:off x="2836863" y="1447800"/>
          <a:ext cx="6516687" cy="2225676"/>
        </p:xfrm>
        <a:graphic>
          <a:graphicData uri="http://schemas.openxmlformats.org/drawingml/2006/table">
            <a:tbl>
              <a:tblPr firstRow="1" bandRow="1">
                <a:tableStyleId>{5FD0F851-EC5A-4D38-B0AD-8093EC10F338}</a:tableStyleId>
              </a:tblPr>
              <a:tblGrid>
                <a:gridCol w="609600">
                  <a:extLst>
                    <a:ext uri="{9D8B030D-6E8A-4147-A177-3AD203B41FA5}">
                      <a16:colId xmlns:a16="http://schemas.microsoft.com/office/drawing/2014/main" val="20000"/>
                    </a:ext>
                  </a:extLst>
                </a:gridCol>
                <a:gridCol w="2066528">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2240359">
                  <a:extLst>
                    <a:ext uri="{9D8B030D-6E8A-4147-A177-3AD203B41FA5}">
                      <a16:colId xmlns:a16="http://schemas.microsoft.com/office/drawing/2014/main" val="20003"/>
                    </a:ext>
                  </a:extLst>
                </a:gridCol>
              </a:tblGrid>
              <a:tr h="370946">
                <a:tc>
                  <a:txBody>
                    <a:bodyPr/>
                    <a:lstStyle/>
                    <a:p>
                      <a:pPr algn="ctr"/>
                      <a:r>
                        <a:rPr lang="en-US" sz="1800" dirty="0">
                          <a:solidFill>
                            <a:schemeClr val="tx1"/>
                          </a:solidFill>
                        </a:rPr>
                        <a:t>No</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tcPr>
                </a:tc>
                <a:tc>
                  <a:txBody>
                    <a:bodyPr/>
                    <a:lstStyle/>
                    <a:p>
                      <a:pPr algn="ctr"/>
                      <a:r>
                        <a:rPr lang="en-US" sz="1800" dirty="0">
                          <a:solidFill>
                            <a:schemeClr val="tx1"/>
                          </a:solidFill>
                        </a:rPr>
                        <a:t>Massa Benda</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tcPr>
                </a:tc>
                <a:tc>
                  <a:txBody>
                    <a:bodyPr/>
                    <a:lstStyle/>
                    <a:p>
                      <a:pPr algn="ctr"/>
                      <a:r>
                        <a:rPr lang="en-US" sz="1800" dirty="0" err="1">
                          <a:solidFill>
                            <a:schemeClr val="tx1"/>
                          </a:solidFill>
                        </a:rPr>
                        <a:t>Berat</a:t>
                      </a:r>
                      <a:r>
                        <a:rPr lang="en-US" sz="1800" dirty="0">
                          <a:solidFill>
                            <a:schemeClr val="tx1"/>
                          </a:solidFill>
                        </a:rPr>
                        <a:t> Benda</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tcPr>
                </a:tc>
                <a:tc>
                  <a:txBody>
                    <a:bodyPr/>
                    <a:lstStyle/>
                    <a:p>
                      <a:pPr algn="ctr"/>
                      <a:r>
                        <a:rPr lang="en-US" sz="1800" dirty="0" err="1">
                          <a:solidFill>
                            <a:schemeClr val="tx1"/>
                          </a:solidFill>
                        </a:rPr>
                        <a:t>Berat</a:t>
                      </a:r>
                      <a:r>
                        <a:rPr lang="en-US" sz="1800" dirty="0">
                          <a:solidFill>
                            <a:schemeClr val="tx1"/>
                          </a:solidFill>
                        </a:rPr>
                        <a:t> </a:t>
                      </a:r>
                      <a:r>
                        <a:rPr lang="en-US" sz="1800" dirty="0" err="1">
                          <a:solidFill>
                            <a:schemeClr val="tx1"/>
                          </a:solidFill>
                        </a:rPr>
                        <a:t>dibagi</a:t>
                      </a:r>
                      <a:r>
                        <a:rPr lang="en-US" sz="1800" dirty="0">
                          <a:solidFill>
                            <a:schemeClr val="tx1"/>
                          </a:solidFill>
                        </a:rPr>
                        <a:t> Massa</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tcPr>
                </a:tc>
                <a:extLst>
                  <a:ext uri="{0D108BD9-81ED-4DB2-BD59-A6C34878D82A}">
                    <a16:rowId xmlns:a16="http://schemas.microsoft.com/office/drawing/2014/main" val="10000"/>
                  </a:ext>
                </a:extLst>
              </a:tr>
              <a:tr h="370946">
                <a:tc>
                  <a:txBody>
                    <a:bodyPr/>
                    <a:lstStyle/>
                    <a:p>
                      <a:pPr algn="ctr"/>
                      <a:r>
                        <a:rPr lang="en-US" sz="1800" dirty="0"/>
                        <a:t>1</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r>
                        <a:rPr lang="en-US" sz="1800" dirty="0"/>
                        <a:t>100 gram = 0,1 kg</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r>
                        <a:rPr lang="en-US" sz="1800" dirty="0"/>
                        <a:t>1 Newton</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r>
                        <a:rPr lang="en-US" sz="1800" dirty="0"/>
                        <a:t>1 N / 0,1 kg = 10 N/kg</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extLst>
                  <a:ext uri="{0D108BD9-81ED-4DB2-BD59-A6C34878D82A}">
                    <a16:rowId xmlns:a16="http://schemas.microsoft.com/office/drawing/2014/main" val="10001"/>
                  </a:ext>
                </a:extLst>
              </a:tr>
              <a:tr h="370946">
                <a:tc>
                  <a:txBody>
                    <a:bodyPr/>
                    <a:lstStyle/>
                    <a:p>
                      <a:pPr algn="ctr"/>
                      <a:r>
                        <a:rPr lang="en-US" sz="1800" dirty="0"/>
                        <a:t>2</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r>
                        <a:rPr lang="en-US" sz="1800" dirty="0"/>
                        <a:t>200 gram = 0,2 kg</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r>
                        <a:rPr lang="en-US" sz="1800" dirty="0"/>
                        <a:t>2 Newton</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2 N / 0,2 kg = 10 N/kg</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extLst>
                  <a:ext uri="{0D108BD9-81ED-4DB2-BD59-A6C34878D82A}">
                    <a16:rowId xmlns:a16="http://schemas.microsoft.com/office/drawing/2014/main" val="10002"/>
                  </a:ext>
                </a:extLst>
              </a:tr>
              <a:tr h="370946">
                <a:tc>
                  <a:txBody>
                    <a:bodyPr/>
                    <a:lstStyle/>
                    <a:p>
                      <a:pPr algn="ctr"/>
                      <a:r>
                        <a:rPr lang="en-US" sz="1800" dirty="0"/>
                        <a:t>3</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300 gram = 0,3 kg</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r>
                        <a:rPr lang="en-US" sz="1800" dirty="0"/>
                        <a:t>3 Newton</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3 N / 0,3 kg = 10 N/kg</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extLst>
                  <a:ext uri="{0D108BD9-81ED-4DB2-BD59-A6C34878D82A}">
                    <a16:rowId xmlns:a16="http://schemas.microsoft.com/office/drawing/2014/main" val="10003"/>
                  </a:ext>
                </a:extLst>
              </a:tr>
              <a:tr h="370946">
                <a:tc>
                  <a:txBody>
                    <a:bodyPr/>
                    <a:lstStyle/>
                    <a:p>
                      <a:pPr algn="ctr"/>
                      <a:r>
                        <a:rPr lang="en-US" sz="1800" dirty="0"/>
                        <a:t>4</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400 gram = 0,4 kg</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r>
                        <a:rPr lang="en-US" sz="1800" dirty="0"/>
                        <a:t>4 Newton</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4 N / 0,4 kg = 10 N/kg</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tcPr>
                </a:tc>
                <a:extLst>
                  <a:ext uri="{0D108BD9-81ED-4DB2-BD59-A6C34878D82A}">
                    <a16:rowId xmlns:a16="http://schemas.microsoft.com/office/drawing/2014/main" val="10004"/>
                  </a:ext>
                </a:extLst>
              </a:tr>
              <a:tr h="370946">
                <a:tc>
                  <a:txBody>
                    <a:bodyPr/>
                    <a:lstStyle/>
                    <a:p>
                      <a:pPr algn="ctr"/>
                      <a:r>
                        <a:rPr lang="en-US" sz="1800" dirty="0"/>
                        <a:t>5</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B w="12700" cap="flat" cmpd="sng" algn="ctr">
                      <a:solidFill>
                        <a:schemeClr val="accent5"/>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500 gram = 0,5 kg</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B w="12700" cap="flat" cmpd="sng" algn="ctr">
                      <a:solidFill>
                        <a:schemeClr val="accent5"/>
                      </a:solidFill>
                      <a:prstDash val="solid"/>
                      <a:round/>
                      <a:headEnd type="none" w="med" len="med"/>
                      <a:tailEnd type="none" w="med" len="med"/>
                    </a:lnB>
                  </a:tcPr>
                </a:tc>
                <a:tc>
                  <a:txBody>
                    <a:bodyPr/>
                    <a:lstStyle/>
                    <a:p>
                      <a:r>
                        <a:rPr lang="en-US" sz="1800" dirty="0"/>
                        <a:t>5 Newton</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B w="12700" cap="flat" cmpd="sng" algn="ctr">
                      <a:solidFill>
                        <a:schemeClr val="accent5"/>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5 N / 0,5 kg = 10 N/kg</a:t>
                      </a:r>
                    </a:p>
                  </a:txBody>
                  <a:tcPr marT="45733" marB="45733">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B w="12700" cap="flat" cmpd="sng" algn="ctr">
                      <a:solidFill>
                        <a:schemeClr val="accent5"/>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pic>
        <p:nvPicPr>
          <p:cNvPr id="8"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22"/>
                                        </p:tgtEl>
                                        <p:attrNameLst>
                                          <p:attrName>style.visibility</p:attrName>
                                        </p:attrNameLst>
                                      </p:cBhvr>
                                      <p:to>
                                        <p:strVal val="visible"/>
                                      </p:to>
                                    </p:set>
                                    <p:animEffect transition="in" filter="fade">
                                      <p:cBhvr>
                                        <p:cTn id="11" dur="500"/>
                                        <p:tgtEl>
                                          <p:spTgt spid="3072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0724"/>
                                        </p:tgtEl>
                                        <p:attrNameLst>
                                          <p:attrName>style.visibility</p:attrName>
                                        </p:attrNameLst>
                                      </p:cBhvr>
                                      <p:to>
                                        <p:strVal val="visible"/>
                                      </p:to>
                                    </p:set>
                                    <p:animEffect transition="in" filter="fade">
                                      <p:cBhvr>
                                        <p:cTn id="21" dur="500"/>
                                        <p:tgtEl>
                                          <p:spTgt spid="30724"/>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30723"/>
                                        </p:tgtEl>
                                        <p:attrNameLst>
                                          <p:attrName>style.visibility</p:attrName>
                                        </p:attrNameLst>
                                      </p:cBhvr>
                                      <p:to>
                                        <p:strVal val="visible"/>
                                      </p:to>
                                    </p:set>
                                    <p:animEffect transition="in" filter="fade">
                                      <p:cBhvr>
                                        <p:cTn id="29"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0722" grpId="0"/>
      <p:bldP spid="30723" grpId="0"/>
      <p:bldP spid="30724"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a:extLst>
              <a:ext uri="{FF2B5EF4-FFF2-40B4-BE49-F238E27FC236}">
                <a16:creationId xmlns:a16="http://schemas.microsoft.com/office/drawing/2014/main" id="{D9E2DCAD-9F5A-53B1-9EE9-436F48CBBB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689" b="10902"/>
          <a:stretch>
            <a:fillRect/>
          </a:stretch>
        </p:blipFill>
        <p:spPr bwMode="auto">
          <a:xfrm>
            <a:off x="4763" y="0"/>
            <a:ext cx="121872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a:extLst>
              <a:ext uri="{FF2B5EF4-FFF2-40B4-BE49-F238E27FC236}">
                <a16:creationId xmlns:a16="http://schemas.microsoft.com/office/drawing/2014/main" id="{BE750B65-2657-D965-DF37-5C572BADAE52}"/>
              </a:ext>
            </a:extLst>
          </p:cNvPr>
          <p:cNvGrpSpPr/>
          <p:nvPr/>
        </p:nvGrpSpPr>
        <p:grpSpPr>
          <a:xfrm>
            <a:off x="1143000" y="914400"/>
            <a:ext cx="7905728" cy="933383"/>
            <a:chOff x="1388494" y="545950"/>
            <a:chExt cx="4250603" cy="890291"/>
          </a:xfrm>
          <a:effectLst>
            <a:outerShdw blurRad="50800" dist="38100" dir="2700000" algn="tl" rotWithShape="0">
              <a:prstClr val="black">
                <a:alpha val="40000"/>
              </a:prstClr>
            </a:outerShdw>
          </a:effectLst>
        </p:grpSpPr>
        <p:sp>
          <p:nvSpPr>
            <p:cNvPr id="6" name="Rectangle 5">
              <a:extLst>
                <a:ext uri="{FF2B5EF4-FFF2-40B4-BE49-F238E27FC236}">
                  <a16:creationId xmlns:a16="http://schemas.microsoft.com/office/drawing/2014/main" id="{5F828B0B-F092-BD69-436F-B524D3290B41}"/>
                </a:ext>
              </a:extLst>
            </p:cNvPr>
            <p:cNvSpPr/>
            <p:nvPr/>
          </p:nvSpPr>
          <p:spPr>
            <a:xfrm>
              <a:off x="1388494" y="545950"/>
              <a:ext cx="3909927" cy="8902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7" name="TextBox 6">
              <a:extLst>
                <a:ext uri="{FF2B5EF4-FFF2-40B4-BE49-F238E27FC236}">
                  <a16:creationId xmlns:a16="http://schemas.microsoft.com/office/drawing/2014/main" id="{32D5ACBA-86CC-0C3C-2405-BD41319C587A}"/>
                </a:ext>
              </a:extLst>
            </p:cNvPr>
            <p:cNvSpPr txBox="1"/>
            <p:nvPr/>
          </p:nvSpPr>
          <p:spPr>
            <a:xfrm>
              <a:off x="1470434" y="653493"/>
              <a:ext cx="4168663" cy="675205"/>
            </a:xfrm>
            <a:prstGeom prst="rect">
              <a:avLst/>
            </a:prstGeom>
            <a:noFill/>
          </p:spPr>
          <p:txBody>
            <a:bodyPr>
              <a:spAutoFit/>
            </a:bodyPr>
            <a:lstStyle/>
            <a:p>
              <a:pPr eaLnBrk="1" fontAlgn="auto" hangingPunct="1">
                <a:spcBef>
                  <a:spcPts val="0"/>
                </a:spcBef>
                <a:spcAft>
                  <a:spcPts val="0"/>
                </a:spcAft>
                <a:defRPr/>
              </a:pPr>
              <a:r>
                <a:rPr lang="en-US" altLang="en-US" sz="4000" b="1" dirty="0">
                  <a:latin typeface="+mn-lt"/>
                </a:rPr>
                <a:t>B. GERAK</a:t>
              </a:r>
              <a:endParaRPr lang="id-ID" sz="3733" b="1" dirty="0">
                <a:cs typeface="Calibri" panose="020F0502020204030204" pitchFamily="34" charset="0"/>
              </a:endParaRPr>
            </a:p>
          </p:txBody>
        </p:sp>
      </p:grpSp>
      <p:sp>
        <p:nvSpPr>
          <p:cNvPr id="8" name="Rectangle 7">
            <a:extLst>
              <a:ext uri="{FF2B5EF4-FFF2-40B4-BE49-F238E27FC236}">
                <a16:creationId xmlns:a16="http://schemas.microsoft.com/office/drawing/2014/main" id="{17938976-B4B6-CA84-6ACD-581A7EB52D1E}"/>
              </a:ext>
            </a:extLst>
          </p:cNvPr>
          <p:cNvSpPr/>
          <p:nvPr/>
        </p:nvSpPr>
        <p:spPr>
          <a:xfrm>
            <a:off x="8418513" y="947738"/>
            <a:ext cx="71437" cy="895350"/>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31748" name="Rectangle 26">
            <a:extLst>
              <a:ext uri="{FF2B5EF4-FFF2-40B4-BE49-F238E27FC236}">
                <a16:creationId xmlns:a16="http://schemas.microsoft.com/office/drawing/2014/main" id="{0C3EAAFE-F907-0979-C173-FE0EF6A8C854}"/>
              </a:ext>
            </a:extLst>
          </p:cNvPr>
          <p:cNvSpPr>
            <a:spLocks noChangeArrowheads="1"/>
          </p:cNvSpPr>
          <p:nvPr/>
        </p:nvSpPr>
        <p:spPr bwMode="auto">
          <a:xfrm>
            <a:off x="381000" y="5943600"/>
            <a:ext cx="12747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000">
                <a:solidFill>
                  <a:schemeClr val="bg1"/>
                </a:solidFill>
              </a:rPr>
              <a:t>Sumber: </a:t>
            </a:r>
            <a:r>
              <a:rPr lang="en-US" altLang="en-US" sz="1000" i="1">
                <a:solidFill>
                  <a:schemeClr val="bg1"/>
                </a:solidFill>
              </a:rPr>
              <a:t>freepik.com</a:t>
            </a:r>
          </a:p>
        </p:txBody>
      </p:sp>
      <p:pic>
        <p:nvPicPr>
          <p:cNvPr id="31749" name="Picture 17">
            <a:extLst>
              <a:ext uri="{FF2B5EF4-FFF2-40B4-BE49-F238E27FC236}">
                <a16:creationId xmlns:a16="http://schemas.microsoft.com/office/drawing/2014/main" id="{77840CF6-CB95-7475-E515-DA0677D3F6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69" name="Rectangle 15">
            <a:extLst>
              <a:ext uri="{FF2B5EF4-FFF2-40B4-BE49-F238E27FC236}">
                <a16:creationId xmlns:a16="http://schemas.microsoft.com/office/drawing/2014/main" id="{0C867213-5ACA-24D7-3675-8E283C3232BF}"/>
              </a:ext>
            </a:extLst>
          </p:cNvPr>
          <p:cNvSpPr>
            <a:spLocks noChangeArrowheads="1"/>
          </p:cNvSpPr>
          <p:nvPr/>
        </p:nvSpPr>
        <p:spPr bwMode="auto">
          <a:xfrm>
            <a:off x="1524000" y="44450"/>
            <a:ext cx="1841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latin typeface="Arial" panose="020B0604020202020204" pitchFamily="34" charset="0"/>
              <a:cs typeface="Arial" panose="020B0604020202020204" pitchFamily="34" charset="0"/>
            </a:endParaRPr>
          </a:p>
        </p:txBody>
      </p:sp>
      <p:sp>
        <p:nvSpPr>
          <p:cNvPr id="32770" name="Rectangle 18">
            <a:extLst>
              <a:ext uri="{FF2B5EF4-FFF2-40B4-BE49-F238E27FC236}">
                <a16:creationId xmlns:a16="http://schemas.microsoft.com/office/drawing/2014/main" id="{1E06F695-039C-5264-621D-ABEE484C5C05}"/>
              </a:ext>
            </a:extLst>
          </p:cNvPr>
          <p:cNvSpPr>
            <a:spLocks noChangeArrowheads="1"/>
          </p:cNvSpPr>
          <p:nvPr/>
        </p:nvSpPr>
        <p:spPr bwMode="auto">
          <a:xfrm>
            <a:off x="1793875" y="273050"/>
            <a:ext cx="1841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31EB08F4-ABD9-3EC8-53C7-2CC9DC8F37F0}"/>
              </a:ext>
            </a:extLst>
          </p:cNvPr>
          <p:cNvGrpSpPr/>
          <p:nvPr/>
        </p:nvGrpSpPr>
        <p:grpSpPr>
          <a:xfrm>
            <a:off x="-76200" y="309563"/>
            <a:ext cx="5181600" cy="685800"/>
            <a:chOff x="-76200" y="309563"/>
            <a:chExt cx="5181600" cy="685800"/>
          </a:xfrm>
        </p:grpSpPr>
        <p:sp>
          <p:nvSpPr>
            <p:cNvPr id="19" name="Pentagon 18">
              <a:extLst>
                <a:ext uri="{FF2B5EF4-FFF2-40B4-BE49-F238E27FC236}">
                  <a16:creationId xmlns:a16="http://schemas.microsoft.com/office/drawing/2014/main" id="{0E8E512B-EC8D-3B58-7DCE-E8E11252BCDF}"/>
                </a:ext>
              </a:extLst>
            </p:cNvPr>
            <p:cNvSpPr/>
            <p:nvPr/>
          </p:nvSpPr>
          <p:spPr>
            <a:xfrm>
              <a:off x="-76200" y="309563"/>
              <a:ext cx="43434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 name="Rectangle 19">
              <a:extLst>
                <a:ext uri="{FF2B5EF4-FFF2-40B4-BE49-F238E27FC236}">
                  <a16:creationId xmlns:a16="http://schemas.microsoft.com/office/drawing/2014/main" id="{6A0260EC-A578-4280-BD87-1E68B5EB016D}"/>
                </a:ext>
              </a:extLst>
            </p:cNvPr>
            <p:cNvSpPr/>
            <p:nvPr/>
          </p:nvSpPr>
          <p:spPr>
            <a:xfrm>
              <a:off x="36513" y="309563"/>
              <a:ext cx="4695825" cy="646112"/>
            </a:xfrm>
            <a:prstGeom prst="rect">
              <a:avLst/>
            </a:prstGeom>
            <a:ln>
              <a:noFill/>
            </a:ln>
          </p:spPr>
          <p:txBody>
            <a:bodyPr>
              <a:spAutoFit/>
            </a:bodyPr>
            <a:lstStyle/>
            <a:p>
              <a:pPr eaLnBrk="1" fontAlgn="auto" hangingPunct="1">
                <a:spcBef>
                  <a:spcPts val="0"/>
                </a:spcBef>
                <a:spcAft>
                  <a:spcPts val="0"/>
                </a:spcAft>
                <a:defRPr/>
              </a:pPr>
              <a:r>
                <a:rPr lang="en-US" sz="3600" b="1" dirty="0">
                  <a:ln w="0"/>
                  <a:effectLst>
                    <a:outerShdw blurRad="38100" dist="19050" dir="2700000" algn="tl" rotWithShape="0">
                      <a:schemeClr val="dk1">
                        <a:alpha val="40000"/>
                      </a:schemeClr>
                    </a:outerShdw>
                  </a:effectLst>
                  <a:cs typeface="Calibri" panose="020F0502020204030204" pitchFamily="34" charset="0"/>
                </a:rPr>
                <a:t>1. </a:t>
              </a:r>
              <a:r>
                <a:rPr lang="en-US" sz="3600" b="1" dirty="0" err="1">
                  <a:ln w="0"/>
                  <a:effectLst>
                    <a:outerShdw blurRad="38100" dist="19050" dir="2700000" algn="tl" rotWithShape="0">
                      <a:schemeClr val="dk1">
                        <a:alpha val="40000"/>
                      </a:schemeClr>
                    </a:outerShdw>
                  </a:effectLst>
                  <a:cs typeface="Calibri" panose="020F0502020204030204" pitchFamily="34" charset="0"/>
                </a:rPr>
                <a:t>Pengertian</a:t>
              </a:r>
              <a:r>
                <a:rPr lang="en-US" sz="3600" b="1" dirty="0">
                  <a:ln w="0"/>
                  <a:effectLst>
                    <a:outerShdw blurRad="38100" dist="19050" dir="2700000" algn="tl" rotWithShape="0">
                      <a:schemeClr val="dk1">
                        <a:alpha val="40000"/>
                      </a:schemeClr>
                    </a:outerShdw>
                  </a:effectLst>
                  <a:cs typeface="Calibri" panose="020F0502020204030204" pitchFamily="34" charset="0"/>
                </a:rPr>
                <a:t> </a:t>
              </a:r>
              <a:r>
                <a:rPr lang="en-US" sz="3600" b="1" dirty="0" err="1">
                  <a:ln w="0"/>
                  <a:effectLst>
                    <a:outerShdw blurRad="38100" dist="19050" dir="2700000" algn="tl" rotWithShape="0">
                      <a:schemeClr val="dk1">
                        <a:alpha val="40000"/>
                      </a:schemeClr>
                    </a:outerShdw>
                  </a:effectLst>
                  <a:cs typeface="Calibri" panose="020F0502020204030204" pitchFamily="34" charset="0"/>
                </a:rPr>
                <a:t>Gerak</a:t>
              </a:r>
              <a:endParaRPr lang="en-US" sz="3600" b="1" dirty="0">
                <a:ln w="0"/>
                <a:effectLst>
                  <a:outerShdw blurRad="38100" dist="19050" dir="2700000" algn="tl" rotWithShape="0">
                    <a:schemeClr val="dk1">
                      <a:alpha val="40000"/>
                    </a:schemeClr>
                  </a:outerShdw>
                </a:effectLst>
                <a:cs typeface="Calibri" panose="020F0502020204030204" pitchFamily="34" charset="0"/>
              </a:endParaRPr>
            </a:p>
          </p:txBody>
        </p:sp>
        <p:sp>
          <p:nvSpPr>
            <p:cNvPr id="21" name="Chevron 20">
              <a:extLst>
                <a:ext uri="{FF2B5EF4-FFF2-40B4-BE49-F238E27FC236}">
                  <a16:creationId xmlns:a16="http://schemas.microsoft.com/office/drawing/2014/main" id="{609A74E3-1B03-EB44-67AE-247B87F92A96}"/>
                </a:ext>
              </a:extLst>
            </p:cNvPr>
            <p:cNvSpPr/>
            <p:nvPr/>
          </p:nvSpPr>
          <p:spPr>
            <a:xfrm>
              <a:off x="4075113" y="309563"/>
              <a:ext cx="604837"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22" name="Chevron 21">
              <a:extLst>
                <a:ext uri="{FF2B5EF4-FFF2-40B4-BE49-F238E27FC236}">
                  <a16:creationId xmlns:a16="http://schemas.microsoft.com/office/drawing/2014/main" id="{DDB739FC-46A9-2C7D-E06B-1BFB9F97B8B8}"/>
                </a:ext>
              </a:extLst>
            </p:cNvPr>
            <p:cNvSpPr/>
            <p:nvPr/>
          </p:nvSpPr>
          <p:spPr>
            <a:xfrm>
              <a:off x="4498975" y="309563"/>
              <a:ext cx="606425"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23" name="Rectangle 22">
            <a:extLst>
              <a:ext uri="{FF2B5EF4-FFF2-40B4-BE49-F238E27FC236}">
                <a16:creationId xmlns:a16="http://schemas.microsoft.com/office/drawing/2014/main" id="{06272199-8FA2-C489-2539-4901574D15A9}"/>
              </a:ext>
            </a:extLst>
          </p:cNvPr>
          <p:cNvSpPr/>
          <p:nvPr/>
        </p:nvSpPr>
        <p:spPr>
          <a:xfrm>
            <a:off x="-11113" y="1260475"/>
            <a:ext cx="6030913" cy="79692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Aft>
                <a:spcPts val="0"/>
              </a:spcAft>
              <a:defRPr/>
            </a:pPr>
            <a:r>
              <a:rPr lang="en-US" altLang="en-US" dirty="0">
                <a:solidFill>
                  <a:schemeClr val="tx1"/>
                </a:solidFill>
                <a:latin typeface="Arial Rounded MT Bold" panose="020F0704030504030204" pitchFamily="34" charset="77"/>
              </a:rPr>
              <a:t>Benda </a:t>
            </a:r>
            <a:r>
              <a:rPr lang="en-US" altLang="en-US" dirty="0" err="1">
                <a:solidFill>
                  <a:schemeClr val="tx1"/>
                </a:solidFill>
                <a:latin typeface="Arial Rounded MT Bold" panose="020F0704030504030204" pitchFamily="34" charset="77"/>
              </a:rPr>
              <a:t>dikatakan</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bergerak</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jika</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terjadi</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perubahan</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posisi</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atau</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kedudukan</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dari</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titik</a:t>
            </a:r>
            <a:r>
              <a:rPr lang="en-US" altLang="en-US" dirty="0">
                <a:solidFill>
                  <a:schemeClr val="tx1"/>
                </a:solidFill>
                <a:latin typeface="Arial Rounded MT Bold" panose="020F0704030504030204" pitchFamily="34" charset="77"/>
              </a:rPr>
              <a:t> </a:t>
            </a:r>
            <a:r>
              <a:rPr lang="en-US" altLang="en-US" dirty="0" err="1">
                <a:solidFill>
                  <a:schemeClr val="tx1"/>
                </a:solidFill>
                <a:latin typeface="Arial Rounded MT Bold" panose="020F0704030504030204" pitchFamily="34" charset="77"/>
              </a:rPr>
              <a:t>acuan</a:t>
            </a:r>
            <a:r>
              <a:rPr lang="en-US" altLang="en-US" dirty="0">
                <a:solidFill>
                  <a:schemeClr val="tx1"/>
                </a:solidFill>
                <a:latin typeface="Arial Rounded MT Bold" panose="020F0704030504030204" pitchFamily="34" charset="77"/>
              </a:rPr>
              <a:t>. </a:t>
            </a:r>
          </a:p>
        </p:txBody>
      </p:sp>
      <p:sp>
        <p:nvSpPr>
          <p:cNvPr id="24" name="TextBox 5">
            <a:extLst>
              <a:ext uri="{FF2B5EF4-FFF2-40B4-BE49-F238E27FC236}">
                <a16:creationId xmlns:a16="http://schemas.microsoft.com/office/drawing/2014/main" id="{6523A83D-225A-EEC7-8E15-1509F87BA9FB}"/>
              </a:ext>
            </a:extLst>
          </p:cNvPr>
          <p:cNvSpPr txBox="1">
            <a:spLocks noChangeArrowheads="1"/>
          </p:cNvSpPr>
          <p:nvPr/>
        </p:nvSpPr>
        <p:spPr bwMode="auto">
          <a:xfrm>
            <a:off x="533400" y="2590800"/>
            <a:ext cx="5116513" cy="400050"/>
          </a:xfrm>
          <a:prstGeom prst="rect">
            <a:avLst/>
          </a:prstGeom>
          <a:solidFill>
            <a:schemeClr val="accent6">
              <a:lumMod val="40000"/>
              <a:lumOff val="6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dirty="0">
                <a:latin typeface="Arial Rounded MT Bold" panose="020F0704030504030204" pitchFamily="34" charset="77"/>
              </a:rPr>
              <a:t>Hal </a:t>
            </a:r>
            <a:r>
              <a:rPr lang="en-US" altLang="en-US" sz="2000" dirty="0" err="1">
                <a:latin typeface="Arial Rounded MT Bold" panose="020F0704030504030204" pitchFamily="34" charset="77"/>
              </a:rPr>
              <a:t>penting</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berkaitan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gerak</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benda</a:t>
            </a:r>
            <a:r>
              <a:rPr lang="en-US" altLang="en-US" sz="2000" dirty="0">
                <a:latin typeface="Arial Rounded MT Bold" panose="020F0704030504030204" pitchFamily="34" charset="77"/>
              </a:rPr>
              <a:t>:</a:t>
            </a:r>
            <a:endParaRPr lang="id-ID" altLang="en-US" sz="2000" dirty="0">
              <a:latin typeface="Arial Rounded MT Bold" panose="020F0704030504030204" pitchFamily="34" charset="77"/>
            </a:endParaRPr>
          </a:p>
        </p:txBody>
      </p:sp>
      <p:sp>
        <p:nvSpPr>
          <p:cNvPr id="26" name="TextBox 5">
            <a:extLst>
              <a:ext uri="{FF2B5EF4-FFF2-40B4-BE49-F238E27FC236}">
                <a16:creationId xmlns:a16="http://schemas.microsoft.com/office/drawing/2014/main" id="{06B8995E-B13F-18CC-6800-7EB3161A10F0}"/>
              </a:ext>
            </a:extLst>
          </p:cNvPr>
          <p:cNvSpPr txBox="1">
            <a:spLocks noChangeArrowheads="1"/>
          </p:cNvSpPr>
          <p:nvPr/>
        </p:nvSpPr>
        <p:spPr bwMode="auto">
          <a:xfrm>
            <a:off x="533400" y="2990850"/>
            <a:ext cx="5116513" cy="1477963"/>
          </a:xfrm>
          <a:prstGeom prst="rect">
            <a:avLst/>
          </a:prstGeom>
          <a:solidFill>
            <a:schemeClr val="accent6">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342900" indent="-342900" eaLnBrk="1" fontAlgn="auto" hangingPunct="1">
              <a:spcBef>
                <a:spcPct val="0"/>
              </a:spcBef>
              <a:spcAft>
                <a:spcPts val="0"/>
              </a:spcAft>
              <a:buFont typeface="Wingdings" pitchFamily="2" charset="2"/>
              <a:buChar char="Ø"/>
              <a:defRPr/>
            </a:pPr>
            <a:r>
              <a:rPr lang="en-US" altLang="en-US" sz="1800" dirty="0" err="1">
                <a:latin typeface="Arial Rounded MT Bold" panose="020F0704030504030204" pitchFamily="34" charset="77"/>
              </a:rPr>
              <a:t>Titik</a:t>
            </a:r>
            <a:r>
              <a:rPr lang="en-US" altLang="en-US" sz="1800" dirty="0">
                <a:latin typeface="Arial Rounded MT Bold" panose="020F0704030504030204" pitchFamily="34" charset="77"/>
              </a:rPr>
              <a:t> </a:t>
            </a:r>
            <a:r>
              <a:rPr lang="en-US" altLang="en-US" sz="1800" dirty="0" err="1">
                <a:latin typeface="Arial Rounded MT Bold" panose="020F0704030504030204" pitchFamily="34" charset="77"/>
              </a:rPr>
              <a:t>Acuan</a:t>
            </a:r>
            <a:endParaRPr lang="en-US" altLang="en-US" sz="1800" dirty="0">
              <a:latin typeface="Arial Rounded MT Bold" panose="020F0704030504030204" pitchFamily="34" charset="77"/>
            </a:endParaRPr>
          </a:p>
          <a:p>
            <a:pPr marL="342900" indent="-342900" eaLnBrk="1" fontAlgn="auto" hangingPunct="1">
              <a:spcBef>
                <a:spcPct val="0"/>
              </a:spcBef>
              <a:spcAft>
                <a:spcPts val="0"/>
              </a:spcAft>
              <a:buFont typeface="Wingdings" pitchFamily="2" charset="2"/>
              <a:buChar char="Ø"/>
              <a:defRPr/>
            </a:pPr>
            <a:r>
              <a:rPr lang="en-US" altLang="en-US" sz="1800" dirty="0" err="1">
                <a:latin typeface="Arial Rounded MT Bold" panose="020F0704030504030204" pitchFamily="34" charset="77"/>
              </a:rPr>
              <a:t>Lintasan</a:t>
            </a:r>
            <a:endParaRPr lang="en-US" altLang="en-US" sz="1800" dirty="0">
              <a:latin typeface="Arial Rounded MT Bold" panose="020F0704030504030204" pitchFamily="34" charset="77"/>
            </a:endParaRPr>
          </a:p>
          <a:p>
            <a:pPr marL="342900" indent="-342900" eaLnBrk="1" fontAlgn="auto" hangingPunct="1">
              <a:spcBef>
                <a:spcPct val="0"/>
              </a:spcBef>
              <a:spcAft>
                <a:spcPts val="0"/>
              </a:spcAft>
              <a:buFont typeface="Wingdings" pitchFamily="2" charset="2"/>
              <a:buChar char="Ø"/>
              <a:defRPr/>
            </a:pPr>
            <a:r>
              <a:rPr lang="en-US" altLang="en-US" sz="1800" dirty="0" err="1">
                <a:latin typeface="Arial Rounded MT Bold" panose="020F0704030504030204" pitchFamily="34" charset="77"/>
              </a:rPr>
              <a:t>Perpindahan</a:t>
            </a:r>
            <a:endParaRPr lang="en-US" altLang="en-US" sz="1800" dirty="0">
              <a:latin typeface="Arial Rounded MT Bold" panose="020F0704030504030204" pitchFamily="34" charset="77"/>
            </a:endParaRPr>
          </a:p>
          <a:p>
            <a:pPr marL="342900" indent="-342900" eaLnBrk="1" fontAlgn="auto" hangingPunct="1">
              <a:spcBef>
                <a:spcPct val="0"/>
              </a:spcBef>
              <a:spcAft>
                <a:spcPts val="0"/>
              </a:spcAft>
              <a:buFont typeface="Wingdings" pitchFamily="2" charset="2"/>
              <a:buChar char="Ø"/>
              <a:defRPr/>
            </a:pPr>
            <a:r>
              <a:rPr lang="en-US" altLang="en-US" sz="1800" dirty="0" err="1">
                <a:latin typeface="Arial Rounded MT Bold" panose="020F0704030504030204" pitchFamily="34" charset="77"/>
              </a:rPr>
              <a:t>Kecepatan</a:t>
            </a:r>
            <a:endParaRPr lang="en-US" altLang="en-US" sz="1800" dirty="0">
              <a:latin typeface="Arial Rounded MT Bold" panose="020F0704030504030204" pitchFamily="34" charset="77"/>
            </a:endParaRPr>
          </a:p>
          <a:p>
            <a:pPr marL="342900" indent="-342900" eaLnBrk="1" fontAlgn="auto" hangingPunct="1">
              <a:spcBef>
                <a:spcPct val="0"/>
              </a:spcBef>
              <a:spcAft>
                <a:spcPts val="0"/>
              </a:spcAft>
              <a:buFont typeface="Wingdings" pitchFamily="2" charset="2"/>
              <a:buChar char="Ø"/>
              <a:defRPr/>
            </a:pPr>
            <a:r>
              <a:rPr lang="en-US" altLang="en-US" sz="1800" dirty="0" err="1">
                <a:latin typeface="Arial Rounded MT Bold" panose="020F0704030504030204" pitchFamily="34" charset="77"/>
              </a:rPr>
              <a:t>Percepatan</a:t>
            </a:r>
            <a:endParaRPr lang="id-ID" altLang="en-US" sz="1800" dirty="0">
              <a:latin typeface="Arial Rounded MT Bold" panose="020F0704030504030204" pitchFamily="34" charset="77"/>
            </a:endParaRPr>
          </a:p>
        </p:txBody>
      </p:sp>
      <p:sp>
        <p:nvSpPr>
          <p:cNvPr id="13323" name="Text Box 6">
            <a:extLst>
              <a:ext uri="{FF2B5EF4-FFF2-40B4-BE49-F238E27FC236}">
                <a16:creationId xmlns:a16="http://schemas.microsoft.com/office/drawing/2014/main" id="{46E573C5-C29E-46F7-C5E7-5148A51DA041}"/>
              </a:ext>
            </a:extLst>
          </p:cNvPr>
          <p:cNvSpPr txBox="1">
            <a:spLocks noChangeArrowheads="1"/>
          </p:cNvSpPr>
          <p:nvPr/>
        </p:nvSpPr>
        <p:spPr bwMode="auto">
          <a:xfrm>
            <a:off x="7467600" y="4419600"/>
            <a:ext cx="3813175" cy="565150"/>
          </a:xfrm>
          <a:prstGeom prst="rect">
            <a:avLst/>
          </a:prstGeom>
          <a:noFill/>
          <a:ln>
            <a:noFill/>
          </a:ln>
        </p:spPr>
        <p:txBody>
          <a:bodyPr lIns="0" tIns="0" rIns="0" bIns="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defRPr/>
            </a:pP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Kereta</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api</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bergerak</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meninggalkan</a:t>
            </a:r>
            <a:r>
              <a:rPr lang="en-US" altLang="en-US" sz="1600" dirty="0">
                <a:latin typeface="+mn-lt"/>
                <a:cs typeface="Arial" panose="020B0604020202020204" pitchFamily="34" charset="0"/>
              </a:rPr>
              <a:t> </a:t>
            </a:r>
            <a:r>
              <a:rPr lang="en-US" altLang="en-US" sz="1600" dirty="0" err="1" smtClean="0">
                <a:latin typeface="+mn-lt"/>
                <a:cs typeface="Arial" panose="020B0604020202020204" pitchFamily="34" charset="0"/>
              </a:rPr>
              <a:t>stasiun</a:t>
            </a:r>
            <a:r>
              <a:rPr lang="en-US" altLang="en-US" sz="1600" dirty="0" smtClean="0">
                <a:latin typeface="+mn-lt"/>
                <a:cs typeface="Arial" panose="020B0604020202020204" pitchFamily="34" charset="0"/>
              </a:rPr>
              <a:t>. </a:t>
            </a:r>
            <a:endParaRPr lang="id-ID" altLang="en-US" sz="1600" dirty="0">
              <a:latin typeface="+mn-lt"/>
              <a:cs typeface="Arial" panose="020B0604020202020204" pitchFamily="34" charset="0"/>
            </a:endParaRPr>
          </a:p>
        </p:txBody>
      </p:sp>
      <p:pic>
        <p:nvPicPr>
          <p:cNvPr id="32779" name="Picture 7" descr="Info Nagreg: Stasiun Nagreg, Stasiun Kereta Api Paling berbahaya Di  Indonesia">
            <a:extLst>
              <a:ext uri="{FF2B5EF4-FFF2-40B4-BE49-F238E27FC236}">
                <a16:creationId xmlns:a16="http://schemas.microsoft.com/office/drawing/2014/main" id="{48DACCBC-1F4C-C6CD-5DBC-7CF9E8E24D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 r="630" b="9077"/>
          <a:stretch>
            <a:fillRect/>
          </a:stretch>
        </p:blipFill>
        <p:spPr bwMode="auto">
          <a:xfrm>
            <a:off x="7467600" y="1571625"/>
            <a:ext cx="3813175" cy="277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32779"/>
                                        </p:tgtEl>
                                        <p:attrNameLst>
                                          <p:attrName>style.visibility</p:attrName>
                                        </p:attrNameLst>
                                      </p:cBhvr>
                                      <p:to>
                                        <p:strVal val="visible"/>
                                      </p:to>
                                    </p:set>
                                    <p:animEffect transition="in" filter="fade">
                                      <p:cBhvr>
                                        <p:cTn id="23" dur="1000"/>
                                        <p:tgtEl>
                                          <p:spTgt spid="32779"/>
                                        </p:tgtEl>
                                      </p:cBhvr>
                                    </p:animEffect>
                                    <p:anim calcmode="lin" valueType="num">
                                      <p:cBhvr>
                                        <p:cTn id="24" dur="1000" fill="hold"/>
                                        <p:tgtEl>
                                          <p:spTgt spid="32779"/>
                                        </p:tgtEl>
                                        <p:attrNameLst>
                                          <p:attrName>ppt_x</p:attrName>
                                        </p:attrNameLst>
                                      </p:cBhvr>
                                      <p:tavLst>
                                        <p:tav tm="0">
                                          <p:val>
                                            <p:strVal val="#ppt_x"/>
                                          </p:val>
                                        </p:tav>
                                        <p:tav tm="100000">
                                          <p:val>
                                            <p:strVal val="#ppt_x"/>
                                          </p:val>
                                        </p:tav>
                                      </p:tavLst>
                                    </p:anim>
                                    <p:anim calcmode="lin" valueType="num">
                                      <p:cBhvr>
                                        <p:cTn id="25" dur="1000" fill="hold"/>
                                        <p:tgtEl>
                                          <p:spTgt spid="3277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13323"/>
                                        </p:tgtEl>
                                        <p:attrNameLst>
                                          <p:attrName>style.visibility</p:attrName>
                                        </p:attrNameLst>
                                      </p:cBhvr>
                                      <p:to>
                                        <p:strVal val="visible"/>
                                      </p:to>
                                    </p:set>
                                    <p:animEffect transition="in" filter="fade">
                                      <p:cBhvr>
                                        <p:cTn id="29" dur="1000"/>
                                        <p:tgtEl>
                                          <p:spTgt spid="13323"/>
                                        </p:tgtEl>
                                      </p:cBhvr>
                                    </p:animEffect>
                                    <p:anim calcmode="lin" valueType="num">
                                      <p:cBhvr>
                                        <p:cTn id="30" dur="1000" fill="hold"/>
                                        <p:tgtEl>
                                          <p:spTgt spid="13323"/>
                                        </p:tgtEl>
                                        <p:attrNameLst>
                                          <p:attrName>ppt_x</p:attrName>
                                        </p:attrNameLst>
                                      </p:cBhvr>
                                      <p:tavLst>
                                        <p:tav tm="0">
                                          <p:val>
                                            <p:strVal val="#ppt_x"/>
                                          </p:val>
                                        </p:tav>
                                        <p:tav tm="100000">
                                          <p:val>
                                            <p:strVal val="#ppt_x"/>
                                          </p:val>
                                        </p:tav>
                                      </p:tavLst>
                                    </p:anim>
                                    <p:anim calcmode="lin" valueType="num">
                                      <p:cBhvr>
                                        <p:cTn id="31" dur="1000" fill="hold"/>
                                        <p:tgtEl>
                                          <p:spTgt spid="133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animBg="1"/>
      <p:bldP spid="133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3" name="Rectangle 15">
            <a:extLst>
              <a:ext uri="{FF2B5EF4-FFF2-40B4-BE49-F238E27FC236}">
                <a16:creationId xmlns:a16="http://schemas.microsoft.com/office/drawing/2014/main" id="{9B251E62-E80B-D604-55A0-46AD5374D80A}"/>
              </a:ext>
            </a:extLst>
          </p:cNvPr>
          <p:cNvSpPr>
            <a:spLocks noChangeArrowheads="1"/>
          </p:cNvSpPr>
          <p:nvPr/>
        </p:nvSpPr>
        <p:spPr bwMode="auto">
          <a:xfrm>
            <a:off x="1524000" y="44450"/>
            <a:ext cx="1841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latin typeface="Arial" panose="020B0604020202020204" pitchFamily="34" charset="0"/>
              <a:cs typeface="Arial" panose="020B0604020202020204" pitchFamily="34" charset="0"/>
            </a:endParaRPr>
          </a:p>
        </p:txBody>
      </p:sp>
      <p:sp>
        <p:nvSpPr>
          <p:cNvPr id="33794" name="Rectangle 18">
            <a:extLst>
              <a:ext uri="{FF2B5EF4-FFF2-40B4-BE49-F238E27FC236}">
                <a16:creationId xmlns:a16="http://schemas.microsoft.com/office/drawing/2014/main" id="{F9E68ADC-FF04-93EB-31FC-599A5E6FDD5E}"/>
              </a:ext>
            </a:extLst>
          </p:cNvPr>
          <p:cNvSpPr>
            <a:spLocks noChangeArrowheads="1"/>
          </p:cNvSpPr>
          <p:nvPr/>
        </p:nvSpPr>
        <p:spPr bwMode="auto">
          <a:xfrm>
            <a:off x="1793875" y="273050"/>
            <a:ext cx="1841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8150D91B-1922-1BDF-3CCC-F9EAD7B1132B}"/>
              </a:ext>
            </a:extLst>
          </p:cNvPr>
          <p:cNvGrpSpPr/>
          <p:nvPr/>
        </p:nvGrpSpPr>
        <p:grpSpPr>
          <a:xfrm>
            <a:off x="-76200" y="228600"/>
            <a:ext cx="6400800" cy="685800"/>
            <a:chOff x="-76200" y="228600"/>
            <a:chExt cx="6400800" cy="685800"/>
          </a:xfrm>
        </p:grpSpPr>
        <p:sp>
          <p:nvSpPr>
            <p:cNvPr id="19" name="Pentagon 18">
              <a:extLst>
                <a:ext uri="{FF2B5EF4-FFF2-40B4-BE49-F238E27FC236}">
                  <a16:creationId xmlns:a16="http://schemas.microsoft.com/office/drawing/2014/main" id="{C15DD32A-E832-8CB7-F0F3-029D81E67861}"/>
                </a:ext>
              </a:extLst>
            </p:cNvPr>
            <p:cNvSpPr/>
            <p:nvPr/>
          </p:nvSpPr>
          <p:spPr>
            <a:xfrm>
              <a:off x="-76200" y="228600"/>
              <a:ext cx="553085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 name="Rectangle 19">
              <a:extLst>
                <a:ext uri="{FF2B5EF4-FFF2-40B4-BE49-F238E27FC236}">
                  <a16:creationId xmlns:a16="http://schemas.microsoft.com/office/drawing/2014/main" id="{B4D4F8D5-0DAB-E1BA-5956-2B85828CD6FA}"/>
                </a:ext>
              </a:extLst>
            </p:cNvPr>
            <p:cNvSpPr/>
            <p:nvPr/>
          </p:nvSpPr>
          <p:spPr>
            <a:xfrm>
              <a:off x="36513" y="228600"/>
              <a:ext cx="4916487" cy="646113"/>
            </a:xfrm>
            <a:prstGeom prst="rect">
              <a:avLst/>
            </a:prstGeom>
            <a:ln>
              <a:noFill/>
            </a:ln>
          </p:spPr>
          <p:txBody>
            <a:bodyPr>
              <a:spAutoFit/>
            </a:bodyPr>
            <a:lstStyle/>
            <a:p>
              <a:pPr eaLnBrk="1" fontAlgn="auto" hangingPunct="1">
                <a:spcBef>
                  <a:spcPts val="0"/>
                </a:spcBef>
                <a:spcAft>
                  <a:spcPts val="0"/>
                </a:spcAft>
                <a:defRPr/>
              </a:pPr>
              <a:r>
                <a:rPr lang="en-US" sz="3600" b="1" dirty="0">
                  <a:ln w="0"/>
                  <a:effectLst>
                    <a:outerShdw blurRad="38100" dist="19050" dir="2700000" algn="tl" rotWithShape="0">
                      <a:schemeClr val="dk1">
                        <a:alpha val="40000"/>
                      </a:schemeClr>
                    </a:outerShdw>
                  </a:effectLst>
                  <a:cs typeface="Calibri" panose="020F0502020204030204" pitchFamily="34" charset="0"/>
                </a:rPr>
                <a:t>2. </a:t>
              </a:r>
              <a:r>
                <a:rPr lang="en-US" sz="3600" b="1" dirty="0" err="1">
                  <a:ln w="0"/>
                  <a:effectLst>
                    <a:outerShdw blurRad="38100" dist="19050" dir="2700000" algn="tl" rotWithShape="0">
                      <a:schemeClr val="dk1">
                        <a:alpha val="40000"/>
                      </a:schemeClr>
                    </a:outerShdw>
                  </a:effectLst>
                  <a:cs typeface="Calibri" panose="020F0502020204030204" pitchFamily="34" charset="0"/>
                </a:rPr>
                <a:t>Macam-Macam</a:t>
              </a:r>
              <a:r>
                <a:rPr lang="en-US" sz="3600" b="1" dirty="0">
                  <a:ln w="0"/>
                  <a:effectLst>
                    <a:outerShdw blurRad="38100" dist="19050" dir="2700000" algn="tl" rotWithShape="0">
                      <a:schemeClr val="dk1">
                        <a:alpha val="40000"/>
                      </a:schemeClr>
                    </a:outerShdw>
                  </a:effectLst>
                  <a:cs typeface="Calibri" panose="020F0502020204030204" pitchFamily="34" charset="0"/>
                </a:rPr>
                <a:t> </a:t>
              </a:r>
              <a:r>
                <a:rPr lang="en-US" sz="3600" b="1" dirty="0" err="1">
                  <a:ln w="0"/>
                  <a:effectLst>
                    <a:outerShdw blurRad="38100" dist="19050" dir="2700000" algn="tl" rotWithShape="0">
                      <a:schemeClr val="dk1">
                        <a:alpha val="40000"/>
                      </a:schemeClr>
                    </a:outerShdw>
                  </a:effectLst>
                  <a:cs typeface="Calibri" panose="020F0502020204030204" pitchFamily="34" charset="0"/>
                </a:rPr>
                <a:t>Gerak</a:t>
              </a:r>
              <a:endParaRPr lang="en-US" sz="3600" b="1" dirty="0">
                <a:ln w="0"/>
                <a:effectLst>
                  <a:outerShdw blurRad="38100" dist="19050" dir="2700000" algn="tl" rotWithShape="0">
                    <a:schemeClr val="dk1">
                      <a:alpha val="40000"/>
                    </a:schemeClr>
                  </a:outerShdw>
                </a:effectLst>
                <a:cs typeface="Calibri" panose="020F0502020204030204" pitchFamily="34" charset="0"/>
              </a:endParaRPr>
            </a:p>
          </p:txBody>
        </p:sp>
        <p:sp>
          <p:nvSpPr>
            <p:cNvPr id="21" name="Chevron 20">
              <a:extLst>
                <a:ext uri="{FF2B5EF4-FFF2-40B4-BE49-F238E27FC236}">
                  <a16:creationId xmlns:a16="http://schemas.microsoft.com/office/drawing/2014/main" id="{AE251A2A-4F24-35E7-98B8-4C0B50C28170}"/>
                </a:ext>
              </a:extLst>
            </p:cNvPr>
            <p:cNvSpPr/>
            <p:nvPr/>
          </p:nvSpPr>
          <p:spPr>
            <a:xfrm>
              <a:off x="5294313" y="228600"/>
              <a:ext cx="604837"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22" name="Chevron 21">
              <a:extLst>
                <a:ext uri="{FF2B5EF4-FFF2-40B4-BE49-F238E27FC236}">
                  <a16:creationId xmlns:a16="http://schemas.microsoft.com/office/drawing/2014/main" id="{134196D8-FA03-1604-7D65-FF293A8E091E}"/>
                </a:ext>
              </a:extLst>
            </p:cNvPr>
            <p:cNvSpPr/>
            <p:nvPr/>
          </p:nvSpPr>
          <p:spPr>
            <a:xfrm>
              <a:off x="5718175" y="228600"/>
              <a:ext cx="606425"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grpSp>
        <p:nvGrpSpPr>
          <p:cNvPr id="33799" name="Group 11">
            <a:extLst>
              <a:ext uri="{FF2B5EF4-FFF2-40B4-BE49-F238E27FC236}">
                <a16:creationId xmlns:a16="http://schemas.microsoft.com/office/drawing/2014/main" id="{A0F260AF-D705-B8B1-76B9-2102EFE8EA88}"/>
              </a:ext>
            </a:extLst>
          </p:cNvPr>
          <p:cNvGrpSpPr>
            <a:grpSpLocks/>
          </p:cNvGrpSpPr>
          <p:nvPr/>
        </p:nvGrpSpPr>
        <p:grpSpPr bwMode="auto">
          <a:xfrm>
            <a:off x="1790700" y="3624263"/>
            <a:ext cx="8610600" cy="2413000"/>
            <a:chOff x="1769762" y="3624496"/>
            <a:chExt cx="8610599" cy="2413095"/>
          </a:xfrm>
        </p:grpSpPr>
        <p:cxnSp>
          <p:nvCxnSpPr>
            <p:cNvPr id="33813" name="Straight Connector 20">
              <a:extLst>
                <a:ext uri="{FF2B5EF4-FFF2-40B4-BE49-F238E27FC236}">
                  <a16:creationId xmlns:a16="http://schemas.microsoft.com/office/drawing/2014/main" id="{EF575787-A771-B71A-0011-8BC4330D75E4}"/>
                </a:ext>
              </a:extLst>
            </p:cNvPr>
            <p:cNvCxnSpPr>
              <a:cxnSpLocks noChangeShapeType="1"/>
            </p:cNvCxnSpPr>
            <p:nvPr/>
          </p:nvCxnSpPr>
          <p:spPr bwMode="auto">
            <a:xfrm>
              <a:off x="2972564" y="4770826"/>
              <a:ext cx="0" cy="188853"/>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14" name="Straight Connector 20">
              <a:extLst>
                <a:ext uri="{FF2B5EF4-FFF2-40B4-BE49-F238E27FC236}">
                  <a16:creationId xmlns:a16="http://schemas.microsoft.com/office/drawing/2014/main" id="{0582E4DF-007C-95AD-F370-A0DE82FC6E8C}"/>
                </a:ext>
              </a:extLst>
            </p:cNvPr>
            <p:cNvCxnSpPr>
              <a:cxnSpLocks noChangeShapeType="1"/>
            </p:cNvCxnSpPr>
            <p:nvPr/>
          </p:nvCxnSpPr>
          <p:spPr bwMode="auto">
            <a:xfrm>
              <a:off x="5884561" y="4737489"/>
              <a:ext cx="0" cy="188853"/>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15" name="Straight Connector 20">
              <a:extLst>
                <a:ext uri="{FF2B5EF4-FFF2-40B4-BE49-F238E27FC236}">
                  <a16:creationId xmlns:a16="http://schemas.microsoft.com/office/drawing/2014/main" id="{3F2C7AB5-5314-0E7B-F0F9-BAAD586DA2AC}"/>
                </a:ext>
              </a:extLst>
            </p:cNvPr>
            <p:cNvCxnSpPr>
              <a:cxnSpLocks noChangeShapeType="1"/>
            </p:cNvCxnSpPr>
            <p:nvPr/>
          </p:nvCxnSpPr>
          <p:spPr bwMode="auto">
            <a:xfrm>
              <a:off x="8932562" y="4737489"/>
              <a:ext cx="0" cy="188853"/>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TextBox 5">
              <a:extLst>
                <a:ext uri="{FF2B5EF4-FFF2-40B4-BE49-F238E27FC236}">
                  <a16:creationId xmlns:a16="http://schemas.microsoft.com/office/drawing/2014/main" id="{85340F04-A6F5-836B-4778-FFCB179982F3}"/>
                </a:ext>
              </a:extLst>
            </p:cNvPr>
            <p:cNvSpPr txBox="1">
              <a:spLocks noChangeArrowheads="1"/>
            </p:cNvSpPr>
            <p:nvPr/>
          </p:nvSpPr>
          <p:spPr bwMode="auto">
            <a:xfrm>
              <a:off x="4192287" y="3624496"/>
              <a:ext cx="3429000" cy="400066"/>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2000" b="1">
                  <a:latin typeface="Arial Rounded MT Bold" panose="020F0704030504030204" pitchFamily="34" charset="77"/>
                </a:rPr>
                <a:t>Gerak menurut  lintasan</a:t>
              </a:r>
              <a:endParaRPr lang="id-ID" altLang="en-US" sz="2000">
                <a:latin typeface="Arial Rounded MT Bold" panose="020F0704030504030204" pitchFamily="34" charset="77"/>
              </a:endParaRPr>
            </a:p>
          </p:txBody>
        </p:sp>
        <p:sp>
          <p:nvSpPr>
            <p:cNvPr id="25" name="TextBox 5">
              <a:extLst>
                <a:ext uri="{FF2B5EF4-FFF2-40B4-BE49-F238E27FC236}">
                  <a16:creationId xmlns:a16="http://schemas.microsoft.com/office/drawing/2014/main" id="{DE2443E5-C396-1E73-E243-8B795832478F}"/>
                </a:ext>
              </a:extLst>
            </p:cNvPr>
            <p:cNvSpPr txBox="1">
              <a:spLocks noChangeArrowheads="1"/>
            </p:cNvSpPr>
            <p:nvPr/>
          </p:nvSpPr>
          <p:spPr bwMode="auto">
            <a:xfrm>
              <a:off x="1769762" y="4356362"/>
              <a:ext cx="2638425" cy="400066"/>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2000" b="1">
                  <a:latin typeface="Arial Rounded MT Bold" panose="020F0704030504030204" pitchFamily="34" charset="77"/>
                </a:rPr>
                <a:t>Gerak  lurus</a:t>
              </a:r>
              <a:endParaRPr lang="id-ID" altLang="en-US" sz="2000">
                <a:latin typeface="Arial Rounded MT Bold" panose="020F0704030504030204" pitchFamily="34" charset="77"/>
              </a:endParaRPr>
            </a:p>
          </p:txBody>
        </p:sp>
        <p:sp>
          <p:nvSpPr>
            <p:cNvPr id="29" name="TextBox 5">
              <a:extLst>
                <a:ext uri="{FF2B5EF4-FFF2-40B4-BE49-F238E27FC236}">
                  <a16:creationId xmlns:a16="http://schemas.microsoft.com/office/drawing/2014/main" id="{2505A7AA-ED0C-E7BC-979D-9B5FA863254F}"/>
                </a:ext>
              </a:extLst>
            </p:cNvPr>
            <p:cNvSpPr txBox="1">
              <a:spLocks noChangeArrowheads="1"/>
            </p:cNvSpPr>
            <p:nvPr/>
          </p:nvSpPr>
          <p:spPr bwMode="auto">
            <a:xfrm>
              <a:off x="4779662" y="4337311"/>
              <a:ext cx="2628900" cy="400066"/>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2000" b="1">
                  <a:latin typeface="Arial Rounded MT Bold" panose="020F0704030504030204" pitchFamily="34" charset="77"/>
                </a:rPr>
                <a:t>Gerak parabola</a:t>
              </a:r>
              <a:endParaRPr lang="id-ID" altLang="en-US" sz="2000">
                <a:latin typeface="Arial Rounded MT Bold" panose="020F0704030504030204" pitchFamily="34" charset="77"/>
              </a:endParaRPr>
            </a:p>
          </p:txBody>
        </p:sp>
        <p:sp>
          <p:nvSpPr>
            <p:cNvPr id="30" name="TextBox 5">
              <a:extLst>
                <a:ext uri="{FF2B5EF4-FFF2-40B4-BE49-F238E27FC236}">
                  <a16:creationId xmlns:a16="http://schemas.microsoft.com/office/drawing/2014/main" id="{CB9B962A-0BBC-8335-887B-19B6A2926400}"/>
                </a:ext>
              </a:extLst>
            </p:cNvPr>
            <p:cNvSpPr txBox="1">
              <a:spLocks noChangeArrowheads="1"/>
            </p:cNvSpPr>
            <p:nvPr/>
          </p:nvSpPr>
          <p:spPr bwMode="auto">
            <a:xfrm>
              <a:off x="7713361" y="4327786"/>
              <a:ext cx="2667000" cy="400066"/>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2000" b="1" dirty="0" err="1">
                  <a:latin typeface="Arial Rounded MT Bold" panose="020F0704030504030204" pitchFamily="34" charset="77"/>
                </a:rPr>
                <a:t>Gerak</a:t>
              </a:r>
              <a:r>
                <a:rPr lang="en-US" altLang="en-US" sz="2000" b="1" dirty="0">
                  <a:latin typeface="Arial Rounded MT Bold" panose="020F0704030504030204" pitchFamily="34" charset="77"/>
                </a:rPr>
                <a:t> </a:t>
              </a:r>
              <a:r>
                <a:rPr lang="en-US" altLang="en-US" sz="2000" b="1" dirty="0" err="1">
                  <a:latin typeface="Arial Rounded MT Bold" panose="020F0704030504030204" pitchFamily="34" charset="77"/>
                </a:rPr>
                <a:t>melingkar</a:t>
              </a:r>
              <a:endParaRPr lang="id-ID" altLang="en-US" sz="2000" dirty="0">
                <a:latin typeface="Arial Rounded MT Bold" panose="020F0704030504030204" pitchFamily="34" charset="77"/>
              </a:endParaRPr>
            </a:p>
          </p:txBody>
        </p:sp>
        <p:grpSp>
          <p:nvGrpSpPr>
            <p:cNvPr id="33820" name="Group 2">
              <a:extLst>
                <a:ext uri="{FF2B5EF4-FFF2-40B4-BE49-F238E27FC236}">
                  <a16:creationId xmlns:a16="http://schemas.microsoft.com/office/drawing/2014/main" id="{D68FCE02-D086-DB94-E970-FB741BD19310}"/>
                </a:ext>
              </a:extLst>
            </p:cNvPr>
            <p:cNvGrpSpPr>
              <a:grpSpLocks/>
            </p:cNvGrpSpPr>
            <p:nvPr/>
          </p:nvGrpSpPr>
          <p:grpSpPr bwMode="auto">
            <a:xfrm>
              <a:off x="2988961" y="4029405"/>
              <a:ext cx="5943600" cy="327025"/>
              <a:chOff x="2895600" y="3935414"/>
              <a:chExt cx="5943600" cy="327025"/>
            </a:xfrm>
          </p:grpSpPr>
          <p:cxnSp>
            <p:nvCxnSpPr>
              <p:cNvPr id="33824" name="Straight Connector 17">
                <a:extLst>
                  <a:ext uri="{FF2B5EF4-FFF2-40B4-BE49-F238E27FC236}">
                    <a16:creationId xmlns:a16="http://schemas.microsoft.com/office/drawing/2014/main" id="{4AE7DB53-5191-3AD8-9479-980E86EDA886}"/>
                  </a:ext>
                </a:extLst>
              </p:cNvPr>
              <p:cNvCxnSpPr>
                <a:cxnSpLocks noChangeShapeType="1"/>
              </p:cNvCxnSpPr>
              <p:nvPr/>
            </p:nvCxnSpPr>
            <p:spPr bwMode="auto">
              <a:xfrm flipH="1">
                <a:off x="2895600" y="4114800"/>
                <a:ext cx="5943600" cy="0"/>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25" name="Straight Connector 18">
                <a:extLst>
                  <a:ext uri="{FF2B5EF4-FFF2-40B4-BE49-F238E27FC236}">
                    <a16:creationId xmlns:a16="http://schemas.microsoft.com/office/drawing/2014/main" id="{211D93FF-9966-E1D7-27E5-734EE2246591}"/>
                  </a:ext>
                </a:extLst>
              </p:cNvPr>
              <p:cNvCxnSpPr>
                <a:cxnSpLocks noChangeShapeType="1"/>
              </p:cNvCxnSpPr>
              <p:nvPr/>
            </p:nvCxnSpPr>
            <p:spPr bwMode="auto">
              <a:xfrm flipV="1">
                <a:off x="5791200" y="3935414"/>
                <a:ext cx="0" cy="327025"/>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26" name="Straight Connector 19">
                <a:extLst>
                  <a:ext uri="{FF2B5EF4-FFF2-40B4-BE49-F238E27FC236}">
                    <a16:creationId xmlns:a16="http://schemas.microsoft.com/office/drawing/2014/main" id="{C0906889-C2B9-8034-75EA-ABAA47BC4793}"/>
                  </a:ext>
                </a:extLst>
              </p:cNvPr>
              <p:cNvCxnSpPr>
                <a:cxnSpLocks noChangeShapeType="1"/>
              </p:cNvCxnSpPr>
              <p:nvPr/>
            </p:nvCxnSpPr>
            <p:spPr bwMode="auto">
              <a:xfrm>
                <a:off x="8839200" y="4132263"/>
                <a:ext cx="0" cy="101600"/>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27" name="Straight Connector 20">
                <a:extLst>
                  <a:ext uri="{FF2B5EF4-FFF2-40B4-BE49-F238E27FC236}">
                    <a16:creationId xmlns:a16="http://schemas.microsoft.com/office/drawing/2014/main" id="{F1838A48-0BEA-9DCA-2C16-EA92D7B74634}"/>
                  </a:ext>
                </a:extLst>
              </p:cNvPr>
              <p:cNvCxnSpPr>
                <a:cxnSpLocks noChangeShapeType="1"/>
              </p:cNvCxnSpPr>
              <p:nvPr/>
            </p:nvCxnSpPr>
            <p:spPr bwMode="auto">
              <a:xfrm>
                <a:off x="2895600" y="4132264"/>
                <a:ext cx="0" cy="130175"/>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1" name="Rectangle 32">
              <a:extLst>
                <a:ext uri="{FF2B5EF4-FFF2-40B4-BE49-F238E27FC236}">
                  <a16:creationId xmlns:a16="http://schemas.microsoft.com/office/drawing/2014/main" id="{11D705F8-34AA-BCCD-B088-32EF7B95914E}"/>
                </a:ext>
              </a:extLst>
            </p:cNvPr>
            <p:cNvSpPr>
              <a:spLocks noChangeArrowheads="1"/>
            </p:cNvSpPr>
            <p:nvPr/>
          </p:nvSpPr>
          <p:spPr bwMode="auto">
            <a:xfrm>
              <a:off x="1769762" y="4959636"/>
              <a:ext cx="2638425" cy="1077955"/>
            </a:xfrm>
            <a:prstGeom prst="rect">
              <a:avLst/>
            </a:prstGeom>
            <a:solidFill>
              <a:schemeClr val="bg1"/>
            </a:solidFill>
            <a:ln w="12700">
              <a:solidFill>
                <a:schemeClr val="accent4">
                  <a:lumMod val="60000"/>
                  <a:lumOff val="40000"/>
                </a:schemeClr>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1600" dirty="0" err="1"/>
                <a:t>Gerak</a:t>
              </a:r>
              <a:r>
                <a:rPr lang="en-US" altLang="en-US" sz="1600" dirty="0"/>
                <a:t> </a:t>
              </a:r>
              <a:r>
                <a:rPr lang="en-US" altLang="en-US" sz="1600" dirty="0" err="1"/>
                <a:t>lurus</a:t>
              </a:r>
              <a:r>
                <a:rPr lang="en-US" altLang="en-US" sz="1600" dirty="0"/>
                <a:t>  </a:t>
              </a:r>
              <a:r>
                <a:rPr lang="en-US" altLang="en-US" sz="1600" dirty="0" err="1"/>
                <a:t>merupakan</a:t>
              </a:r>
              <a:r>
                <a:rPr lang="en-US" altLang="en-US" sz="1600" dirty="0"/>
                <a:t> </a:t>
              </a:r>
              <a:r>
                <a:rPr lang="en-US" altLang="en-US" sz="1600" dirty="0" err="1"/>
                <a:t>gerak</a:t>
              </a:r>
              <a:r>
                <a:rPr lang="en-US" altLang="en-US" sz="1600" dirty="0"/>
                <a:t> </a:t>
              </a:r>
              <a:r>
                <a:rPr lang="en-US" altLang="en-US" sz="1600" dirty="0" err="1"/>
                <a:t>suatu</a:t>
              </a:r>
              <a:r>
                <a:rPr lang="en-US" altLang="en-US" sz="1600" dirty="0"/>
                <a:t> </a:t>
              </a:r>
              <a:r>
                <a:rPr lang="en-US" altLang="en-US" sz="1600" dirty="0" err="1"/>
                <a:t>benda</a:t>
              </a:r>
              <a:r>
                <a:rPr lang="en-US" altLang="en-US" sz="1600" dirty="0"/>
                <a:t> yang </a:t>
              </a:r>
              <a:r>
                <a:rPr lang="en-US" altLang="en-US" sz="1600" dirty="0" err="1"/>
                <a:t>lintasannya</a:t>
              </a:r>
              <a:r>
                <a:rPr lang="en-US" altLang="en-US" sz="1600" dirty="0"/>
                <a:t>  </a:t>
              </a:r>
              <a:r>
                <a:rPr lang="en-US" altLang="en-US" sz="1600" dirty="0" err="1"/>
                <a:t>berupa</a:t>
              </a:r>
              <a:r>
                <a:rPr lang="en-US" altLang="en-US" sz="1600" dirty="0"/>
                <a:t> garis </a:t>
              </a:r>
              <a:r>
                <a:rPr lang="en-US" altLang="en-US" sz="1600" dirty="0" err="1"/>
                <a:t>lurus</a:t>
              </a:r>
              <a:r>
                <a:rPr lang="en-US" altLang="en-US" sz="1600" dirty="0"/>
                <a:t>.</a:t>
              </a:r>
            </a:p>
          </p:txBody>
        </p:sp>
        <p:sp>
          <p:nvSpPr>
            <p:cNvPr id="42" name="Rectangle 41">
              <a:extLst>
                <a:ext uri="{FF2B5EF4-FFF2-40B4-BE49-F238E27FC236}">
                  <a16:creationId xmlns:a16="http://schemas.microsoft.com/office/drawing/2014/main" id="{6F3F5BD2-39DC-F8AA-1706-9B9E7688DC5E}"/>
                </a:ext>
              </a:extLst>
            </p:cNvPr>
            <p:cNvSpPr>
              <a:spLocks noChangeArrowheads="1"/>
            </p:cNvSpPr>
            <p:nvPr/>
          </p:nvSpPr>
          <p:spPr bwMode="auto">
            <a:xfrm>
              <a:off x="4784425" y="4923122"/>
              <a:ext cx="2638425" cy="1077954"/>
            </a:xfrm>
            <a:prstGeom prst="rect">
              <a:avLst/>
            </a:prstGeom>
            <a:solidFill>
              <a:schemeClr val="bg1"/>
            </a:solidFill>
            <a:ln w="12700">
              <a:solidFill>
                <a:schemeClr val="accent4">
                  <a:lumMod val="60000"/>
                  <a:lumOff val="40000"/>
                </a:schemeClr>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1600" dirty="0" err="1"/>
                <a:t>Gerak</a:t>
              </a:r>
              <a:r>
                <a:rPr lang="en-US" altLang="en-US" sz="1600" dirty="0"/>
                <a:t> parabola  </a:t>
              </a:r>
              <a:r>
                <a:rPr lang="en-US" altLang="en-US" sz="1600" dirty="0" err="1"/>
                <a:t>merupakan</a:t>
              </a:r>
              <a:r>
                <a:rPr lang="en-US" altLang="en-US" sz="1600" dirty="0"/>
                <a:t> </a:t>
              </a:r>
              <a:r>
                <a:rPr lang="en-US" altLang="en-US" sz="1600" dirty="0" err="1"/>
                <a:t>gerak</a:t>
              </a:r>
              <a:r>
                <a:rPr lang="en-US" altLang="en-US" sz="1600" dirty="0"/>
                <a:t> </a:t>
              </a:r>
              <a:r>
                <a:rPr lang="en-US" altLang="en-US" sz="1600" dirty="0" err="1"/>
                <a:t>suatu</a:t>
              </a:r>
              <a:r>
                <a:rPr lang="en-US" altLang="en-US" sz="1600" dirty="0"/>
                <a:t> </a:t>
              </a:r>
              <a:r>
                <a:rPr lang="en-US" altLang="en-US" sz="1600" dirty="0" err="1"/>
                <a:t>benda</a:t>
              </a:r>
              <a:r>
                <a:rPr lang="en-US" altLang="en-US" sz="1600" dirty="0"/>
                <a:t> yang </a:t>
              </a:r>
              <a:r>
                <a:rPr lang="en-US" altLang="en-US" sz="1600" dirty="0" err="1"/>
                <a:t>lintasannya</a:t>
              </a:r>
              <a:r>
                <a:rPr lang="en-US" altLang="en-US" sz="1600" dirty="0"/>
                <a:t>  </a:t>
              </a:r>
              <a:r>
                <a:rPr lang="en-US" altLang="en-US" sz="1600" dirty="0" err="1"/>
                <a:t>berupa</a:t>
              </a:r>
              <a:r>
                <a:rPr lang="en-US" altLang="en-US" sz="1600" dirty="0"/>
                <a:t> parabola.</a:t>
              </a:r>
            </a:p>
          </p:txBody>
        </p:sp>
        <p:sp>
          <p:nvSpPr>
            <p:cNvPr id="43" name="Rectangle 42">
              <a:extLst>
                <a:ext uri="{FF2B5EF4-FFF2-40B4-BE49-F238E27FC236}">
                  <a16:creationId xmlns:a16="http://schemas.microsoft.com/office/drawing/2014/main" id="{9B325512-A824-D9F1-04CB-2F3892350D65}"/>
                </a:ext>
              </a:extLst>
            </p:cNvPr>
            <p:cNvSpPr>
              <a:spLocks noChangeArrowheads="1"/>
            </p:cNvSpPr>
            <p:nvPr/>
          </p:nvSpPr>
          <p:spPr bwMode="auto">
            <a:xfrm>
              <a:off x="7713361" y="4894546"/>
              <a:ext cx="2638425" cy="1077954"/>
            </a:xfrm>
            <a:prstGeom prst="rect">
              <a:avLst/>
            </a:prstGeom>
            <a:solidFill>
              <a:schemeClr val="bg1"/>
            </a:solidFill>
            <a:ln w="12700">
              <a:solidFill>
                <a:schemeClr val="accent4">
                  <a:lumMod val="60000"/>
                  <a:lumOff val="40000"/>
                </a:schemeClr>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1600" dirty="0" err="1"/>
                <a:t>Gerak</a:t>
              </a:r>
              <a:r>
                <a:rPr lang="en-US" altLang="en-US" sz="1600" dirty="0"/>
                <a:t> </a:t>
              </a:r>
              <a:r>
                <a:rPr lang="en-US" altLang="en-US" sz="1600" dirty="0" err="1"/>
                <a:t>melingkar</a:t>
              </a:r>
              <a:r>
                <a:rPr lang="en-US" altLang="en-US" sz="1600" dirty="0"/>
                <a:t>  </a:t>
              </a:r>
              <a:r>
                <a:rPr lang="en-US" altLang="en-US" sz="1600" dirty="0" err="1"/>
                <a:t>merupakan</a:t>
              </a:r>
              <a:r>
                <a:rPr lang="en-US" altLang="en-US" sz="1600" dirty="0"/>
                <a:t> </a:t>
              </a:r>
              <a:r>
                <a:rPr lang="en-US" altLang="en-US" sz="1600" dirty="0" err="1"/>
                <a:t>gerak</a:t>
              </a:r>
              <a:r>
                <a:rPr lang="en-US" altLang="en-US" sz="1600" dirty="0"/>
                <a:t> </a:t>
              </a:r>
              <a:r>
                <a:rPr lang="en-US" altLang="en-US" sz="1600" dirty="0" err="1"/>
                <a:t>suatu</a:t>
              </a:r>
              <a:r>
                <a:rPr lang="en-US" altLang="en-US" sz="1600" dirty="0"/>
                <a:t> </a:t>
              </a:r>
              <a:r>
                <a:rPr lang="en-US" altLang="en-US" sz="1600" dirty="0" err="1"/>
                <a:t>benda</a:t>
              </a:r>
              <a:r>
                <a:rPr lang="en-US" altLang="en-US" sz="1600" dirty="0"/>
                <a:t> yang </a:t>
              </a:r>
              <a:r>
                <a:rPr lang="en-US" altLang="en-US" sz="1600" dirty="0" err="1"/>
                <a:t>lintasannya</a:t>
              </a:r>
              <a:r>
                <a:rPr lang="en-US" altLang="en-US" sz="1600" dirty="0"/>
                <a:t>  </a:t>
              </a:r>
              <a:r>
                <a:rPr lang="en-US" altLang="en-US" sz="1600" dirty="0" err="1"/>
                <a:t>berupa</a:t>
              </a:r>
              <a:r>
                <a:rPr lang="en-US" altLang="en-US" sz="1600" dirty="0"/>
                <a:t> </a:t>
              </a:r>
              <a:r>
                <a:rPr lang="en-US" altLang="en-US" sz="1600" dirty="0" err="1"/>
                <a:t>lingkaran</a:t>
              </a:r>
              <a:r>
                <a:rPr lang="en-US" altLang="en-US" sz="1600" dirty="0"/>
                <a:t>.</a:t>
              </a:r>
            </a:p>
          </p:txBody>
        </p:sp>
      </p:grpSp>
      <p:grpSp>
        <p:nvGrpSpPr>
          <p:cNvPr id="33800" name="Group 12">
            <a:extLst>
              <a:ext uri="{FF2B5EF4-FFF2-40B4-BE49-F238E27FC236}">
                <a16:creationId xmlns:a16="http://schemas.microsoft.com/office/drawing/2014/main" id="{DCFC9AE6-0E83-279F-4796-163A9655F7CA}"/>
              </a:ext>
            </a:extLst>
          </p:cNvPr>
          <p:cNvGrpSpPr>
            <a:grpSpLocks/>
          </p:cNvGrpSpPr>
          <p:nvPr/>
        </p:nvGrpSpPr>
        <p:grpSpPr bwMode="auto">
          <a:xfrm>
            <a:off x="1322388" y="1143000"/>
            <a:ext cx="9547225" cy="1989138"/>
            <a:chOff x="1054376" y="1244965"/>
            <a:chExt cx="9548812" cy="1989700"/>
          </a:xfrm>
        </p:grpSpPr>
        <p:sp>
          <p:nvSpPr>
            <p:cNvPr id="15" name="TextBox 5">
              <a:extLst>
                <a:ext uri="{FF2B5EF4-FFF2-40B4-BE49-F238E27FC236}">
                  <a16:creationId xmlns:a16="http://schemas.microsoft.com/office/drawing/2014/main" id="{DA7EA6A1-7151-1EA6-3DAF-934E548116E9}"/>
                </a:ext>
              </a:extLst>
            </p:cNvPr>
            <p:cNvSpPr txBox="1">
              <a:spLocks noChangeArrowheads="1"/>
            </p:cNvSpPr>
            <p:nvPr/>
          </p:nvSpPr>
          <p:spPr bwMode="auto">
            <a:xfrm>
              <a:off x="1054376" y="2048467"/>
              <a:ext cx="3200932" cy="400163"/>
            </a:xfrm>
            <a:prstGeom prst="rect">
              <a:avLst/>
            </a:prstGeom>
            <a:solidFill>
              <a:schemeClr val="accent6">
                <a:lumMod val="40000"/>
                <a:lumOff val="6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b="1" dirty="0" err="1">
                  <a:latin typeface="Arial Rounded MT Bold" panose="020F0704030504030204" pitchFamily="34" charset="77"/>
                </a:rPr>
                <a:t>Gerak</a:t>
              </a:r>
              <a:r>
                <a:rPr lang="en-US" altLang="en-US" sz="2000" b="1" dirty="0">
                  <a:latin typeface="Arial Rounded MT Bold" panose="020F0704030504030204" pitchFamily="34" charset="77"/>
                </a:rPr>
                <a:t> </a:t>
              </a:r>
              <a:r>
                <a:rPr lang="en-US" altLang="en-US" sz="2000" b="1" dirty="0" err="1">
                  <a:latin typeface="Arial Rounded MT Bold" panose="020F0704030504030204" pitchFamily="34" charset="77"/>
                </a:rPr>
                <a:t>menurut</a:t>
              </a:r>
              <a:r>
                <a:rPr lang="en-US" altLang="en-US" sz="2000" b="1" dirty="0">
                  <a:latin typeface="Arial Rounded MT Bold" panose="020F0704030504030204" pitchFamily="34" charset="77"/>
                </a:rPr>
                <a:t> </a:t>
              </a:r>
              <a:r>
                <a:rPr lang="en-US" altLang="en-US" sz="2000" b="1" dirty="0" err="1">
                  <a:latin typeface="Arial Rounded MT Bold" panose="020F0704030504030204" pitchFamily="34" charset="77"/>
                </a:rPr>
                <a:t>keadaan</a:t>
              </a:r>
              <a:endParaRPr lang="id-ID" altLang="en-US" sz="2000" b="1" dirty="0">
                <a:latin typeface="Arial Rounded MT Bold" panose="020F0704030504030204" pitchFamily="34" charset="77"/>
              </a:endParaRPr>
            </a:p>
          </p:txBody>
        </p:sp>
        <p:sp>
          <p:nvSpPr>
            <p:cNvPr id="16" name="TextBox 5">
              <a:extLst>
                <a:ext uri="{FF2B5EF4-FFF2-40B4-BE49-F238E27FC236}">
                  <a16:creationId xmlns:a16="http://schemas.microsoft.com/office/drawing/2014/main" id="{54BFE591-6CB9-A71C-9BF7-A57B05CEADB6}"/>
                </a:ext>
              </a:extLst>
            </p:cNvPr>
            <p:cNvSpPr txBox="1">
              <a:spLocks noChangeArrowheads="1"/>
            </p:cNvSpPr>
            <p:nvPr/>
          </p:nvSpPr>
          <p:spPr bwMode="auto">
            <a:xfrm>
              <a:off x="4676065" y="1446635"/>
              <a:ext cx="1727487" cy="400163"/>
            </a:xfrm>
            <a:prstGeom prst="rect">
              <a:avLst/>
            </a:prstGeom>
            <a:solidFill>
              <a:schemeClr val="accent6">
                <a:lumMod val="40000"/>
                <a:lumOff val="6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b="1">
                  <a:latin typeface="Arial Rounded MT Bold" panose="020F0704030504030204" pitchFamily="34" charset="77"/>
                </a:rPr>
                <a:t>Gerak semu</a:t>
              </a:r>
              <a:endParaRPr lang="id-ID" altLang="en-US" sz="2000" b="1">
                <a:latin typeface="Arial Rounded MT Bold" panose="020F0704030504030204" pitchFamily="34" charset="77"/>
              </a:endParaRPr>
            </a:p>
          </p:txBody>
        </p:sp>
        <p:sp>
          <p:nvSpPr>
            <p:cNvPr id="17" name="TextBox 5">
              <a:extLst>
                <a:ext uri="{FF2B5EF4-FFF2-40B4-BE49-F238E27FC236}">
                  <a16:creationId xmlns:a16="http://schemas.microsoft.com/office/drawing/2014/main" id="{F130E2E3-E6C0-CC12-95C6-05C9DDF88210}"/>
                </a:ext>
              </a:extLst>
            </p:cNvPr>
            <p:cNvSpPr txBox="1">
              <a:spLocks noChangeArrowheads="1"/>
            </p:cNvSpPr>
            <p:nvPr/>
          </p:nvSpPr>
          <p:spPr bwMode="auto">
            <a:xfrm>
              <a:off x="4669714" y="2609013"/>
              <a:ext cx="1733838" cy="400163"/>
            </a:xfrm>
            <a:prstGeom prst="rect">
              <a:avLst/>
            </a:prstGeom>
            <a:solidFill>
              <a:schemeClr val="accent6">
                <a:lumMod val="40000"/>
                <a:lumOff val="6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b="1" dirty="0" err="1">
                  <a:latin typeface="Arial Rounded MT Bold" panose="020F0704030504030204" pitchFamily="34" charset="77"/>
                </a:rPr>
                <a:t>Gerak</a:t>
              </a:r>
              <a:r>
                <a:rPr lang="en-US" altLang="en-US" sz="2000" b="1" dirty="0">
                  <a:latin typeface="Arial Rounded MT Bold" panose="020F0704030504030204" pitchFamily="34" charset="77"/>
                </a:rPr>
                <a:t> </a:t>
              </a:r>
              <a:r>
                <a:rPr lang="en-US" altLang="en-US" sz="2000" b="1" dirty="0" err="1">
                  <a:latin typeface="Arial Rounded MT Bold" panose="020F0704030504030204" pitchFamily="34" charset="77"/>
                </a:rPr>
                <a:t>nyata</a:t>
              </a:r>
              <a:endParaRPr lang="id-ID" altLang="en-US" sz="2000" b="1" dirty="0">
                <a:latin typeface="Arial Rounded MT Bold" panose="020F0704030504030204" pitchFamily="34" charset="77"/>
              </a:endParaRPr>
            </a:p>
          </p:txBody>
        </p:sp>
        <p:grpSp>
          <p:nvGrpSpPr>
            <p:cNvPr id="33804" name="Group 1">
              <a:extLst>
                <a:ext uri="{FF2B5EF4-FFF2-40B4-BE49-F238E27FC236}">
                  <a16:creationId xmlns:a16="http://schemas.microsoft.com/office/drawing/2014/main" id="{8F407539-A8AB-D4B1-E7EC-0F169A244EF6}"/>
                </a:ext>
              </a:extLst>
            </p:cNvPr>
            <p:cNvGrpSpPr>
              <a:grpSpLocks/>
            </p:cNvGrpSpPr>
            <p:nvPr/>
          </p:nvGrpSpPr>
          <p:grpSpPr bwMode="auto">
            <a:xfrm>
              <a:off x="4312047" y="1663911"/>
              <a:ext cx="304800" cy="1128714"/>
              <a:chOff x="5181600" y="1235075"/>
              <a:chExt cx="304800" cy="1128714"/>
            </a:xfrm>
          </p:grpSpPr>
          <p:cxnSp>
            <p:nvCxnSpPr>
              <p:cNvPr id="33809" name="Straight Connector 2">
                <a:extLst>
                  <a:ext uri="{FF2B5EF4-FFF2-40B4-BE49-F238E27FC236}">
                    <a16:creationId xmlns:a16="http://schemas.microsoft.com/office/drawing/2014/main" id="{2ABC1E04-106B-C428-7B2D-F67482FE704E}"/>
                  </a:ext>
                </a:extLst>
              </p:cNvPr>
              <p:cNvCxnSpPr>
                <a:cxnSpLocks noChangeShapeType="1"/>
              </p:cNvCxnSpPr>
              <p:nvPr/>
            </p:nvCxnSpPr>
            <p:spPr bwMode="auto">
              <a:xfrm>
                <a:off x="5334000" y="1235076"/>
                <a:ext cx="0" cy="1128713"/>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10" name="Straight Connector 4">
                <a:extLst>
                  <a:ext uri="{FF2B5EF4-FFF2-40B4-BE49-F238E27FC236}">
                    <a16:creationId xmlns:a16="http://schemas.microsoft.com/office/drawing/2014/main" id="{CABD1752-AADE-361B-2D60-B78AFB7CE296}"/>
                  </a:ext>
                </a:extLst>
              </p:cNvPr>
              <p:cNvCxnSpPr>
                <a:cxnSpLocks noChangeShapeType="1"/>
              </p:cNvCxnSpPr>
              <p:nvPr/>
            </p:nvCxnSpPr>
            <p:spPr bwMode="auto">
              <a:xfrm>
                <a:off x="5181600" y="1830388"/>
                <a:ext cx="152400" cy="0"/>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11" name="Straight Connector 15">
                <a:extLst>
                  <a:ext uri="{FF2B5EF4-FFF2-40B4-BE49-F238E27FC236}">
                    <a16:creationId xmlns:a16="http://schemas.microsoft.com/office/drawing/2014/main" id="{5B43331C-D60D-8068-AB04-B0B0C477C4CC}"/>
                  </a:ext>
                </a:extLst>
              </p:cNvPr>
              <p:cNvCxnSpPr>
                <a:cxnSpLocks noChangeShapeType="1"/>
              </p:cNvCxnSpPr>
              <p:nvPr/>
            </p:nvCxnSpPr>
            <p:spPr bwMode="auto">
              <a:xfrm>
                <a:off x="5334000" y="1235075"/>
                <a:ext cx="152400" cy="0"/>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12" name="Straight Connector 16">
                <a:extLst>
                  <a:ext uri="{FF2B5EF4-FFF2-40B4-BE49-F238E27FC236}">
                    <a16:creationId xmlns:a16="http://schemas.microsoft.com/office/drawing/2014/main" id="{5F4B0087-C0C3-0CA3-B0D4-FEF62922598D}"/>
                  </a:ext>
                </a:extLst>
              </p:cNvPr>
              <p:cNvCxnSpPr>
                <a:cxnSpLocks noChangeShapeType="1"/>
              </p:cNvCxnSpPr>
              <p:nvPr/>
            </p:nvCxnSpPr>
            <p:spPr bwMode="auto">
              <a:xfrm>
                <a:off x="5334000" y="2363788"/>
                <a:ext cx="152400" cy="0"/>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9" name="Rectangle 25">
              <a:extLst>
                <a:ext uri="{FF2B5EF4-FFF2-40B4-BE49-F238E27FC236}">
                  <a16:creationId xmlns:a16="http://schemas.microsoft.com/office/drawing/2014/main" id="{F9F481B9-2735-CB6D-EDD1-AA13E7D6E67C}"/>
                </a:ext>
              </a:extLst>
            </p:cNvPr>
            <p:cNvSpPr>
              <a:spLocks noChangeArrowheads="1"/>
            </p:cNvSpPr>
            <p:nvPr/>
          </p:nvSpPr>
          <p:spPr bwMode="auto">
            <a:xfrm>
              <a:off x="6552802" y="1244965"/>
              <a:ext cx="4050386" cy="830498"/>
            </a:xfrm>
            <a:prstGeom prst="rect">
              <a:avLst/>
            </a:prstGeom>
            <a:noFill/>
            <a:ln w="12700">
              <a:solidFill>
                <a:schemeClr val="accent6">
                  <a:lumMod val="60000"/>
                  <a:lumOff val="40000"/>
                </a:schemeClr>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1600" dirty="0" err="1"/>
                <a:t>Gerak</a:t>
              </a:r>
              <a:r>
                <a:rPr lang="en-US" altLang="en-US" sz="1600" dirty="0"/>
                <a:t> </a:t>
              </a:r>
              <a:r>
                <a:rPr lang="en-US" altLang="en-US" sz="1600" dirty="0" err="1"/>
                <a:t>semu</a:t>
              </a:r>
              <a:r>
                <a:rPr lang="en-US" altLang="en-US" sz="1600" dirty="0"/>
                <a:t> </a:t>
              </a:r>
              <a:r>
                <a:rPr lang="en-US" altLang="en-US" sz="1600" dirty="0" err="1"/>
                <a:t>merupakan</a:t>
              </a:r>
              <a:r>
                <a:rPr lang="en-US" altLang="en-US" sz="1600" dirty="0"/>
                <a:t> </a:t>
              </a:r>
              <a:r>
                <a:rPr lang="en-US" altLang="en-US" sz="1600" dirty="0" err="1"/>
                <a:t>gerak</a:t>
              </a:r>
              <a:r>
                <a:rPr lang="en-US" altLang="en-US" sz="1600" dirty="0"/>
                <a:t>  </a:t>
              </a:r>
              <a:r>
                <a:rPr lang="en-US" altLang="en-US" sz="1600" dirty="0" err="1"/>
                <a:t>benda</a:t>
              </a:r>
              <a:r>
                <a:rPr lang="en-US" altLang="en-US" sz="1600" dirty="0"/>
                <a:t> yang </a:t>
              </a:r>
              <a:r>
                <a:rPr lang="en-US" altLang="en-US" sz="1600" dirty="0" err="1"/>
                <a:t>sebenarnya</a:t>
              </a:r>
              <a:r>
                <a:rPr lang="en-US" altLang="en-US" sz="1600" dirty="0"/>
                <a:t> diam, </a:t>
              </a:r>
              <a:r>
                <a:rPr lang="en-US" altLang="en-US" sz="1600" dirty="0" err="1"/>
                <a:t>tetapi</a:t>
              </a:r>
              <a:r>
                <a:rPr lang="en-US" altLang="en-US" sz="1600" dirty="0"/>
                <a:t> oleh </a:t>
              </a:r>
              <a:r>
                <a:rPr lang="en-US" altLang="en-US" sz="1600" dirty="0" err="1"/>
                <a:t>pengamat</a:t>
              </a:r>
              <a:r>
                <a:rPr lang="en-US" altLang="en-US" sz="1600" dirty="0"/>
                <a:t> </a:t>
              </a:r>
              <a:r>
                <a:rPr lang="en-US" altLang="en-US" sz="1600" dirty="0" err="1"/>
                <a:t>teramati</a:t>
              </a:r>
              <a:r>
                <a:rPr lang="en-US" altLang="en-US" sz="1600" dirty="0"/>
                <a:t> </a:t>
              </a:r>
              <a:r>
                <a:rPr lang="en-US" altLang="en-US" sz="1600" dirty="0" err="1"/>
                <a:t>seakan-akan</a:t>
              </a:r>
              <a:r>
                <a:rPr lang="en-US" altLang="en-US" sz="1600" dirty="0"/>
                <a:t> </a:t>
              </a:r>
              <a:r>
                <a:rPr lang="en-US" altLang="en-US" sz="1600" dirty="0" err="1"/>
                <a:t>bergerak</a:t>
              </a:r>
              <a:r>
                <a:rPr lang="en-US" altLang="en-US" sz="1600" dirty="0"/>
                <a:t>.</a:t>
              </a:r>
            </a:p>
          </p:txBody>
        </p:sp>
        <p:sp>
          <p:nvSpPr>
            <p:cNvPr id="40" name="Rectangle 31">
              <a:extLst>
                <a:ext uri="{FF2B5EF4-FFF2-40B4-BE49-F238E27FC236}">
                  <a16:creationId xmlns:a16="http://schemas.microsoft.com/office/drawing/2014/main" id="{DECE6D11-014D-8AD0-4633-D9E446336572}"/>
                </a:ext>
              </a:extLst>
            </p:cNvPr>
            <p:cNvSpPr>
              <a:spLocks noChangeArrowheads="1"/>
            </p:cNvSpPr>
            <p:nvPr/>
          </p:nvSpPr>
          <p:spPr bwMode="auto">
            <a:xfrm>
              <a:off x="6552802" y="2404167"/>
              <a:ext cx="4050386" cy="830498"/>
            </a:xfrm>
            <a:prstGeom prst="rect">
              <a:avLst/>
            </a:prstGeom>
            <a:noFill/>
            <a:ln w="12700">
              <a:solidFill>
                <a:schemeClr val="accent6">
                  <a:lumMod val="60000"/>
                  <a:lumOff val="40000"/>
                </a:schemeClr>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1600" dirty="0" err="1"/>
                <a:t>Gerak</a:t>
              </a:r>
              <a:r>
                <a:rPr lang="en-US" altLang="en-US" sz="1600" dirty="0"/>
                <a:t> </a:t>
              </a:r>
              <a:r>
                <a:rPr lang="en-US" altLang="en-US" sz="1600" dirty="0" err="1"/>
                <a:t>nyata</a:t>
              </a:r>
              <a:r>
                <a:rPr lang="en-US" altLang="en-US" sz="1600" dirty="0"/>
                <a:t> </a:t>
              </a:r>
              <a:r>
                <a:rPr lang="en-US" altLang="en-US" sz="1600" dirty="0" err="1"/>
                <a:t>merupakan</a:t>
              </a:r>
              <a:r>
                <a:rPr lang="en-US" altLang="en-US" sz="1600" dirty="0"/>
                <a:t> </a:t>
              </a:r>
              <a:r>
                <a:rPr lang="en-US" altLang="en-US" sz="1600" dirty="0" err="1"/>
                <a:t>gerak</a:t>
              </a:r>
              <a:r>
                <a:rPr lang="en-US" altLang="en-US" sz="1600" dirty="0"/>
                <a:t> </a:t>
              </a:r>
              <a:r>
                <a:rPr lang="en-US" altLang="en-US" sz="1600" dirty="0" err="1"/>
                <a:t>suatu</a:t>
              </a:r>
              <a:r>
                <a:rPr lang="en-US" altLang="en-US" sz="1600" dirty="0"/>
                <a:t> </a:t>
              </a:r>
              <a:r>
                <a:rPr lang="en-US" altLang="en-US" sz="1600" dirty="0" err="1"/>
                <a:t>benda</a:t>
              </a:r>
              <a:r>
                <a:rPr lang="en-US" altLang="en-US" sz="1600" dirty="0"/>
                <a:t> </a:t>
              </a:r>
              <a:r>
                <a:rPr lang="en-US" altLang="en-US" sz="1600" dirty="0" err="1"/>
                <a:t>karena</a:t>
              </a:r>
              <a:r>
                <a:rPr lang="en-US" altLang="en-US" sz="1600" dirty="0"/>
                <a:t> </a:t>
              </a:r>
              <a:r>
                <a:rPr lang="en-US" altLang="en-US" sz="1600" dirty="0" err="1"/>
                <a:t>adanya</a:t>
              </a:r>
              <a:r>
                <a:rPr lang="en-US" altLang="en-US" sz="1600" dirty="0"/>
                <a:t> </a:t>
              </a:r>
              <a:r>
                <a:rPr lang="en-US" altLang="en-US" sz="1600" dirty="0" err="1"/>
                <a:t>perpindahan</a:t>
              </a:r>
              <a:r>
                <a:rPr lang="en-US" altLang="en-US" sz="1600" dirty="0"/>
                <a:t> </a:t>
              </a:r>
              <a:r>
                <a:rPr lang="en-US" altLang="en-US" sz="1600" dirty="0" err="1"/>
                <a:t>benda</a:t>
              </a:r>
              <a:r>
                <a:rPr lang="en-US" altLang="en-US" sz="1600" dirty="0"/>
                <a:t> </a:t>
              </a:r>
              <a:r>
                <a:rPr lang="en-US" altLang="en-US" sz="1600" dirty="0" err="1"/>
                <a:t>terhadap</a:t>
              </a:r>
              <a:r>
                <a:rPr lang="en-US" altLang="en-US" sz="1600" dirty="0"/>
                <a:t> </a:t>
              </a:r>
              <a:r>
                <a:rPr lang="en-US" altLang="en-US" sz="1600" dirty="0" err="1"/>
                <a:t>titik</a:t>
              </a:r>
              <a:r>
                <a:rPr lang="en-US" altLang="en-US" sz="1600" dirty="0"/>
                <a:t> </a:t>
              </a:r>
              <a:r>
                <a:rPr lang="en-US" altLang="en-US" sz="1600" dirty="0" err="1"/>
                <a:t>acuan</a:t>
              </a:r>
              <a:r>
                <a:rPr lang="en-US" altLang="en-US" sz="1600" dirty="0"/>
                <a:t>.</a:t>
              </a:r>
            </a:p>
          </p:txBody>
        </p:sp>
        <p:cxnSp>
          <p:nvCxnSpPr>
            <p:cNvPr id="33807" name="Straight Connector 15">
              <a:extLst>
                <a:ext uri="{FF2B5EF4-FFF2-40B4-BE49-F238E27FC236}">
                  <a16:creationId xmlns:a16="http://schemas.microsoft.com/office/drawing/2014/main" id="{F05F98E2-D340-103A-6E7E-4CD91758C376}"/>
                </a:ext>
              </a:extLst>
            </p:cNvPr>
            <p:cNvCxnSpPr>
              <a:cxnSpLocks noChangeShapeType="1"/>
            </p:cNvCxnSpPr>
            <p:nvPr/>
          </p:nvCxnSpPr>
          <p:spPr bwMode="auto">
            <a:xfrm>
              <a:off x="6404326" y="1645181"/>
              <a:ext cx="152400" cy="0"/>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08" name="Straight Connector 15">
              <a:extLst>
                <a:ext uri="{FF2B5EF4-FFF2-40B4-BE49-F238E27FC236}">
                  <a16:creationId xmlns:a16="http://schemas.microsoft.com/office/drawing/2014/main" id="{E7B4D7D6-3E3D-BE02-B343-BEC5234A0122}"/>
                </a:ext>
              </a:extLst>
            </p:cNvPr>
            <p:cNvCxnSpPr>
              <a:cxnSpLocks noChangeShapeType="1"/>
            </p:cNvCxnSpPr>
            <p:nvPr/>
          </p:nvCxnSpPr>
          <p:spPr bwMode="auto">
            <a:xfrm>
              <a:off x="6400800" y="2807412"/>
              <a:ext cx="152400" cy="0"/>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8"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3800"/>
                                        </p:tgtEl>
                                        <p:attrNameLst>
                                          <p:attrName>style.visibility</p:attrName>
                                        </p:attrNameLst>
                                      </p:cBhvr>
                                      <p:to>
                                        <p:strVal val="visible"/>
                                      </p:to>
                                    </p:set>
                                    <p:animEffect transition="in" filter="fade">
                                      <p:cBhvr>
                                        <p:cTn id="11" dur="1000"/>
                                        <p:tgtEl>
                                          <p:spTgt spid="33800"/>
                                        </p:tgtEl>
                                      </p:cBhvr>
                                    </p:animEffect>
                                    <p:anim calcmode="lin" valueType="num">
                                      <p:cBhvr>
                                        <p:cTn id="12" dur="1000" fill="hold"/>
                                        <p:tgtEl>
                                          <p:spTgt spid="33800"/>
                                        </p:tgtEl>
                                        <p:attrNameLst>
                                          <p:attrName>ppt_x</p:attrName>
                                        </p:attrNameLst>
                                      </p:cBhvr>
                                      <p:tavLst>
                                        <p:tav tm="0">
                                          <p:val>
                                            <p:strVal val="#ppt_x"/>
                                          </p:val>
                                        </p:tav>
                                        <p:tav tm="100000">
                                          <p:val>
                                            <p:strVal val="#ppt_x"/>
                                          </p:val>
                                        </p:tav>
                                      </p:tavLst>
                                    </p:anim>
                                    <p:anim calcmode="lin" valueType="num">
                                      <p:cBhvr>
                                        <p:cTn id="13" dur="1000" fill="hold"/>
                                        <p:tgtEl>
                                          <p:spTgt spid="3380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3799"/>
                                        </p:tgtEl>
                                        <p:attrNameLst>
                                          <p:attrName>style.visibility</p:attrName>
                                        </p:attrNameLst>
                                      </p:cBhvr>
                                      <p:to>
                                        <p:strVal val="visible"/>
                                      </p:to>
                                    </p:set>
                                    <p:animEffect transition="in" filter="fade">
                                      <p:cBhvr>
                                        <p:cTn id="17" dur="1000"/>
                                        <p:tgtEl>
                                          <p:spTgt spid="33799"/>
                                        </p:tgtEl>
                                      </p:cBhvr>
                                    </p:animEffect>
                                    <p:anim calcmode="lin" valueType="num">
                                      <p:cBhvr>
                                        <p:cTn id="18" dur="1000" fill="hold"/>
                                        <p:tgtEl>
                                          <p:spTgt spid="33799"/>
                                        </p:tgtEl>
                                        <p:attrNameLst>
                                          <p:attrName>ppt_x</p:attrName>
                                        </p:attrNameLst>
                                      </p:cBhvr>
                                      <p:tavLst>
                                        <p:tav tm="0">
                                          <p:val>
                                            <p:strVal val="#ppt_x"/>
                                          </p:val>
                                        </p:tav>
                                        <p:tav tm="100000">
                                          <p:val>
                                            <p:strVal val="#ppt_x"/>
                                          </p:val>
                                        </p:tav>
                                      </p:tavLst>
                                    </p:anim>
                                    <p:anim calcmode="lin" valueType="num">
                                      <p:cBhvr>
                                        <p:cTn id="19" dur="1000" fill="hold"/>
                                        <p:tgtEl>
                                          <p:spTgt spid="337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Pentagon 16">
            <a:extLst>
              <a:ext uri="{FF2B5EF4-FFF2-40B4-BE49-F238E27FC236}">
                <a16:creationId xmlns:a16="http://schemas.microsoft.com/office/drawing/2014/main" id="{320A292F-81F5-5AE2-CFF7-08E6174142BD}"/>
              </a:ext>
            </a:extLst>
          </p:cNvPr>
          <p:cNvSpPr/>
          <p:nvPr/>
        </p:nvSpPr>
        <p:spPr>
          <a:xfrm>
            <a:off x="-76200" y="309563"/>
            <a:ext cx="3200400" cy="542925"/>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362" name="TextBox 5">
            <a:extLst>
              <a:ext uri="{FF2B5EF4-FFF2-40B4-BE49-F238E27FC236}">
                <a16:creationId xmlns:a16="http://schemas.microsoft.com/office/drawing/2014/main" id="{39D930E9-3BDD-925E-0ADD-90F055F6A978}"/>
              </a:ext>
            </a:extLst>
          </p:cNvPr>
          <p:cNvSpPr txBox="1">
            <a:spLocks noChangeArrowheads="1"/>
          </p:cNvSpPr>
          <p:nvPr/>
        </p:nvSpPr>
        <p:spPr bwMode="auto">
          <a:xfrm>
            <a:off x="152400" y="342900"/>
            <a:ext cx="2535238" cy="461963"/>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defRPr/>
            </a:pPr>
            <a:r>
              <a:rPr lang="en-US" altLang="en-US" sz="2400" b="1" dirty="0" err="1">
                <a:latin typeface="+mn-lt"/>
                <a:cs typeface="Arial" panose="020B0604020202020204" pitchFamily="34" charset="0"/>
              </a:rPr>
              <a:t>Contoh</a:t>
            </a:r>
            <a:r>
              <a:rPr lang="en-US" altLang="en-US" sz="2400" b="1" dirty="0">
                <a:latin typeface="+mn-lt"/>
                <a:cs typeface="Arial" panose="020B0604020202020204" pitchFamily="34" charset="0"/>
              </a:rPr>
              <a:t>  </a:t>
            </a:r>
            <a:r>
              <a:rPr lang="en-US" altLang="en-US" sz="2400" b="1" dirty="0" err="1">
                <a:latin typeface="+mn-lt"/>
                <a:cs typeface="Arial" panose="020B0604020202020204" pitchFamily="34" charset="0"/>
              </a:rPr>
              <a:t>Gerak</a:t>
            </a:r>
            <a:endParaRPr lang="id-ID" altLang="en-US" sz="2400" b="1" dirty="0">
              <a:latin typeface="+mn-lt"/>
              <a:cs typeface="Arial" panose="020B0604020202020204" pitchFamily="34" charset="0"/>
            </a:endParaRPr>
          </a:p>
        </p:txBody>
      </p:sp>
      <p:pic>
        <p:nvPicPr>
          <p:cNvPr id="34819" name="Picture 2">
            <a:extLst>
              <a:ext uri="{FF2B5EF4-FFF2-40B4-BE49-F238E27FC236}">
                <a16:creationId xmlns:a16="http://schemas.microsoft.com/office/drawing/2014/main" id="{2701D1DB-D83C-1641-9FBD-0AD43CB0C4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300" y="1306513"/>
            <a:ext cx="21717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090516A-6629-D2C2-B79F-9D76026DDF03}"/>
              </a:ext>
            </a:extLst>
          </p:cNvPr>
          <p:cNvSpPr/>
          <p:nvPr/>
        </p:nvSpPr>
        <p:spPr>
          <a:xfrm>
            <a:off x="1265238" y="2822575"/>
            <a:ext cx="1341437" cy="338138"/>
          </a:xfrm>
          <a:prstGeom prst="rect">
            <a:avLst/>
          </a:prstGeom>
          <a:solidFill>
            <a:schemeClr val="accent5">
              <a:lumMod val="20000"/>
              <a:lumOff val="80000"/>
            </a:schemeClr>
          </a:solidFill>
        </p:spPr>
        <p:txBody>
          <a:bodyPr wrap="none">
            <a:spAutoFit/>
          </a:bodyPr>
          <a:lstStyle/>
          <a:p>
            <a:pPr eaLnBrk="1" fontAlgn="auto" hangingPunct="1">
              <a:spcBef>
                <a:spcPts val="0"/>
              </a:spcBef>
              <a:spcAft>
                <a:spcPts val="0"/>
              </a:spcAft>
              <a:defRPr/>
            </a:pPr>
            <a:r>
              <a:rPr lang="en-US" sz="1600" dirty="0" err="1">
                <a:latin typeface="Arial Rounded MT Bold" panose="020F0704030504030204" pitchFamily="34" charset="77"/>
                <a:cs typeface="Arial" charset="0"/>
              </a:rPr>
              <a:t>Gerak</a:t>
            </a:r>
            <a:r>
              <a:rPr lang="en-US" sz="1600" dirty="0">
                <a:latin typeface="Arial Rounded MT Bold" panose="020F0704030504030204" pitchFamily="34" charset="77"/>
                <a:cs typeface="Arial" charset="0"/>
              </a:rPr>
              <a:t> </a:t>
            </a:r>
            <a:r>
              <a:rPr lang="en-US" sz="1600" dirty="0" err="1">
                <a:latin typeface="Arial Rounded MT Bold" panose="020F0704030504030204" pitchFamily="34" charset="77"/>
                <a:cs typeface="Arial" charset="0"/>
              </a:rPr>
              <a:t>lurus</a:t>
            </a:r>
            <a:endParaRPr lang="en-US" sz="1600" dirty="0">
              <a:latin typeface="Arial Rounded MT Bold" panose="020F0704030504030204" pitchFamily="34" charset="77"/>
              <a:cs typeface="Arial" charset="0"/>
            </a:endParaRPr>
          </a:p>
        </p:txBody>
      </p:sp>
      <p:pic>
        <p:nvPicPr>
          <p:cNvPr id="34821" name="Picture 18" descr="Young basketball players playing at the court">
            <a:extLst>
              <a:ext uri="{FF2B5EF4-FFF2-40B4-BE49-F238E27FC236}">
                <a16:creationId xmlns:a16="http://schemas.microsoft.com/office/drawing/2014/main" id="{ED41CAF7-C0D1-3D36-6AAC-50B33F8C73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9975" y="1306513"/>
            <a:ext cx="217328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8B0BDC74-CA71-8AEB-CB6E-1AE456B0AE5B}"/>
              </a:ext>
            </a:extLst>
          </p:cNvPr>
          <p:cNvSpPr/>
          <p:nvPr/>
        </p:nvSpPr>
        <p:spPr>
          <a:xfrm>
            <a:off x="3833813" y="2817813"/>
            <a:ext cx="1725612" cy="338137"/>
          </a:xfrm>
          <a:prstGeom prst="rect">
            <a:avLst/>
          </a:prstGeom>
          <a:solidFill>
            <a:schemeClr val="accent5">
              <a:lumMod val="20000"/>
              <a:lumOff val="80000"/>
            </a:schemeClr>
          </a:solidFill>
        </p:spPr>
        <p:txBody>
          <a:bodyPr wrap="none">
            <a:spAutoFit/>
          </a:bodyPr>
          <a:lstStyle/>
          <a:p>
            <a:pPr eaLnBrk="1" fontAlgn="auto" hangingPunct="1">
              <a:spcBef>
                <a:spcPts val="0"/>
              </a:spcBef>
              <a:spcAft>
                <a:spcPts val="0"/>
              </a:spcAft>
              <a:defRPr/>
            </a:pPr>
            <a:r>
              <a:rPr lang="en-US" sz="1600" dirty="0" err="1">
                <a:latin typeface="Arial Rounded MT Bold" panose="020F0704030504030204" pitchFamily="34" charset="77"/>
                <a:cs typeface="Arial" charset="0"/>
              </a:rPr>
              <a:t>Gerak</a:t>
            </a:r>
            <a:r>
              <a:rPr lang="en-US" sz="1600" dirty="0">
                <a:latin typeface="Arial Rounded MT Bold" panose="020F0704030504030204" pitchFamily="34" charset="77"/>
                <a:cs typeface="Arial" charset="0"/>
              </a:rPr>
              <a:t> parabola</a:t>
            </a:r>
          </a:p>
        </p:txBody>
      </p:sp>
      <p:pic>
        <p:nvPicPr>
          <p:cNvPr id="34823" name="Picture 22" descr="Singapore flyer at singapore">
            <a:extLst>
              <a:ext uri="{FF2B5EF4-FFF2-40B4-BE49-F238E27FC236}">
                <a16:creationId xmlns:a16="http://schemas.microsoft.com/office/drawing/2014/main" id="{430B66A7-EF56-56D4-1F48-C52A08C39F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5238" y="1304925"/>
            <a:ext cx="21717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0CD04A3C-0EA9-F0D7-9A50-92CCDD2D7877}"/>
              </a:ext>
            </a:extLst>
          </p:cNvPr>
          <p:cNvSpPr/>
          <p:nvPr/>
        </p:nvSpPr>
        <p:spPr>
          <a:xfrm>
            <a:off x="6521450" y="2827338"/>
            <a:ext cx="1830388" cy="338137"/>
          </a:xfrm>
          <a:prstGeom prst="rect">
            <a:avLst/>
          </a:prstGeom>
          <a:solidFill>
            <a:schemeClr val="accent5">
              <a:lumMod val="20000"/>
              <a:lumOff val="80000"/>
            </a:schemeClr>
          </a:solidFill>
        </p:spPr>
        <p:txBody>
          <a:bodyPr wrap="none">
            <a:spAutoFit/>
          </a:bodyPr>
          <a:lstStyle/>
          <a:p>
            <a:pPr eaLnBrk="1" fontAlgn="auto" hangingPunct="1">
              <a:spcBef>
                <a:spcPts val="0"/>
              </a:spcBef>
              <a:spcAft>
                <a:spcPts val="0"/>
              </a:spcAft>
              <a:defRPr/>
            </a:pPr>
            <a:r>
              <a:rPr lang="en-US" sz="1600" dirty="0" err="1">
                <a:latin typeface="Arial Rounded MT Bold" panose="020F0704030504030204" pitchFamily="34" charset="77"/>
                <a:cs typeface="Arial" charset="0"/>
              </a:rPr>
              <a:t>Gerak</a:t>
            </a:r>
            <a:r>
              <a:rPr lang="en-US" sz="1600" dirty="0">
                <a:latin typeface="Arial Rounded MT Bold" panose="020F0704030504030204" pitchFamily="34" charset="77"/>
                <a:cs typeface="Arial" charset="0"/>
              </a:rPr>
              <a:t> </a:t>
            </a:r>
            <a:r>
              <a:rPr lang="en-US" sz="1600" dirty="0" err="1">
                <a:latin typeface="Arial Rounded MT Bold" panose="020F0704030504030204" pitchFamily="34" charset="77"/>
                <a:cs typeface="Arial" charset="0"/>
              </a:rPr>
              <a:t>melingkar</a:t>
            </a:r>
            <a:endParaRPr lang="en-US" sz="1600" dirty="0">
              <a:latin typeface="Arial Rounded MT Bold" panose="020F0704030504030204" pitchFamily="34" charset="77"/>
              <a:cs typeface="Arial" charset="0"/>
            </a:endParaRPr>
          </a:p>
        </p:txBody>
      </p:sp>
      <p:pic>
        <p:nvPicPr>
          <p:cNvPr id="34825" name="Picture 24" descr="Man on a road trip outdoors seen from the inside of a car">
            <a:extLst>
              <a:ext uri="{FF2B5EF4-FFF2-40B4-BE49-F238E27FC236}">
                <a16:creationId xmlns:a16="http://schemas.microsoft.com/office/drawing/2014/main" id="{D50C96FD-FAB7-3485-AD82-02C8DC85F4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78913" y="1304925"/>
            <a:ext cx="21717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6" name="Picture 26" descr="The legs of soccer football player">
            <a:extLst>
              <a:ext uri="{FF2B5EF4-FFF2-40B4-BE49-F238E27FC236}">
                <a16:creationId xmlns:a16="http://schemas.microsoft.com/office/drawing/2014/main" id="{40DB1A8F-8F5E-F2E3-2A87-2A972A76B6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6300" y="3582988"/>
            <a:ext cx="2179638" cy="14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F2FC7DFF-F93C-A8A4-7475-DCBF5DE6D9B1}"/>
              </a:ext>
            </a:extLst>
          </p:cNvPr>
          <p:cNvSpPr/>
          <p:nvPr/>
        </p:nvSpPr>
        <p:spPr>
          <a:xfrm>
            <a:off x="9474200" y="2817813"/>
            <a:ext cx="1377950" cy="338137"/>
          </a:xfrm>
          <a:prstGeom prst="rect">
            <a:avLst/>
          </a:prstGeom>
          <a:solidFill>
            <a:schemeClr val="accent5">
              <a:lumMod val="20000"/>
              <a:lumOff val="80000"/>
            </a:schemeClr>
          </a:solidFill>
        </p:spPr>
        <p:txBody>
          <a:bodyPr wrap="none">
            <a:spAutoFit/>
          </a:bodyPr>
          <a:lstStyle/>
          <a:p>
            <a:pPr algn="ctr" eaLnBrk="1" fontAlgn="auto" hangingPunct="1">
              <a:spcBef>
                <a:spcPts val="0"/>
              </a:spcBef>
              <a:spcAft>
                <a:spcPts val="0"/>
              </a:spcAft>
              <a:defRPr/>
            </a:pPr>
            <a:r>
              <a:rPr lang="en-US" sz="1600" dirty="0" err="1">
                <a:latin typeface="Arial Rounded MT Bold" panose="020F0704030504030204" pitchFamily="34" charset="77"/>
                <a:cs typeface="Arial" charset="0"/>
              </a:rPr>
              <a:t>Gerak</a:t>
            </a:r>
            <a:r>
              <a:rPr lang="en-US" sz="1600" dirty="0">
                <a:latin typeface="Arial Rounded MT Bold" panose="020F0704030504030204" pitchFamily="34" charset="77"/>
                <a:cs typeface="Arial" charset="0"/>
              </a:rPr>
              <a:t> </a:t>
            </a:r>
            <a:r>
              <a:rPr lang="en-US" sz="1600" dirty="0" err="1">
                <a:latin typeface="Arial Rounded MT Bold" panose="020F0704030504030204" pitchFamily="34" charset="77"/>
                <a:cs typeface="Arial" charset="0"/>
              </a:rPr>
              <a:t>semu</a:t>
            </a:r>
            <a:endParaRPr lang="en-US" sz="1600" dirty="0">
              <a:latin typeface="Arial Rounded MT Bold" panose="020F0704030504030204" pitchFamily="34" charset="77"/>
              <a:cs typeface="Arial" charset="0"/>
            </a:endParaRPr>
          </a:p>
        </p:txBody>
      </p:sp>
      <p:sp>
        <p:nvSpPr>
          <p:cNvPr id="8" name="Rectangle 7">
            <a:extLst>
              <a:ext uri="{FF2B5EF4-FFF2-40B4-BE49-F238E27FC236}">
                <a16:creationId xmlns:a16="http://schemas.microsoft.com/office/drawing/2014/main" id="{0BDA4472-6C4D-5669-AA3F-FABF5E592383}"/>
              </a:ext>
            </a:extLst>
          </p:cNvPr>
          <p:cNvSpPr/>
          <p:nvPr/>
        </p:nvSpPr>
        <p:spPr>
          <a:xfrm>
            <a:off x="1243013" y="5148263"/>
            <a:ext cx="1385887" cy="338137"/>
          </a:xfrm>
          <a:prstGeom prst="rect">
            <a:avLst/>
          </a:prstGeom>
          <a:solidFill>
            <a:schemeClr val="accent5">
              <a:lumMod val="20000"/>
              <a:lumOff val="80000"/>
            </a:schemeClr>
          </a:solidFill>
        </p:spPr>
        <p:txBody>
          <a:bodyPr wrap="none">
            <a:spAutoFit/>
          </a:bodyPr>
          <a:lstStyle/>
          <a:p>
            <a:pPr algn="ctr" eaLnBrk="1" fontAlgn="auto" hangingPunct="1">
              <a:spcBef>
                <a:spcPts val="0"/>
              </a:spcBef>
              <a:spcAft>
                <a:spcPts val="0"/>
              </a:spcAft>
              <a:defRPr/>
            </a:pPr>
            <a:r>
              <a:rPr lang="en-US" sz="1600" dirty="0" err="1">
                <a:latin typeface="Arial Rounded MT Bold" panose="020F0704030504030204" pitchFamily="34" charset="77"/>
                <a:cs typeface="Arial" charset="0"/>
              </a:rPr>
              <a:t>Gerak</a:t>
            </a:r>
            <a:r>
              <a:rPr lang="en-US" sz="1600" dirty="0">
                <a:latin typeface="Arial Rounded MT Bold" panose="020F0704030504030204" pitchFamily="34" charset="77"/>
                <a:cs typeface="Arial" charset="0"/>
              </a:rPr>
              <a:t> </a:t>
            </a:r>
            <a:r>
              <a:rPr lang="en-US" sz="1600" dirty="0" err="1">
                <a:latin typeface="Arial Rounded MT Bold" panose="020F0704030504030204" pitchFamily="34" charset="77"/>
                <a:cs typeface="Arial" charset="0"/>
              </a:rPr>
              <a:t>nyata</a:t>
            </a:r>
            <a:endParaRPr lang="en-US" sz="1600" dirty="0">
              <a:latin typeface="Arial Rounded MT Bold" panose="020F0704030504030204" pitchFamily="34" charset="77"/>
              <a:cs typeface="Arial" charset="0"/>
            </a:endParaRPr>
          </a:p>
        </p:txBody>
      </p:sp>
      <p:sp>
        <p:nvSpPr>
          <p:cNvPr id="9" name="Rectangle 8">
            <a:extLst>
              <a:ext uri="{FF2B5EF4-FFF2-40B4-BE49-F238E27FC236}">
                <a16:creationId xmlns:a16="http://schemas.microsoft.com/office/drawing/2014/main" id="{550BCBB6-2D58-2F94-AC56-9C2DE5833D1F}"/>
              </a:ext>
            </a:extLst>
          </p:cNvPr>
          <p:cNvSpPr/>
          <p:nvPr/>
        </p:nvSpPr>
        <p:spPr>
          <a:xfrm>
            <a:off x="3749675" y="5148263"/>
            <a:ext cx="1893888" cy="338137"/>
          </a:xfrm>
          <a:prstGeom prst="rect">
            <a:avLst/>
          </a:prstGeom>
          <a:solidFill>
            <a:schemeClr val="accent5">
              <a:lumMod val="20000"/>
              <a:lumOff val="80000"/>
            </a:schemeClr>
          </a:solidFill>
        </p:spPr>
        <p:txBody>
          <a:bodyPr wrap="none">
            <a:spAutoFit/>
          </a:bodyPr>
          <a:lstStyle/>
          <a:p>
            <a:pPr algn="ctr" eaLnBrk="1" fontAlgn="auto" hangingPunct="1">
              <a:spcBef>
                <a:spcPts val="0"/>
              </a:spcBef>
              <a:spcAft>
                <a:spcPts val="0"/>
              </a:spcAft>
              <a:defRPr/>
            </a:pPr>
            <a:r>
              <a:rPr lang="en-US" sz="1600" dirty="0">
                <a:latin typeface="Arial Rounded MT Bold" panose="020F0704030504030204" pitchFamily="34" charset="77"/>
                <a:cs typeface="Arial" charset="0"/>
              </a:rPr>
              <a:t>GLBB </a:t>
            </a:r>
            <a:r>
              <a:rPr lang="en-US" sz="1600" dirty="0" err="1">
                <a:latin typeface="Arial Rounded MT Bold" panose="020F0704030504030204" pitchFamily="34" charset="77"/>
                <a:cs typeface="Arial" charset="0"/>
              </a:rPr>
              <a:t>dipercepat</a:t>
            </a:r>
            <a:endParaRPr lang="en-US" sz="1600" dirty="0">
              <a:latin typeface="Arial Rounded MT Bold" panose="020F0704030504030204" pitchFamily="34" charset="77"/>
              <a:cs typeface="Arial" charset="0"/>
            </a:endParaRPr>
          </a:p>
        </p:txBody>
      </p:sp>
      <p:sp>
        <p:nvSpPr>
          <p:cNvPr id="31" name="Rectangle 30">
            <a:extLst>
              <a:ext uri="{FF2B5EF4-FFF2-40B4-BE49-F238E27FC236}">
                <a16:creationId xmlns:a16="http://schemas.microsoft.com/office/drawing/2014/main" id="{EA868CAE-8335-44D8-27F3-8415BA039CF8}"/>
              </a:ext>
            </a:extLst>
          </p:cNvPr>
          <p:cNvSpPr/>
          <p:nvPr/>
        </p:nvSpPr>
        <p:spPr>
          <a:xfrm>
            <a:off x="6424613" y="5148263"/>
            <a:ext cx="2012950" cy="338137"/>
          </a:xfrm>
          <a:prstGeom prst="rect">
            <a:avLst/>
          </a:prstGeom>
          <a:solidFill>
            <a:schemeClr val="accent5">
              <a:lumMod val="20000"/>
              <a:lumOff val="80000"/>
            </a:schemeClr>
          </a:solidFill>
        </p:spPr>
        <p:txBody>
          <a:bodyPr wrap="none">
            <a:spAutoFit/>
          </a:bodyPr>
          <a:lstStyle/>
          <a:p>
            <a:pPr algn="ctr" eaLnBrk="1" fontAlgn="auto" hangingPunct="1">
              <a:spcBef>
                <a:spcPts val="0"/>
              </a:spcBef>
              <a:spcAft>
                <a:spcPts val="0"/>
              </a:spcAft>
              <a:defRPr/>
            </a:pPr>
            <a:r>
              <a:rPr lang="en-US" sz="1600" dirty="0">
                <a:latin typeface="Arial Rounded MT Bold" panose="020F0704030504030204" pitchFamily="34" charset="77"/>
                <a:cs typeface="Arial" charset="0"/>
              </a:rPr>
              <a:t>GLBB </a:t>
            </a:r>
            <a:r>
              <a:rPr lang="en-US" sz="1600" dirty="0" err="1">
                <a:latin typeface="Arial Rounded MT Bold" panose="020F0704030504030204" pitchFamily="34" charset="77"/>
                <a:cs typeface="Arial" charset="0"/>
              </a:rPr>
              <a:t>diperlambat</a:t>
            </a:r>
            <a:endParaRPr lang="en-US" sz="1600" dirty="0">
              <a:latin typeface="Arial Rounded MT Bold" panose="020F0704030504030204" pitchFamily="34" charset="77"/>
              <a:cs typeface="Arial" charset="0"/>
            </a:endParaRPr>
          </a:p>
        </p:txBody>
      </p:sp>
      <p:sp>
        <p:nvSpPr>
          <p:cNvPr id="10" name="Rectangle 9">
            <a:extLst>
              <a:ext uri="{FF2B5EF4-FFF2-40B4-BE49-F238E27FC236}">
                <a16:creationId xmlns:a16="http://schemas.microsoft.com/office/drawing/2014/main" id="{94CF5CDA-483C-D136-B32C-B502712B85AF}"/>
              </a:ext>
            </a:extLst>
          </p:cNvPr>
          <p:cNvSpPr/>
          <p:nvPr/>
        </p:nvSpPr>
        <p:spPr>
          <a:xfrm>
            <a:off x="9248775" y="5145088"/>
            <a:ext cx="1993900" cy="339725"/>
          </a:xfrm>
          <a:prstGeom prst="rect">
            <a:avLst/>
          </a:prstGeom>
          <a:solidFill>
            <a:schemeClr val="accent5">
              <a:lumMod val="20000"/>
              <a:lumOff val="80000"/>
            </a:schemeClr>
          </a:solidFill>
        </p:spPr>
        <p:txBody>
          <a:bodyPr wrap="none">
            <a:spAutoFit/>
          </a:bodyPr>
          <a:lstStyle/>
          <a:p>
            <a:pPr algn="ctr" eaLnBrk="1" fontAlgn="auto" hangingPunct="1">
              <a:spcBef>
                <a:spcPts val="0"/>
              </a:spcBef>
              <a:spcAft>
                <a:spcPts val="0"/>
              </a:spcAft>
              <a:defRPr/>
            </a:pPr>
            <a:r>
              <a:rPr lang="en-US" sz="1600" dirty="0" err="1">
                <a:latin typeface="Arial Rounded MT Bold" panose="020F0704030504030204" pitchFamily="34" charset="77"/>
                <a:cs typeface="Arial" charset="0"/>
              </a:rPr>
              <a:t>Gerak</a:t>
            </a:r>
            <a:r>
              <a:rPr lang="en-US" sz="1600" dirty="0">
                <a:latin typeface="Arial Rounded MT Bold" panose="020F0704030504030204" pitchFamily="34" charset="77"/>
                <a:cs typeface="Arial" charset="0"/>
              </a:rPr>
              <a:t> </a:t>
            </a:r>
            <a:r>
              <a:rPr lang="en-US" sz="1600" dirty="0" err="1">
                <a:latin typeface="Arial Rounded MT Bold" panose="020F0704030504030204" pitchFamily="34" charset="77"/>
                <a:cs typeface="Arial" charset="0"/>
              </a:rPr>
              <a:t>jatuh</a:t>
            </a:r>
            <a:r>
              <a:rPr lang="en-US" sz="1600" dirty="0">
                <a:latin typeface="Arial Rounded MT Bold" panose="020F0704030504030204" pitchFamily="34" charset="77"/>
                <a:cs typeface="Arial" charset="0"/>
              </a:rPr>
              <a:t> </a:t>
            </a:r>
            <a:r>
              <a:rPr lang="en-US" sz="1600" dirty="0" err="1">
                <a:latin typeface="Arial Rounded MT Bold" panose="020F0704030504030204" pitchFamily="34" charset="77"/>
                <a:cs typeface="Arial" charset="0"/>
              </a:rPr>
              <a:t>bebas</a:t>
            </a:r>
            <a:endParaRPr lang="en-US" sz="1600" dirty="0">
              <a:latin typeface="Arial Rounded MT Bold" panose="020F0704030504030204" pitchFamily="34" charset="77"/>
              <a:cs typeface="Arial" charset="0"/>
            </a:endParaRPr>
          </a:p>
        </p:txBody>
      </p:sp>
      <p:pic>
        <p:nvPicPr>
          <p:cNvPr id="34832" name="Picture 28" descr="Woman in skate park training">
            <a:extLst>
              <a:ext uri="{FF2B5EF4-FFF2-40B4-BE49-F238E27FC236}">
                <a16:creationId xmlns:a16="http://schemas.microsoft.com/office/drawing/2014/main" id="{27C21112-D462-E5EB-1C09-B5BD857265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09975" y="3587750"/>
            <a:ext cx="217328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3" name="Picture 30" descr="Football player throwing up ball at porch">
            <a:extLst>
              <a:ext uri="{FF2B5EF4-FFF2-40B4-BE49-F238E27FC236}">
                <a16:creationId xmlns:a16="http://schemas.microsoft.com/office/drawing/2014/main" id="{F108D354-202A-4065-B38B-8BB54484E7B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45238" y="3568700"/>
            <a:ext cx="2173287"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4" name="Picture 32" descr="Isaac newton sitting under apple tree">
            <a:extLst>
              <a:ext uri="{FF2B5EF4-FFF2-40B4-BE49-F238E27FC236}">
                <a16:creationId xmlns:a16="http://schemas.microsoft.com/office/drawing/2014/main" id="{F7F3EE76-86C8-8BA2-303D-13E98F1B630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074150" y="3582988"/>
            <a:ext cx="2355850" cy="147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5" name="Rectangle 26">
            <a:extLst>
              <a:ext uri="{FF2B5EF4-FFF2-40B4-BE49-F238E27FC236}">
                <a16:creationId xmlns:a16="http://schemas.microsoft.com/office/drawing/2014/main" id="{210F4CA3-5A8E-DF32-4A91-6F2E4B14803F}"/>
              </a:ext>
            </a:extLst>
          </p:cNvPr>
          <p:cNvSpPr>
            <a:spLocks noChangeArrowheads="1"/>
          </p:cNvSpPr>
          <p:nvPr/>
        </p:nvSpPr>
        <p:spPr bwMode="auto">
          <a:xfrm>
            <a:off x="9617075" y="6100763"/>
            <a:ext cx="12747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000"/>
              <a:t>Sumber: </a:t>
            </a:r>
            <a:r>
              <a:rPr lang="en-US" altLang="en-US" sz="1000" i="1"/>
              <a:t>freepik.com</a:t>
            </a:r>
          </a:p>
        </p:txBody>
      </p:sp>
      <p:pic>
        <p:nvPicPr>
          <p:cNvPr id="21"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500"/>
                                        <p:tgtEl>
                                          <p:spTgt spid="1536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4819"/>
                                        </p:tgtEl>
                                        <p:attrNameLst>
                                          <p:attrName>style.visibility</p:attrName>
                                        </p:attrNameLst>
                                      </p:cBhvr>
                                      <p:to>
                                        <p:strVal val="visible"/>
                                      </p:to>
                                    </p:set>
                                    <p:animEffect transition="in" filter="fade">
                                      <p:cBhvr>
                                        <p:cTn id="14" dur="1000"/>
                                        <p:tgtEl>
                                          <p:spTgt spid="34819"/>
                                        </p:tgtEl>
                                      </p:cBhvr>
                                    </p:animEffect>
                                    <p:anim calcmode="lin" valueType="num">
                                      <p:cBhvr>
                                        <p:cTn id="15" dur="1000" fill="hold"/>
                                        <p:tgtEl>
                                          <p:spTgt spid="34819"/>
                                        </p:tgtEl>
                                        <p:attrNameLst>
                                          <p:attrName>ppt_x</p:attrName>
                                        </p:attrNameLst>
                                      </p:cBhvr>
                                      <p:tavLst>
                                        <p:tav tm="0">
                                          <p:val>
                                            <p:strVal val="#ppt_x"/>
                                          </p:val>
                                        </p:tav>
                                        <p:tav tm="100000">
                                          <p:val>
                                            <p:strVal val="#ppt_x"/>
                                          </p:val>
                                        </p:tav>
                                      </p:tavLst>
                                    </p:anim>
                                    <p:anim calcmode="lin" valueType="num">
                                      <p:cBhvr>
                                        <p:cTn id="16" dur="1000" fill="hold"/>
                                        <p:tgtEl>
                                          <p:spTgt spid="3481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4821"/>
                                        </p:tgtEl>
                                        <p:attrNameLst>
                                          <p:attrName>style.visibility</p:attrName>
                                        </p:attrNameLst>
                                      </p:cBhvr>
                                      <p:to>
                                        <p:strVal val="visible"/>
                                      </p:to>
                                    </p:set>
                                    <p:animEffect transition="in" filter="fade">
                                      <p:cBhvr>
                                        <p:cTn id="25" dur="1000"/>
                                        <p:tgtEl>
                                          <p:spTgt spid="34821"/>
                                        </p:tgtEl>
                                      </p:cBhvr>
                                    </p:animEffect>
                                    <p:anim calcmode="lin" valueType="num">
                                      <p:cBhvr>
                                        <p:cTn id="26" dur="1000" fill="hold"/>
                                        <p:tgtEl>
                                          <p:spTgt spid="34821"/>
                                        </p:tgtEl>
                                        <p:attrNameLst>
                                          <p:attrName>ppt_x</p:attrName>
                                        </p:attrNameLst>
                                      </p:cBhvr>
                                      <p:tavLst>
                                        <p:tav tm="0">
                                          <p:val>
                                            <p:strVal val="#ppt_x"/>
                                          </p:val>
                                        </p:tav>
                                        <p:tav tm="100000">
                                          <p:val>
                                            <p:strVal val="#ppt_x"/>
                                          </p:val>
                                        </p:tav>
                                      </p:tavLst>
                                    </p:anim>
                                    <p:anim calcmode="lin" valueType="num">
                                      <p:cBhvr>
                                        <p:cTn id="27" dur="1000" fill="hold"/>
                                        <p:tgtEl>
                                          <p:spTgt spid="348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34823"/>
                                        </p:tgtEl>
                                        <p:attrNameLst>
                                          <p:attrName>style.visibility</p:attrName>
                                        </p:attrNameLst>
                                      </p:cBhvr>
                                      <p:to>
                                        <p:strVal val="visible"/>
                                      </p:to>
                                    </p:set>
                                    <p:animEffect transition="in" filter="fade">
                                      <p:cBhvr>
                                        <p:cTn id="36" dur="1000"/>
                                        <p:tgtEl>
                                          <p:spTgt spid="34823"/>
                                        </p:tgtEl>
                                      </p:cBhvr>
                                    </p:animEffect>
                                    <p:anim calcmode="lin" valueType="num">
                                      <p:cBhvr>
                                        <p:cTn id="37" dur="1000" fill="hold"/>
                                        <p:tgtEl>
                                          <p:spTgt spid="34823"/>
                                        </p:tgtEl>
                                        <p:attrNameLst>
                                          <p:attrName>ppt_x</p:attrName>
                                        </p:attrNameLst>
                                      </p:cBhvr>
                                      <p:tavLst>
                                        <p:tav tm="0">
                                          <p:val>
                                            <p:strVal val="#ppt_x"/>
                                          </p:val>
                                        </p:tav>
                                        <p:tav tm="100000">
                                          <p:val>
                                            <p:strVal val="#ppt_x"/>
                                          </p:val>
                                        </p:tav>
                                      </p:tavLst>
                                    </p:anim>
                                    <p:anim calcmode="lin" valueType="num">
                                      <p:cBhvr>
                                        <p:cTn id="38" dur="1000" fill="hold"/>
                                        <p:tgtEl>
                                          <p:spTgt spid="3482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34825"/>
                                        </p:tgtEl>
                                        <p:attrNameLst>
                                          <p:attrName>style.visibility</p:attrName>
                                        </p:attrNameLst>
                                      </p:cBhvr>
                                      <p:to>
                                        <p:strVal val="visible"/>
                                      </p:to>
                                    </p:set>
                                    <p:animEffect transition="in" filter="fade">
                                      <p:cBhvr>
                                        <p:cTn id="47" dur="1000"/>
                                        <p:tgtEl>
                                          <p:spTgt spid="34825"/>
                                        </p:tgtEl>
                                      </p:cBhvr>
                                    </p:animEffect>
                                    <p:anim calcmode="lin" valueType="num">
                                      <p:cBhvr>
                                        <p:cTn id="48" dur="1000" fill="hold"/>
                                        <p:tgtEl>
                                          <p:spTgt spid="34825"/>
                                        </p:tgtEl>
                                        <p:attrNameLst>
                                          <p:attrName>ppt_x</p:attrName>
                                        </p:attrNameLst>
                                      </p:cBhvr>
                                      <p:tavLst>
                                        <p:tav tm="0">
                                          <p:val>
                                            <p:strVal val="#ppt_x"/>
                                          </p:val>
                                        </p:tav>
                                        <p:tav tm="100000">
                                          <p:val>
                                            <p:strVal val="#ppt_x"/>
                                          </p:val>
                                        </p:tav>
                                      </p:tavLst>
                                    </p:anim>
                                    <p:anim calcmode="lin" valueType="num">
                                      <p:cBhvr>
                                        <p:cTn id="49" dur="1000" fill="hold"/>
                                        <p:tgtEl>
                                          <p:spTgt spid="348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nodeType="afterEffect">
                                  <p:stCondLst>
                                    <p:cond delay="0"/>
                                  </p:stCondLst>
                                  <p:childTnLst>
                                    <p:set>
                                      <p:cBhvr>
                                        <p:cTn id="57" dur="1" fill="hold">
                                          <p:stCondLst>
                                            <p:cond delay="0"/>
                                          </p:stCondLst>
                                        </p:cTn>
                                        <p:tgtEl>
                                          <p:spTgt spid="34826"/>
                                        </p:tgtEl>
                                        <p:attrNameLst>
                                          <p:attrName>style.visibility</p:attrName>
                                        </p:attrNameLst>
                                      </p:cBhvr>
                                      <p:to>
                                        <p:strVal val="visible"/>
                                      </p:to>
                                    </p:set>
                                    <p:animEffect transition="in" filter="fade">
                                      <p:cBhvr>
                                        <p:cTn id="58" dur="1000"/>
                                        <p:tgtEl>
                                          <p:spTgt spid="34826"/>
                                        </p:tgtEl>
                                      </p:cBhvr>
                                    </p:animEffect>
                                    <p:anim calcmode="lin" valueType="num">
                                      <p:cBhvr>
                                        <p:cTn id="59" dur="1000" fill="hold"/>
                                        <p:tgtEl>
                                          <p:spTgt spid="34826"/>
                                        </p:tgtEl>
                                        <p:attrNameLst>
                                          <p:attrName>ppt_x</p:attrName>
                                        </p:attrNameLst>
                                      </p:cBhvr>
                                      <p:tavLst>
                                        <p:tav tm="0">
                                          <p:val>
                                            <p:strVal val="#ppt_x"/>
                                          </p:val>
                                        </p:tav>
                                        <p:tav tm="100000">
                                          <p:val>
                                            <p:strVal val="#ppt_x"/>
                                          </p:val>
                                        </p:tav>
                                      </p:tavLst>
                                    </p:anim>
                                    <p:anim calcmode="lin" valueType="num">
                                      <p:cBhvr>
                                        <p:cTn id="60" dur="1000" fill="hold"/>
                                        <p:tgtEl>
                                          <p:spTgt spid="3482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42" presetClass="entr" presetSubtype="0" fill="hold" nodeType="afterEffect">
                                  <p:stCondLst>
                                    <p:cond delay="0"/>
                                  </p:stCondLst>
                                  <p:childTnLst>
                                    <p:set>
                                      <p:cBhvr>
                                        <p:cTn id="68" dur="1" fill="hold">
                                          <p:stCondLst>
                                            <p:cond delay="0"/>
                                          </p:stCondLst>
                                        </p:cTn>
                                        <p:tgtEl>
                                          <p:spTgt spid="34832"/>
                                        </p:tgtEl>
                                        <p:attrNameLst>
                                          <p:attrName>style.visibility</p:attrName>
                                        </p:attrNameLst>
                                      </p:cBhvr>
                                      <p:to>
                                        <p:strVal val="visible"/>
                                      </p:to>
                                    </p:set>
                                    <p:animEffect transition="in" filter="fade">
                                      <p:cBhvr>
                                        <p:cTn id="69" dur="1000"/>
                                        <p:tgtEl>
                                          <p:spTgt spid="34832"/>
                                        </p:tgtEl>
                                      </p:cBhvr>
                                    </p:animEffect>
                                    <p:anim calcmode="lin" valueType="num">
                                      <p:cBhvr>
                                        <p:cTn id="70" dur="1000" fill="hold"/>
                                        <p:tgtEl>
                                          <p:spTgt spid="34832"/>
                                        </p:tgtEl>
                                        <p:attrNameLst>
                                          <p:attrName>ppt_x</p:attrName>
                                        </p:attrNameLst>
                                      </p:cBhvr>
                                      <p:tavLst>
                                        <p:tav tm="0">
                                          <p:val>
                                            <p:strVal val="#ppt_x"/>
                                          </p:val>
                                        </p:tav>
                                        <p:tav tm="100000">
                                          <p:val>
                                            <p:strVal val="#ppt_x"/>
                                          </p:val>
                                        </p:tav>
                                      </p:tavLst>
                                    </p:anim>
                                    <p:anim calcmode="lin" valueType="num">
                                      <p:cBhvr>
                                        <p:cTn id="71" dur="1000" fill="hold"/>
                                        <p:tgtEl>
                                          <p:spTgt spid="34832"/>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1000"/>
                                        <p:tgtEl>
                                          <p:spTgt spid="9"/>
                                        </p:tgtEl>
                                      </p:cBhvr>
                                    </p:animEffect>
                                    <p:anim calcmode="lin" valueType="num">
                                      <p:cBhvr>
                                        <p:cTn id="75" dur="1000" fill="hold"/>
                                        <p:tgtEl>
                                          <p:spTgt spid="9"/>
                                        </p:tgtEl>
                                        <p:attrNameLst>
                                          <p:attrName>ppt_x</p:attrName>
                                        </p:attrNameLst>
                                      </p:cBhvr>
                                      <p:tavLst>
                                        <p:tav tm="0">
                                          <p:val>
                                            <p:strVal val="#ppt_x"/>
                                          </p:val>
                                        </p:tav>
                                        <p:tav tm="100000">
                                          <p:val>
                                            <p:strVal val="#ppt_x"/>
                                          </p:val>
                                        </p:tav>
                                      </p:tavLst>
                                    </p:anim>
                                    <p:anim calcmode="lin" valueType="num">
                                      <p:cBhvr>
                                        <p:cTn id="76" dur="1000" fill="hold"/>
                                        <p:tgtEl>
                                          <p:spTgt spid="9"/>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42" presetClass="entr" presetSubtype="0" fill="hold" nodeType="afterEffect">
                                  <p:stCondLst>
                                    <p:cond delay="0"/>
                                  </p:stCondLst>
                                  <p:childTnLst>
                                    <p:set>
                                      <p:cBhvr>
                                        <p:cTn id="79" dur="1" fill="hold">
                                          <p:stCondLst>
                                            <p:cond delay="0"/>
                                          </p:stCondLst>
                                        </p:cTn>
                                        <p:tgtEl>
                                          <p:spTgt spid="34833"/>
                                        </p:tgtEl>
                                        <p:attrNameLst>
                                          <p:attrName>style.visibility</p:attrName>
                                        </p:attrNameLst>
                                      </p:cBhvr>
                                      <p:to>
                                        <p:strVal val="visible"/>
                                      </p:to>
                                    </p:set>
                                    <p:animEffect transition="in" filter="fade">
                                      <p:cBhvr>
                                        <p:cTn id="80" dur="1000"/>
                                        <p:tgtEl>
                                          <p:spTgt spid="34833"/>
                                        </p:tgtEl>
                                      </p:cBhvr>
                                    </p:animEffect>
                                    <p:anim calcmode="lin" valueType="num">
                                      <p:cBhvr>
                                        <p:cTn id="81" dur="1000" fill="hold"/>
                                        <p:tgtEl>
                                          <p:spTgt spid="34833"/>
                                        </p:tgtEl>
                                        <p:attrNameLst>
                                          <p:attrName>ppt_x</p:attrName>
                                        </p:attrNameLst>
                                      </p:cBhvr>
                                      <p:tavLst>
                                        <p:tav tm="0">
                                          <p:val>
                                            <p:strVal val="#ppt_x"/>
                                          </p:val>
                                        </p:tav>
                                        <p:tav tm="100000">
                                          <p:val>
                                            <p:strVal val="#ppt_x"/>
                                          </p:val>
                                        </p:tav>
                                      </p:tavLst>
                                    </p:anim>
                                    <p:anim calcmode="lin" valueType="num">
                                      <p:cBhvr>
                                        <p:cTn id="82" dur="1000" fill="hold"/>
                                        <p:tgtEl>
                                          <p:spTgt spid="34833"/>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1000"/>
                                        <p:tgtEl>
                                          <p:spTgt spid="31"/>
                                        </p:tgtEl>
                                      </p:cBhvr>
                                    </p:animEffect>
                                    <p:anim calcmode="lin" valueType="num">
                                      <p:cBhvr>
                                        <p:cTn id="86" dur="1000" fill="hold"/>
                                        <p:tgtEl>
                                          <p:spTgt spid="31"/>
                                        </p:tgtEl>
                                        <p:attrNameLst>
                                          <p:attrName>ppt_x</p:attrName>
                                        </p:attrNameLst>
                                      </p:cBhvr>
                                      <p:tavLst>
                                        <p:tav tm="0">
                                          <p:val>
                                            <p:strVal val="#ppt_x"/>
                                          </p:val>
                                        </p:tav>
                                        <p:tav tm="100000">
                                          <p:val>
                                            <p:strVal val="#ppt_x"/>
                                          </p:val>
                                        </p:tav>
                                      </p:tavLst>
                                    </p:anim>
                                    <p:anim calcmode="lin" valueType="num">
                                      <p:cBhvr>
                                        <p:cTn id="87" dur="1000" fill="hold"/>
                                        <p:tgtEl>
                                          <p:spTgt spid="31"/>
                                        </p:tgtEl>
                                        <p:attrNameLst>
                                          <p:attrName>ppt_y</p:attrName>
                                        </p:attrNameLst>
                                      </p:cBhvr>
                                      <p:tavLst>
                                        <p:tav tm="0">
                                          <p:val>
                                            <p:strVal val="#ppt_y+.1"/>
                                          </p:val>
                                        </p:tav>
                                        <p:tav tm="100000">
                                          <p:val>
                                            <p:strVal val="#ppt_y"/>
                                          </p:val>
                                        </p:tav>
                                      </p:tavLst>
                                    </p:anim>
                                  </p:childTnLst>
                                </p:cTn>
                              </p:par>
                            </p:childTnLst>
                          </p:cTn>
                        </p:par>
                        <p:par>
                          <p:cTn id="88" fill="hold">
                            <p:stCondLst>
                              <p:cond delay="7500"/>
                            </p:stCondLst>
                            <p:childTnLst>
                              <p:par>
                                <p:cTn id="89" presetID="42" presetClass="entr" presetSubtype="0" fill="hold" nodeType="afterEffect">
                                  <p:stCondLst>
                                    <p:cond delay="0"/>
                                  </p:stCondLst>
                                  <p:childTnLst>
                                    <p:set>
                                      <p:cBhvr>
                                        <p:cTn id="90" dur="1" fill="hold">
                                          <p:stCondLst>
                                            <p:cond delay="0"/>
                                          </p:stCondLst>
                                        </p:cTn>
                                        <p:tgtEl>
                                          <p:spTgt spid="34834"/>
                                        </p:tgtEl>
                                        <p:attrNameLst>
                                          <p:attrName>style.visibility</p:attrName>
                                        </p:attrNameLst>
                                      </p:cBhvr>
                                      <p:to>
                                        <p:strVal val="visible"/>
                                      </p:to>
                                    </p:set>
                                    <p:animEffect transition="in" filter="fade">
                                      <p:cBhvr>
                                        <p:cTn id="91" dur="1000"/>
                                        <p:tgtEl>
                                          <p:spTgt spid="34834"/>
                                        </p:tgtEl>
                                      </p:cBhvr>
                                    </p:animEffect>
                                    <p:anim calcmode="lin" valueType="num">
                                      <p:cBhvr>
                                        <p:cTn id="92" dur="1000" fill="hold"/>
                                        <p:tgtEl>
                                          <p:spTgt spid="34834"/>
                                        </p:tgtEl>
                                        <p:attrNameLst>
                                          <p:attrName>ppt_x</p:attrName>
                                        </p:attrNameLst>
                                      </p:cBhvr>
                                      <p:tavLst>
                                        <p:tav tm="0">
                                          <p:val>
                                            <p:strVal val="#ppt_x"/>
                                          </p:val>
                                        </p:tav>
                                        <p:tav tm="100000">
                                          <p:val>
                                            <p:strVal val="#ppt_x"/>
                                          </p:val>
                                        </p:tav>
                                      </p:tavLst>
                                    </p:anim>
                                    <p:anim calcmode="lin" valueType="num">
                                      <p:cBhvr>
                                        <p:cTn id="93" dur="1000" fill="hold"/>
                                        <p:tgtEl>
                                          <p:spTgt spid="3483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0"/>
                                        </p:tgtEl>
                                        <p:attrNameLst>
                                          <p:attrName>style.visibility</p:attrName>
                                        </p:attrNameLst>
                                      </p:cBhvr>
                                      <p:to>
                                        <p:strVal val="visible"/>
                                      </p:to>
                                    </p:set>
                                    <p:animEffect transition="in" filter="fade">
                                      <p:cBhvr>
                                        <p:cTn id="96" dur="1000"/>
                                        <p:tgtEl>
                                          <p:spTgt spid="10"/>
                                        </p:tgtEl>
                                      </p:cBhvr>
                                    </p:animEffect>
                                    <p:anim calcmode="lin" valueType="num">
                                      <p:cBhvr>
                                        <p:cTn id="97" dur="1000" fill="hold"/>
                                        <p:tgtEl>
                                          <p:spTgt spid="10"/>
                                        </p:tgtEl>
                                        <p:attrNameLst>
                                          <p:attrName>ppt_x</p:attrName>
                                        </p:attrNameLst>
                                      </p:cBhvr>
                                      <p:tavLst>
                                        <p:tav tm="0">
                                          <p:val>
                                            <p:strVal val="#ppt_x"/>
                                          </p:val>
                                        </p:tav>
                                        <p:tav tm="100000">
                                          <p:val>
                                            <p:strVal val="#ppt_x"/>
                                          </p:val>
                                        </p:tav>
                                      </p:tavLst>
                                    </p:anim>
                                    <p:anim calcmode="lin" valueType="num">
                                      <p:cBhvr>
                                        <p:cTn id="9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362" grpId="0"/>
      <p:bldP spid="4" grpId="0" animBg="1"/>
      <p:bldP spid="5" grpId="0" animBg="1"/>
      <p:bldP spid="6" grpId="0" animBg="1"/>
      <p:bldP spid="7" grpId="0" animBg="1"/>
      <p:bldP spid="8" grpId="0" animBg="1"/>
      <p:bldP spid="9" grpId="0" animBg="1"/>
      <p:bldP spid="31"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6335E8-9F7B-D8CE-FD24-94419850C21D}"/>
              </a:ext>
            </a:extLst>
          </p:cNvPr>
          <p:cNvSpPr/>
          <p:nvPr/>
        </p:nvSpPr>
        <p:spPr>
          <a:xfrm>
            <a:off x="-11113" y="1260475"/>
            <a:ext cx="8088313" cy="16891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Aft>
                <a:spcPts val="0"/>
              </a:spcAft>
              <a:defRPr/>
            </a:pPr>
            <a:endParaRPr lang="en-US" altLang="en-US" dirty="0">
              <a:solidFill>
                <a:schemeClr val="tx1"/>
              </a:solidFill>
              <a:latin typeface="Arial Rounded MT Bold" panose="020F0704030504030204" pitchFamily="34" charset="77"/>
            </a:endParaRPr>
          </a:p>
        </p:txBody>
      </p:sp>
      <p:sp>
        <p:nvSpPr>
          <p:cNvPr id="7" name="Pentagon 6">
            <a:extLst>
              <a:ext uri="{FF2B5EF4-FFF2-40B4-BE49-F238E27FC236}">
                <a16:creationId xmlns:a16="http://schemas.microsoft.com/office/drawing/2014/main" id="{88BBFDFF-6892-00D1-32E9-11BDB55EEC1E}"/>
              </a:ext>
            </a:extLst>
          </p:cNvPr>
          <p:cNvSpPr/>
          <p:nvPr/>
        </p:nvSpPr>
        <p:spPr>
          <a:xfrm>
            <a:off x="-76200" y="309563"/>
            <a:ext cx="48768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3555" name="TextBox 5">
            <a:extLst>
              <a:ext uri="{FF2B5EF4-FFF2-40B4-BE49-F238E27FC236}">
                <a16:creationId xmlns:a16="http://schemas.microsoft.com/office/drawing/2014/main" id="{2EC4444C-7955-4968-0CDD-D4ABED04F74A}"/>
              </a:ext>
            </a:extLst>
          </p:cNvPr>
          <p:cNvSpPr txBox="1">
            <a:spLocks noChangeArrowheads="1"/>
          </p:cNvSpPr>
          <p:nvPr/>
        </p:nvSpPr>
        <p:spPr bwMode="auto">
          <a:xfrm>
            <a:off x="1792761" y="3435489"/>
            <a:ext cx="8502177" cy="1015663"/>
          </a:xfrm>
          <a:prstGeom prst="rect">
            <a:avLst/>
          </a:prstGeom>
          <a:solidFill>
            <a:schemeClr val="accent6">
              <a:lumMod val="20000"/>
              <a:lumOff val="80000"/>
            </a:schemeClr>
          </a:solidFill>
          <a:ln>
            <a:noFill/>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dirty="0">
                <a:solidFill>
                  <a:srgbClr val="FF0000"/>
                </a:solidFill>
                <a:latin typeface="Arial Rounded MT Bold" panose="020F0704030504030204" pitchFamily="34" charset="77"/>
              </a:rPr>
              <a:t>Jarak </a:t>
            </a:r>
            <a:r>
              <a:rPr lang="en-US" altLang="en-US" sz="2000" dirty="0" err="1">
                <a:latin typeface="Arial Rounded MT Bold" panose="020F0704030504030204" pitchFamily="34" charset="77"/>
              </a:rPr>
              <a:t>merupakan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seluruh</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lintasan</a:t>
            </a:r>
            <a:r>
              <a:rPr lang="en-US" altLang="en-US" sz="2000" dirty="0">
                <a:latin typeface="Arial Rounded MT Bold" panose="020F0704030504030204" pitchFamily="34" charset="77"/>
              </a:rPr>
              <a:t> yang </a:t>
            </a:r>
            <a:r>
              <a:rPr lang="en-US" altLang="en-US" sz="2000" dirty="0" err="1">
                <a:latin typeface="Arial Rounded MT Bold" panose="020F0704030504030204" pitchFamily="34" charset="77"/>
              </a:rPr>
              <a:t>ditempuh</a:t>
            </a:r>
            <a:r>
              <a:rPr lang="en-US" altLang="en-US" sz="2000" dirty="0">
                <a:latin typeface="Arial Rounded MT Bold" panose="020F0704030504030204" pitchFamily="34" charset="77"/>
              </a:rPr>
              <a:t>  oleh </a:t>
            </a:r>
            <a:r>
              <a:rPr lang="en-US" altLang="en-US" sz="2000" dirty="0" err="1">
                <a:latin typeface="Arial Rounded MT Bold" panose="020F0704030504030204" pitchFamily="34" charset="77"/>
              </a:rPr>
              <a:t>benda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Dalam</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hal</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ini</a:t>
            </a:r>
            <a:r>
              <a:rPr lang="en-US" altLang="en-US" sz="2000" dirty="0">
                <a:latin typeface="Arial Rounded MT Bold" panose="020F0704030504030204" pitchFamily="34" charset="77"/>
              </a:rPr>
              <a:t> Ahmad </a:t>
            </a:r>
            <a:r>
              <a:rPr lang="en-US" altLang="en-US" sz="2000" dirty="0" err="1">
                <a:latin typeface="Arial Rounded MT Bold" panose="020F0704030504030204" pitchFamily="34" charset="77"/>
              </a:rPr>
              <a:t>menempuh</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jarak</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yaitu</a:t>
            </a:r>
            <a:r>
              <a:rPr lang="en-US" altLang="en-US" sz="2000" dirty="0">
                <a:latin typeface="Arial Rounded MT Bold" panose="020F0704030504030204" pitchFamily="34" charset="77"/>
              </a:rPr>
              <a:t> 400 m + 300 m = </a:t>
            </a:r>
            <a:r>
              <a:rPr lang="en-US" altLang="en-US" sz="2000" dirty="0" smtClean="0">
                <a:latin typeface="Arial Rounded MT Bold" panose="020F0704030504030204" pitchFamily="34" charset="77"/>
              </a:rPr>
              <a:t>         700 </a:t>
            </a:r>
            <a:r>
              <a:rPr lang="en-US" altLang="en-US" sz="2000" dirty="0">
                <a:latin typeface="Arial Rounded MT Bold" panose="020F0704030504030204" pitchFamily="34" charset="77"/>
              </a:rPr>
              <a:t>meter.</a:t>
            </a:r>
            <a:endParaRPr lang="id-ID" altLang="en-US" sz="2000" dirty="0">
              <a:latin typeface="Arial Rounded MT Bold" panose="020F0704030504030204" pitchFamily="34" charset="77"/>
            </a:endParaRPr>
          </a:p>
        </p:txBody>
      </p:sp>
      <p:sp>
        <p:nvSpPr>
          <p:cNvPr id="35844" name="TextBox 5">
            <a:extLst>
              <a:ext uri="{FF2B5EF4-FFF2-40B4-BE49-F238E27FC236}">
                <a16:creationId xmlns:a16="http://schemas.microsoft.com/office/drawing/2014/main" id="{B6D37A29-0325-DC75-C4AA-1729AAD63B40}"/>
              </a:ext>
            </a:extLst>
          </p:cNvPr>
          <p:cNvSpPr txBox="1">
            <a:spLocks noChangeArrowheads="1"/>
          </p:cNvSpPr>
          <p:nvPr/>
        </p:nvSpPr>
        <p:spPr bwMode="auto">
          <a:xfrm>
            <a:off x="228600" y="390525"/>
            <a:ext cx="609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b="1">
                <a:latin typeface="Arial Rounded MT Bold" panose="020F0704030504030204" pitchFamily="34" charset="77"/>
                <a:cs typeface="Arial" panose="020B0604020202020204" pitchFamily="34" charset="0"/>
              </a:rPr>
              <a:t>Jarak dan Perpindahan</a:t>
            </a:r>
            <a:endParaRPr lang="id-ID" altLang="en-US" b="1">
              <a:latin typeface="Arial Rounded MT Bold" panose="020F0704030504030204" pitchFamily="34" charset="77"/>
              <a:cs typeface="Arial" panose="020B0604020202020204" pitchFamily="34" charset="0"/>
            </a:endParaRPr>
          </a:p>
        </p:txBody>
      </p:sp>
      <p:sp>
        <p:nvSpPr>
          <p:cNvPr id="23558" name="TextBox 5">
            <a:extLst>
              <a:ext uri="{FF2B5EF4-FFF2-40B4-BE49-F238E27FC236}">
                <a16:creationId xmlns:a16="http://schemas.microsoft.com/office/drawing/2014/main" id="{00B5C6E5-5FC9-FDF3-720B-9438D070708D}"/>
              </a:ext>
            </a:extLst>
          </p:cNvPr>
          <p:cNvSpPr txBox="1">
            <a:spLocks noChangeArrowheads="1"/>
          </p:cNvSpPr>
          <p:nvPr/>
        </p:nvSpPr>
        <p:spPr bwMode="auto">
          <a:xfrm>
            <a:off x="1867711" y="4676775"/>
            <a:ext cx="8427227" cy="1014413"/>
          </a:xfrm>
          <a:prstGeom prst="rect">
            <a:avLst/>
          </a:prstGeom>
          <a:solidFill>
            <a:schemeClr val="accent6">
              <a:lumMod val="20000"/>
              <a:lumOff val="80000"/>
            </a:schemeClr>
          </a:solidFill>
          <a:ln>
            <a:noFill/>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dirty="0" err="1">
                <a:solidFill>
                  <a:srgbClr val="FF0000"/>
                </a:solidFill>
                <a:latin typeface="Arial Rounded MT Bold" panose="020F0704030504030204" pitchFamily="34" charset="77"/>
              </a:rPr>
              <a:t>Perpindahan</a:t>
            </a:r>
            <a:r>
              <a:rPr lang="en-US" altLang="en-US" sz="2000" dirty="0">
                <a:solidFill>
                  <a:srgbClr val="FF0000"/>
                </a:solidFill>
                <a:latin typeface="Arial Rounded MT Bold" panose="020F0704030504030204" pitchFamily="34" charset="77"/>
              </a:rPr>
              <a:t> </a:t>
            </a:r>
            <a:r>
              <a:rPr lang="en-US" altLang="en-US" sz="2000" dirty="0" err="1">
                <a:latin typeface="Arial Rounded MT Bold" panose="020F0704030504030204" pitchFamily="34" charset="77"/>
              </a:rPr>
              <a:t>merupakan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panjang</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lintasan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lurus</a:t>
            </a:r>
            <a:r>
              <a:rPr lang="en-US" altLang="en-US" sz="2000" dirty="0">
                <a:latin typeface="Arial Rounded MT Bold" panose="020F0704030504030204" pitchFamily="34" charset="77"/>
              </a:rPr>
              <a:t> yang </a:t>
            </a:r>
            <a:r>
              <a:rPr lang="en-US" altLang="en-US" sz="2000" dirty="0" err="1">
                <a:latin typeface="Arial Rounded MT Bold" panose="020F0704030504030204" pitchFamily="34" charset="77"/>
              </a:rPr>
              <a:t>diukur</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dari</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titik</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awal</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dengan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posisi</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terakhir</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Dalam</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hal</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ini</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perpindahan</a:t>
            </a:r>
            <a:r>
              <a:rPr lang="en-US" altLang="en-US" sz="2000" dirty="0">
                <a:latin typeface="Arial Rounded MT Bold" panose="020F0704030504030204" pitchFamily="34" charset="77"/>
              </a:rPr>
              <a:t> Ahmad  </a:t>
            </a:r>
            <a:r>
              <a:rPr lang="en-US" altLang="en-US" sz="2000" dirty="0" err="1">
                <a:latin typeface="Arial Rounded MT Bold" panose="020F0704030504030204" pitchFamily="34" charset="77"/>
              </a:rPr>
              <a:t>sejauh</a:t>
            </a:r>
            <a:r>
              <a:rPr lang="en-US" altLang="en-US" sz="2000" dirty="0">
                <a:latin typeface="Arial Rounded MT Bold" panose="020F0704030504030204" pitchFamily="34" charset="77"/>
              </a:rPr>
              <a:t> 400 m - 300 m = 100 meter.</a:t>
            </a:r>
            <a:endParaRPr lang="id-ID" altLang="en-US" sz="2000" dirty="0">
              <a:latin typeface="Arial Rounded MT Bold" panose="020F0704030504030204" pitchFamily="34" charset="77"/>
            </a:endParaRPr>
          </a:p>
        </p:txBody>
      </p:sp>
      <p:sp>
        <p:nvSpPr>
          <p:cNvPr id="35846" name="Rectangle 1">
            <a:extLst>
              <a:ext uri="{FF2B5EF4-FFF2-40B4-BE49-F238E27FC236}">
                <a16:creationId xmlns:a16="http://schemas.microsoft.com/office/drawing/2014/main" id="{5B25A7D9-1D87-246C-341D-6A784803536F}"/>
              </a:ext>
            </a:extLst>
          </p:cNvPr>
          <p:cNvSpPr>
            <a:spLocks noChangeArrowheads="1"/>
          </p:cNvSpPr>
          <p:nvPr/>
        </p:nvSpPr>
        <p:spPr bwMode="auto">
          <a:xfrm>
            <a:off x="76200" y="1290638"/>
            <a:ext cx="1049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b="1" u="sng"/>
              <a:t>Ilustrasi: </a:t>
            </a:r>
            <a:endParaRPr lang="en-US" altLang="en-US" sz="1800" u="sng"/>
          </a:p>
        </p:txBody>
      </p:sp>
      <p:sp>
        <p:nvSpPr>
          <p:cNvPr id="35847" name="Rectangle 2">
            <a:extLst>
              <a:ext uri="{FF2B5EF4-FFF2-40B4-BE49-F238E27FC236}">
                <a16:creationId xmlns:a16="http://schemas.microsoft.com/office/drawing/2014/main" id="{7AB58F84-346F-D8C6-0FA7-981A6D6D8998}"/>
              </a:ext>
            </a:extLst>
          </p:cNvPr>
          <p:cNvSpPr>
            <a:spLocks noChangeArrowheads="1"/>
          </p:cNvSpPr>
          <p:nvPr/>
        </p:nvSpPr>
        <p:spPr bwMode="auto">
          <a:xfrm>
            <a:off x="-381000" y="1612900"/>
            <a:ext cx="8372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lvl="1" algn="just" eaLnBrk="1" hangingPunct="1">
              <a:lnSpc>
                <a:spcPct val="100000"/>
              </a:lnSpc>
              <a:spcBef>
                <a:spcPct val="0"/>
              </a:spcBef>
              <a:buFontTx/>
              <a:buNone/>
            </a:pPr>
            <a:r>
              <a:rPr lang="en-US" altLang="en-US" sz="1800">
                <a:latin typeface="Arial Rounded MT Bold" panose="020F0704030504030204" pitchFamily="34" charset="77"/>
              </a:rPr>
              <a:t>Ahmad pergi ke sekolah dengan   berjalan kaki  ke arah barat sejauh 400 meter. Namun, ia ingat tidak membawa alat tulis sehingga ia berjalan kembali ke timur sejauh 300 untuk membeli alat tulis tersebut di warung.  </a:t>
            </a:r>
            <a:endParaRPr lang="en-US" altLang="en-US" sz="1400">
              <a:latin typeface="Arial Rounded MT Bold" panose="020F0704030504030204" pitchFamily="34" charset="77"/>
            </a:endParaRPr>
          </a:p>
        </p:txBody>
      </p:sp>
      <p:cxnSp>
        <p:nvCxnSpPr>
          <p:cNvPr id="5" name="Straight Arrow Connector 4">
            <a:extLst>
              <a:ext uri="{FF2B5EF4-FFF2-40B4-BE49-F238E27FC236}">
                <a16:creationId xmlns:a16="http://schemas.microsoft.com/office/drawing/2014/main" id="{A1D69FF7-AE7C-84D4-BDAC-A28F970AFAAB}"/>
              </a:ext>
            </a:extLst>
          </p:cNvPr>
          <p:cNvCxnSpPr/>
          <p:nvPr/>
        </p:nvCxnSpPr>
        <p:spPr>
          <a:xfrm flipH="1" flipV="1">
            <a:off x="8915400" y="1316038"/>
            <a:ext cx="1905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B8B45C-745A-B7EE-011E-EBB1633427C6}"/>
              </a:ext>
            </a:extLst>
          </p:cNvPr>
          <p:cNvCxnSpPr>
            <a:cxnSpLocks/>
          </p:cNvCxnSpPr>
          <p:nvPr/>
        </p:nvCxnSpPr>
        <p:spPr>
          <a:xfrm flipV="1">
            <a:off x="8967788" y="1897063"/>
            <a:ext cx="900112"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850" name="TextBox 5">
            <a:extLst>
              <a:ext uri="{FF2B5EF4-FFF2-40B4-BE49-F238E27FC236}">
                <a16:creationId xmlns:a16="http://schemas.microsoft.com/office/drawing/2014/main" id="{52424AE8-C158-20E7-5732-F354E1FF958F}"/>
              </a:ext>
            </a:extLst>
          </p:cNvPr>
          <p:cNvSpPr txBox="1">
            <a:spLocks noChangeArrowheads="1"/>
          </p:cNvSpPr>
          <p:nvPr/>
        </p:nvSpPr>
        <p:spPr bwMode="auto">
          <a:xfrm>
            <a:off x="9601200" y="915988"/>
            <a:ext cx="990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800" dirty="0"/>
              <a:t>400 m</a:t>
            </a:r>
          </a:p>
        </p:txBody>
      </p:sp>
      <p:sp>
        <p:nvSpPr>
          <p:cNvPr id="35851" name="TextBox 15">
            <a:extLst>
              <a:ext uri="{FF2B5EF4-FFF2-40B4-BE49-F238E27FC236}">
                <a16:creationId xmlns:a16="http://schemas.microsoft.com/office/drawing/2014/main" id="{1639EF7D-2631-9087-CD58-FE11F1F5B2CC}"/>
              </a:ext>
            </a:extLst>
          </p:cNvPr>
          <p:cNvSpPr txBox="1">
            <a:spLocks noChangeArrowheads="1"/>
          </p:cNvSpPr>
          <p:nvPr/>
        </p:nvSpPr>
        <p:spPr bwMode="auto">
          <a:xfrm>
            <a:off x="8915400" y="1527175"/>
            <a:ext cx="990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800"/>
              <a:t>300 m</a:t>
            </a:r>
          </a:p>
        </p:txBody>
      </p:sp>
      <p:pic>
        <p:nvPicPr>
          <p:cNvPr id="13"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844"/>
                                        </p:tgtEl>
                                        <p:attrNameLst>
                                          <p:attrName>style.visibility</p:attrName>
                                        </p:attrNameLst>
                                      </p:cBhvr>
                                      <p:to>
                                        <p:strVal val="visible"/>
                                      </p:to>
                                    </p:set>
                                    <p:animEffect transition="in" filter="fade">
                                      <p:cBhvr>
                                        <p:cTn id="10" dur="500"/>
                                        <p:tgtEl>
                                          <p:spTgt spid="3584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5847"/>
                                        </p:tgtEl>
                                        <p:attrNameLst>
                                          <p:attrName>style.visibility</p:attrName>
                                        </p:attrNameLst>
                                      </p:cBhvr>
                                      <p:to>
                                        <p:strVal val="visible"/>
                                      </p:to>
                                    </p:set>
                                    <p:animEffect transition="in" filter="fade">
                                      <p:cBhvr>
                                        <p:cTn id="19" dur="1000"/>
                                        <p:tgtEl>
                                          <p:spTgt spid="35847"/>
                                        </p:tgtEl>
                                      </p:cBhvr>
                                    </p:animEffect>
                                    <p:anim calcmode="lin" valueType="num">
                                      <p:cBhvr>
                                        <p:cTn id="20" dur="1000" fill="hold"/>
                                        <p:tgtEl>
                                          <p:spTgt spid="35847"/>
                                        </p:tgtEl>
                                        <p:attrNameLst>
                                          <p:attrName>ppt_x</p:attrName>
                                        </p:attrNameLst>
                                      </p:cBhvr>
                                      <p:tavLst>
                                        <p:tav tm="0">
                                          <p:val>
                                            <p:strVal val="#ppt_x"/>
                                          </p:val>
                                        </p:tav>
                                        <p:tav tm="100000">
                                          <p:val>
                                            <p:strVal val="#ppt_x"/>
                                          </p:val>
                                        </p:tav>
                                      </p:tavLst>
                                    </p:anim>
                                    <p:anim calcmode="lin" valueType="num">
                                      <p:cBhvr>
                                        <p:cTn id="21" dur="1000" fill="hold"/>
                                        <p:tgtEl>
                                          <p:spTgt spid="3584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5846"/>
                                        </p:tgtEl>
                                        <p:attrNameLst>
                                          <p:attrName>style.visibility</p:attrName>
                                        </p:attrNameLst>
                                      </p:cBhvr>
                                      <p:to>
                                        <p:strVal val="visible"/>
                                      </p:to>
                                    </p:set>
                                    <p:animEffect transition="in" filter="fade">
                                      <p:cBhvr>
                                        <p:cTn id="24" dur="1000"/>
                                        <p:tgtEl>
                                          <p:spTgt spid="35846"/>
                                        </p:tgtEl>
                                      </p:cBhvr>
                                    </p:animEffect>
                                    <p:anim calcmode="lin" valueType="num">
                                      <p:cBhvr>
                                        <p:cTn id="25" dur="1000" fill="hold"/>
                                        <p:tgtEl>
                                          <p:spTgt spid="35846"/>
                                        </p:tgtEl>
                                        <p:attrNameLst>
                                          <p:attrName>ppt_x</p:attrName>
                                        </p:attrNameLst>
                                      </p:cBhvr>
                                      <p:tavLst>
                                        <p:tav tm="0">
                                          <p:val>
                                            <p:strVal val="#ppt_x"/>
                                          </p:val>
                                        </p:tav>
                                        <p:tav tm="100000">
                                          <p:val>
                                            <p:strVal val="#ppt_x"/>
                                          </p:val>
                                        </p:tav>
                                      </p:tavLst>
                                    </p:anim>
                                    <p:anim calcmode="lin" valueType="num">
                                      <p:cBhvr>
                                        <p:cTn id="26" dur="1000" fill="hold"/>
                                        <p:tgtEl>
                                          <p:spTgt spid="3584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35850"/>
                                        </p:tgtEl>
                                        <p:attrNameLst>
                                          <p:attrName>style.visibility</p:attrName>
                                        </p:attrNameLst>
                                      </p:cBhvr>
                                      <p:to>
                                        <p:strVal val="visible"/>
                                      </p:to>
                                    </p:set>
                                    <p:animEffect transition="in" filter="fade">
                                      <p:cBhvr>
                                        <p:cTn id="30" dur="500"/>
                                        <p:tgtEl>
                                          <p:spTgt spid="35850"/>
                                        </p:tgtEl>
                                      </p:cBhvr>
                                    </p:animEffect>
                                  </p:childTnLst>
                                </p:cTn>
                              </p:par>
                              <p:par>
                                <p:cTn id="31" presetID="10"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851"/>
                                        </p:tgtEl>
                                        <p:attrNameLst>
                                          <p:attrName>style.visibility</p:attrName>
                                        </p:attrNameLst>
                                      </p:cBhvr>
                                      <p:to>
                                        <p:strVal val="visible"/>
                                      </p:to>
                                    </p:set>
                                    <p:animEffect transition="in" filter="fade">
                                      <p:cBhvr>
                                        <p:cTn id="39" dur="500"/>
                                        <p:tgtEl>
                                          <p:spTgt spid="35851"/>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23555"/>
                                        </p:tgtEl>
                                        <p:attrNameLst>
                                          <p:attrName>style.visibility</p:attrName>
                                        </p:attrNameLst>
                                      </p:cBhvr>
                                      <p:to>
                                        <p:strVal val="visible"/>
                                      </p:to>
                                    </p:set>
                                    <p:animEffect transition="in" filter="fade">
                                      <p:cBhvr>
                                        <p:cTn id="43" dur="500"/>
                                        <p:tgtEl>
                                          <p:spTgt spid="23555"/>
                                        </p:tgtEl>
                                      </p:cBhvr>
                                    </p:animEffect>
                                  </p:childTnLst>
                                </p:cTn>
                              </p:par>
                            </p:childTnLst>
                          </p:cTn>
                        </p:par>
                        <p:par>
                          <p:cTn id="44" fill="hold">
                            <p:stCondLst>
                              <p:cond delay="2500"/>
                            </p:stCondLst>
                            <p:childTnLst>
                              <p:par>
                                <p:cTn id="45" presetID="22" presetClass="entr" presetSubtype="4" fill="hold" grpId="0" nodeType="afterEffect">
                                  <p:stCondLst>
                                    <p:cond delay="0"/>
                                  </p:stCondLst>
                                  <p:childTnLst>
                                    <p:set>
                                      <p:cBhvr>
                                        <p:cTn id="46" dur="1" fill="hold">
                                          <p:stCondLst>
                                            <p:cond delay="0"/>
                                          </p:stCondLst>
                                        </p:cTn>
                                        <p:tgtEl>
                                          <p:spTgt spid="23558"/>
                                        </p:tgtEl>
                                        <p:attrNameLst>
                                          <p:attrName>style.visibility</p:attrName>
                                        </p:attrNameLst>
                                      </p:cBhvr>
                                      <p:to>
                                        <p:strVal val="visible"/>
                                      </p:to>
                                    </p:set>
                                    <p:animEffect transition="in" filter="wipe(down)">
                                      <p:cBhvr>
                                        <p:cTn id="47" dur="500"/>
                                        <p:tgtEl>
                                          <p:spTgt spid="23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23555" grpId="0" animBg="1"/>
      <p:bldP spid="35844" grpId="0"/>
      <p:bldP spid="23558" grpId="0" animBg="1"/>
      <p:bldP spid="35846" grpId="0"/>
      <p:bldP spid="35847" grpId="0"/>
      <p:bldP spid="35850" grpId="0"/>
      <p:bldP spid="358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a:extLst>
              <a:ext uri="{FF2B5EF4-FFF2-40B4-BE49-F238E27FC236}">
                <a16:creationId xmlns:a16="http://schemas.microsoft.com/office/drawing/2014/main" id="{B58C3B1C-BD80-97A2-A4F5-DCDC47DF20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741" b="12099"/>
          <a:stretch>
            <a:fillRect/>
          </a:stretch>
        </p:blipFill>
        <p:spPr bwMode="auto">
          <a:xfrm>
            <a:off x="-22225" y="0"/>
            <a:ext cx="122348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Rectangle 28">
            <a:extLst>
              <a:ext uri="{FF2B5EF4-FFF2-40B4-BE49-F238E27FC236}">
                <a16:creationId xmlns:a16="http://schemas.microsoft.com/office/drawing/2014/main" id="{C10F1721-678B-432B-896F-CA1DB60DCBB0}"/>
              </a:ext>
            </a:extLst>
          </p:cNvPr>
          <p:cNvSpPr>
            <a:spLocks noChangeArrowheads="1"/>
          </p:cNvSpPr>
          <p:nvPr/>
        </p:nvSpPr>
        <p:spPr bwMode="auto">
          <a:xfrm>
            <a:off x="9830948" y="6085681"/>
            <a:ext cx="1479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200" dirty="0" err="1">
                <a:solidFill>
                  <a:schemeClr val="bg1"/>
                </a:solidFill>
              </a:rPr>
              <a:t>Sumber</a:t>
            </a:r>
            <a:r>
              <a:rPr lang="en-US" altLang="en-US" sz="1200" dirty="0">
                <a:solidFill>
                  <a:schemeClr val="bg1"/>
                </a:solidFill>
              </a:rPr>
              <a:t>: </a:t>
            </a:r>
            <a:r>
              <a:rPr lang="en-US" altLang="en-US" sz="1200" i="1" dirty="0">
                <a:solidFill>
                  <a:schemeClr val="bg1"/>
                </a:solidFill>
              </a:rPr>
              <a:t>freepik.com</a:t>
            </a:r>
            <a:endParaRPr lang="id-ID" altLang="en-US" sz="1200" i="1" dirty="0">
              <a:solidFill>
                <a:schemeClr val="bg1"/>
              </a:solidFill>
            </a:endParaRPr>
          </a:p>
        </p:txBody>
      </p:sp>
      <p:pic>
        <p:nvPicPr>
          <p:cNvPr id="16387" name="Picture 13">
            <a:extLst>
              <a:ext uri="{FF2B5EF4-FFF2-40B4-BE49-F238E27FC236}">
                <a16:creationId xmlns:a16="http://schemas.microsoft.com/office/drawing/2014/main" id="{7F731FE6-8C3A-0F48-2F27-3AC6D81FFB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24588"/>
            <a:ext cx="12190413"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Group 19">
            <a:extLst>
              <a:ext uri="{FF2B5EF4-FFF2-40B4-BE49-F238E27FC236}">
                <a16:creationId xmlns:a16="http://schemas.microsoft.com/office/drawing/2014/main" id="{E0EC2026-F87B-2009-0A80-E8DA879B3B16}"/>
              </a:ext>
            </a:extLst>
          </p:cNvPr>
          <p:cNvGrpSpPr>
            <a:grpSpLocks/>
          </p:cNvGrpSpPr>
          <p:nvPr/>
        </p:nvGrpSpPr>
        <p:grpSpPr bwMode="auto">
          <a:xfrm>
            <a:off x="377825" y="355600"/>
            <a:ext cx="2398713" cy="1089025"/>
            <a:chOff x="55507" y="128083"/>
            <a:chExt cx="1798411" cy="817329"/>
          </a:xfrm>
        </p:grpSpPr>
        <p:sp>
          <p:nvSpPr>
            <p:cNvPr id="21" name="Rectangle 20">
              <a:extLst>
                <a:ext uri="{FF2B5EF4-FFF2-40B4-BE49-F238E27FC236}">
                  <a16:creationId xmlns:a16="http://schemas.microsoft.com/office/drawing/2014/main" id="{9CB8D37A-0081-5FA0-3096-7EBE2508BFDD}"/>
                </a:ext>
              </a:extLst>
            </p:cNvPr>
            <p:cNvSpPr/>
            <p:nvPr/>
          </p:nvSpPr>
          <p:spPr>
            <a:xfrm>
              <a:off x="487554" y="172167"/>
              <a:ext cx="1366364" cy="386027"/>
            </a:xfrm>
            <a:prstGeom prst="rect">
              <a:avLst/>
            </a:prstGeom>
            <a:solidFill>
              <a:srgbClr val="F051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22" name="TextBox 21">
              <a:extLst>
                <a:ext uri="{FF2B5EF4-FFF2-40B4-BE49-F238E27FC236}">
                  <a16:creationId xmlns:a16="http://schemas.microsoft.com/office/drawing/2014/main" id="{57E5D3B1-8588-73D5-AC82-C6469239F636}"/>
                </a:ext>
              </a:extLst>
            </p:cNvPr>
            <p:cNvSpPr txBox="1"/>
            <p:nvPr/>
          </p:nvSpPr>
          <p:spPr>
            <a:xfrm>
              <a:off x="692271" y="128083"/>
              <a:ext cx="1002159" cy="438451"/>
            </a:xfrm>
            <a:prstGeom prst="rect">
              <a:avLst/>
            </a:prstGeom>
            <a:noFill/>
          </p:spPr>
          <p:txBody>
            <a:bodyPr wrap="none">
              <a:spAutoFit/>
            </a:bodyPr>
            <a:lstStyle/>
            <a:p>
              <a:pPr eaLnBrk="1" fontAlgn="auto" hangingPunct="1">
                <a:spcBef>
                  <a:spcPts val="0"/>
                </a:spcBef>
                <a:spcAft>
                  <a:spcPts val="0"/>
                </a:spcAft>
                <a:defRPr/>
              </a:pPr>
              <a:r>
                <a:rPr lang="en-US" sz="3200" b="1" spc="67" dirty="0">
                  <a:solidFill>
                    <a:schemeClr val="bg1">
                      <a:lumMod val="95000"/>
                    </a:schemeClr>
                  </a:solidFill>
                  <a:latin typeface="+mn-lt"/>
                </a:rPr>
                <a:t>BAB 4 </a:t>
              </a:r>
              <a:endParaRPr lang="id-ID" sz="3200" dirty="0">
                <a:solidFill>
                  <a:schemeClr val="bg1">
                    <a:lumMod val="95000"/>
                  </a:schemeClr>
                </a:solidFill>
                <a:latin typeface="+mn-lt"/>
              </a:endParaRPr>
            </a:p>
          </p:txBody>
        </p:sp>
        <p:sp>
          <p:nvSpPr>
            <p:cNvPr id="23" name="Rectangle 22">
              <a:extLst>
                <a:ext uri="{FF2B5EF4-FFF2-40B4-BE49-F238E27FC236}">
                  <a16:creationId xmlns:a16="http://schemas.microsoft.com/office/drawing/2014/main" id="{ED1E025A-89F7-90B3-9EC4-D064C3603A27}"/>
                </a:ext>
              </a:extLst>
            </p:cNvPr>
            <p:cNvSpPr/>
            <p:nvPr/>
          </p:nvSpPr>
          <p:spPr>
            <a:xfrm>
              <a:off x="487554" y="558194"/>
              <a:ext cx="432047" cy="38721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25" name="Rectangle 24">
              <a:extLst>
                <a:ext uri="{FF2B5EF4-FFF2-40B4-BE49-F238E27FC236}">
                  <a16:creationId xmlns:a16="http://schemas.microsoft.com/office/drawing/2014/main" id="{ACC3F792-DEDF-F80D-3135-CEB777F90CF9}"/>
                </a:ext>
              </a:extLst>
            </p:cNvPr>
            <p:cNvSpPr/>
            <p:nvPr/>
          </p:nvSpPr>
          <p:spPr>
            <a:xfrm>
              <a:off x="55507" y="172167"/>
              <a:ext cx="432047" cy="38602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grpSp>
      <p:grpSp>
        <p:nvGrpSpPr>
          <p:cNvPr id="26" name="Group 25">
            <a:extLst>
              <a:ext uri="{FF2B5EF4-FFF2-40B4-BE49-F238E27FC236}">
                <a16:creationId xmlns:a16="http://schemas.microsoft.com/office/drawing/2014/main" id="{7E2836F7-475A-B896-FA7B-4830D09785D9}"/>
              </a:ext>
            </a:extLst>
          </p:cNvPr>
          <p:cNvGrpSpPr>
            <a:grpSpLocks/>
          </p:cNvGrpSpPr>
          <p:nvPr/>
        </p:nvGrpSpPr>
        <p:grpSpPr bwMode="auto">
          <a:xfrm>
            <a:off x="2155825" y="223838"/>
            <a:ext cx="673100" cy="1681162"/>
            <a:chOff x="1388493" y="29628"/>
            <a:chExt cx="505711" cy="1260992"/>
          </a:xfrm>
        </p:grpSpPr>
        <p:sp>
          <p:nvSpPr>
            <p:cNvPr id="27" name="Rectangle 26">
              <a:extLst>
                <a:ext uri="{FF2B5EF4-FFF2-40B4-BE49-F238E27FC236}">
                  <a16:creationId xmlns:a16="http://schemas.microsoft.com/office/drawing/2014/main" id="{D75A4F5E-3C56-6798-14AC-6CF56ED0DB72}"/>
                </a:ext>
              </a:extLst>
            </p:cNvPr>
            <p:cNvSpPr/>
            <p:nvPr/>
          </p:nvSpPr>
          <p:spPr>
            <a:xfrm>
              <a:off x="1388493" y="536883"/>
              <a:ext cx="59636" cy="753737"/>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36" name="Rectangle 35">
              <a:extLst>
                <a:ext uri="{FF2B5EF4-FFF2-40B4-BE49-F238E27FC236}">
                  <a16:creationId xmlns:a16="http://schemas.microsoft.com/office/drawing/2014/main" id="{69626E64-72B9-538E-9180-59CD3A94BA7B}"/>
                </a:ext>
              </a:extLst>
            </p:cNvPr>
            <p:cNvSpPr/>
            <p:nvPr/>
          </p:nvSpPr>
          <p:spPr>
            <a:xfrm>
              <a:off x="1784474" y="104644"/>
              <a:ext cx="69177" cy="440573"/>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37" name="Oval 36">
              <a:extLst>
                <a:ext uri="{FF2B5EF4-FFF2-40B4-BE49-F238E27FC236}">
                  <a16:creationId xmlns:a16="http://schemas.microsoft.com/office/drawing/2014/main" id="{6EC306FD-87E8-8B1E-1764-5879A866229F}"/>
                </a:ext>
              </a:extLst>
            </p:cNvPr>
            <p:cNvSpPr/>
            <p:nvPr/>
          </p:nvSpPr>
          <p:spPr>
            <a:xfrm>
              <a:off x="1745115" y="29628"/>
              <a:ext cx="149089" cy="150033"/>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38" name="Rectangle 37">
              <a:extLst>
                <a:ext uri="{FF2B5EF4-FFF2-40B4-BE49-F238E27FC236}">
                  <a16:creationId xmlns:a16="http://schemas.microsoft.com/office/drawing/2014/main" id="{1B1F80BD-7784-8CDF-470A-CD35DBF08818}"/>
                </a:ext>
              </a:extLst>
            </p:cNvPr>
            <p:cNvSpPr/>
            <p:nvPr/>
          </p:nvSpPr>
          <p:spPr>
            <a:xfrm rot="16200000">
              <a:off x="1587137" y="340622"/>
              <a:ext cx="69063" cy="46396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grpSp>
      <p:pic>
        <p:nvPicPr>
          <p:cNvPr id="16390" name="Picture 23">
            <a:extLst>
              <a:ext uri="{FF2B5EF4-FFF2-40B4-BE49-F238E27FC236}">
                <a16:creationId xmlns:a16="http://schemas.microsoft.com/office/drawing/2014/main" id="{38CED3B4-1E81-A0AC-01D1-D5D1FF167B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 name="Group 30">
            <a:extLst>
              <a:ext uri="{FF2B5EF4-FFF2-40B4-BE49-F238E27FC236}">
                <a16:creationId xmlns:a16="http://schemas.microsoft.com/office/drawing/2014/main" id="{6C5673C8-9F12-C1D2-01C8-F54BA3A3C19F}"/>
              </a:ext>
            </a:extLst>
          </p:cNvPr>
          <p:cNvGrpSpPr/>
          <p:nvPr/>
        </p:nvGrpSpPr>
        <p:grpSpPr>
          <a:xfrm>
            <a:off x="1924072" y="971617"/>
            <a:ext cx="7753328" cy="933383"/>
            <a:chOff x="1229012" y="545950"/>
            <a:chExt cx="4168663" cy="890291"/>
          </a:xfrm>
          <a:effectLst>
            <a:outerShdw blurRad="50800" dist="38100" dir="2700000" algn="tl" rotWithShape="0">
              <a:prstClr val="black">
                <a:alpha val="40000"/>
              </a:prstClr>
            </a:outerShdw>
          </a:effectLst>
        </p:grpSpPr>
        <p:sp>
          <p:nvSpPr>
            <p:cNvPr id="33" name="Rectangle 32">
              <a:extLst>
                <a:ext uri="{FF2B5EF4-FFF2-40B4-BE49-F238E27FC236}">
                  <a16:creationId xmlns:a16="http://schemas.microsoft.com/office/drawing/2014/main" id="{28C57BC9-E139-810C-6AFD-BD2DCEF5D883}"/>
                </a:ext>
              </a:extLst>
            </p:cNvPr>
            <p:cNvSpPr/>
            <p:nvPr/>
          </p:nvSpPr>
          <p:spPr>
            <a:xfrm>
              <a:off x="1388494" y="545950"/>
              <a:ext cx="3909927" cy="8902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34" name="TextBox 33">
              <a:extLst>
                <a:ext uri="{FF2B5EF4-FFF2-40B4-BE49-F238E27FC236}">
                  <a16:creationId xmlns:a16="http://schemas.microsoft.com/office/drawing/2014/main" id="{507D81F5-33EB-1757-D7FD-F5424AFD36B2}"/>
                </a:ext>
              </a:extLst>
            </p:cNvPr>
            <p:cNvSpPr txBox="1"/>
            <p:nvPr/>
          </p:nvSpPr>
          <p:spPr>
            <a:xfrm>
              <a:off x="1229012" y="654129"/>
              <a:ext cx="4168663" cy="419900"/>
            </a:xfrm>
            <a:prstGeom prst="rect">
              <a:avLst/>
            </a:prstGeom>
            <a:noFill/>
          </p:spPr>
          <p:txBody>
            <a:bodyPr>
              <a:spAutoFit/>
            </a:bodyPr>
            <a:lstStyle/>
            <a:p>
              <a:pPr algn="ctr" eaLnBrk="1" fontAlgn="auto" hangingPunct="1">
                <a:spcBef>
                  <a:spcPts val="0"/>
                </a:spcBef>
                <a:spcAft>
                  <a:spcPts val="0"/>
                </a:spcAft>
                <a:defRPr/>
              </a:pPr>
              <a:r>
                <a:rPr lang="en-US" altLang="en-US" sz="4000" b="1" dirty="0">
                  <a:latin typeface="+mn-lt"/>
                </a:rPr>
                <a:t>GAYA DAN GERAK</a:t>
              </a:r>
              <a:endParaRPr lang="id-ID" sz="3733" b="1" dirty="0">
                <a:cs typeface="Calibri" panose="020F0502020204030204" pitchFamily="34" charset="0"/>
              </a:endParaRPr>
            </a:p>
          </p:txBody>
        </p:sp>
      </p:grpSp>
      <p:sp>
        <p:nvSpPr>
          <p:cNvPr id="32" name="Rectangle 31">
            <a:extLst>
              <a:ext uri="{FF2B5EF4-FFF2-40B4-BE49-F238E27FC236}">
                <a16:creationId xmlns:a16="http://schemas.microsoft.com/office/drawing/2014/main" id="{5BA0A566-B04A-5FA2-AD90-F547ADF62459}"/>
              </a:ext>
            </a:extLst>
          </p:cNvPr>
          <p:cNvSpPr/>
          <p:nvPr/>
        </p:nvSpPr>
        <p:spPr>
          <a:xfrm>
            <a:off x="9496425" y="1004888"/>
            <a:ext cx="71438" cy="895350"/>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22" presetClass="entr" presetSubtype="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up)">
                                      <p:cBhvr>
                                        <p:cTn id="13" dur="500"/>
                                        <p:tgtEl>
                                          <p:spTgt spid="26"/>
                                        </p:tgtEl>
                                      </p:cBhvr>
                                    </p:animEffect>
                                  </p:childTnLst>
                                </p:cTn>
                              </p:par>
                            </p:childTnLst>
                          </p:cTn>
                        </p:par>
                        <p:par>
                          <p:cTn id="14" fill="hold">
                            <p:stCondLst>
                              <p:cond delay="1250"/>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Pentagon 9">
            <a:extLst>
              <a:ext uri="{FF2B5EF4-FFF2-40B4-BE49-F238E27FC236}">
                <a16:creationId xmlns:a16="http://schemas.microsoft.com/office/drawing/2014/main" id="{DAF2A943-69DD-2BBD-B0D0-C66154A40166}"/>
              </a:ext>
            </a:extLst>
          </p:cNvPr>
          <p:cNvSpPr/>
          <p:nvPr/>
        </p:nvSpPr>
        <p:spPr>
          <a:xfrm>
            <a:off x="-76200" y="309563"/>
            <a:ext cx="50292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579" name="TextBox 5">
            <a:extLst>
              <a:ext uri="{FF2B5EF4-FFF2-40B4-BE49-F238E27FC236}">
                <a16:creationId xmlns:a16="http://schemas.microsoft.com/office/drawing/2014/main" id="{F4ADED83-C9F2-2DB7-3C86-CFDE6E44C23C}"/>
              </a:ext>
            </a:extLst>
          </p:cNvPr>
          <p:cNvSpPr txBox="1">
            <a:spLocks noChangeArrowheads="1"/>
          </p:cNvSpPr>
          <p:nvPr/>
        </p:nvSpPr>
        <p:spPr bwMode="auto">
          <a:xfrm>
            <a:off x="-11113" y="1700213"/>
            <a:ext cx="5573713" cy="1016000"/>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dirty="0" err="1">
                <a:latin typeface="Arial Rounded MT Bold" panose="020F0704030504030204" pitchFamily="34" charset="77"/>
              </a:rPr>
              <a:t>Kelajuan</a:t>
            </a:r>
            <a:r>
              <a:rPr lang="en-US" altLang="en-US" sz="2000" dirty="0">
                <a:latin typeface="Arial Rounded MT Bold" panose="020F0704030504030204" pitchFamily="34" charset="77"/>
              </a:rPr>
              <a:t> (</a:t>
            </a:r>
            <a:r>
              <a:rPr lang="en-US" altLang="en-US" sz="2000" i="1" dirty="0">
                <a:latin typeface="Arial Rounded MT Bold" panose="020F0704030504030204" pitchFamily="34" charset="77"/>
              </a:rPr>
              <a:t>speed</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adalah</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besarnya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jarak</a:t>
            </a:r>
            <a:r>
              <a:rPr lang="en-US" altLang="en-US" sz="2000" dirty="0">
                <a:latin typeface="Arial Rounded MT Bold" panose="020F0704030504030204" pitchFamily="34" charset="77"/>
              </a:rPr>
              <a:t> yang </a:t>
            </a:r>
            <a:r>
              <a:rPr lang="en-US" altLang="en-US" sz="2000" dirty="0" err="1">
                <a:latin typeface="Arial Rounded MT Bold" panose="020F0704030504030204" pitchFamily="34" charset="77"/>
              </a:rPr>
              <a:t>ditempuh</a:t>
            </a:r>
            <a:r>
              <a:rPr lang="en-US" altLang="en-US" sz="2000" dirty="0">
                <a:latin typeface="Arial Rounded MT Bold" panose="020F0704030504030204" pitchFamily="34" charset="77"/>
              </a:rPr>
              <a:t> oleh </a:t>
            </a:r>
            <a:r>
              <a:rPr lang="en-US" altLang="en-US" sz="2000" dirty="0" err="1">
                <a:latin typeface="Arial Rounded MT Bold" panose="020F0704030504030204" pitchFamily="34" charset="77"/>
              </a:rPr>
              <a:t>suatu</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benda</a:t>
            </a:r>
            <a:r>
              <a:rPr lang="en-US" altLang="en-US" sz="2000" dirty="0">
                <a:latin typeface="Arial Rounded MT Bold" panose="020F0704030504030204" pitchFamily="34" charset="77"/>
              </a:rPr>
              <a:t> yang </a:t>
            </a:r>
            <a:r>
              <a:rPr lang="en-US" altLang="en-US" sz="2000" dirty="0" err="1">
                <a:latin typeface="Arial Rounded MT Bold" panose="020F0704030504030204" pitchFamily="34" charset="77"/>
              </a:rPr>
              <a:t>bergerak</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dalam</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tiap</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satuan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waktu</a:t>
            </a:r>
            <a:r>
              <a:rPr lang="en-US" altLang="en-US" sz="2000" dirty="0">
                <a:latin typeface="Arial Rounded MT Bold" panose="020F0704030504030204" pitchFamily="34" charset="77"/>
              </a:rPr>
              <a:t>.</a:t>
            </a:r>
            <a:endParaRPr lang="id-ID" altLang="en-US" sz="2000" dirty="0">
              <a:latin typeface="Arial Rounded MT Bold" panose="020F0704030504030204" pitchFamily="34" charset="77"/>
            </a:endParaRPr>
          </a:p>
        </p:txBody>
      </p:sp>
      <p:sp>
        <p:nvSpPr>
          <p:cNvPr id="17411" name="TextBox 5">
            <a:extLst>
              <a:ext uri="{FF2B5EF4-FFF2-40B4-BE49-F238E27FC236}">
                <a16:creationId xmlns:a16="http://schemas.microsoft.com/office/drawing/2014/main" id="{103D8082-E8AB-DDA1-96B4-FFAD52C96C34}"/>
              </a:ext>
            </a:extLst>
          </p:cNvPr>
          <p:cNvSpPr txBox="1">
            <a:spLocks noChangeArrowheads="1"/>
          </p:cNvSpPr>
          <p:nvPr/>
        </p:nvSpPr>
        <p:spPr bwMode="auto">
          <a:xfrm>
            <a:off x="152400" y="390525"/>
            <a:ext cx="6096000" cy="52387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defRPr/>
            </a:pPr>
            <a:r>
              <a:rPr lang="en-US" altLang="en-US" b="1" dirty="0" err="1">
                <a:latin typeface="+mn-lt"/>
                <a:cs typeface="Arial" panose="020B0604020202020204" pitchFamily="34" charset="0"/>
              </a:rPr>
              <a:t>Kecepatan</a:t>
            </a:r>
            <a:r>
              <a:rPr lang="en-US" altLang="en-US" b="1" dirty="0">
                <a:latin typeface="+mn-lt"/>
                <a:cs typeface="Arial" panose="020B0604020202020204" pitchFamily="34" charset="0"/>
              </a:rPr>
              <a:t> dan </a:t>
            </a:r>
            <a:r>
              <a:rPr lang="en-US" altLang="en-US" b="1" dirty="0" err="1">
                <a:latin typeface="+mn-lt"/>
                <a:cs typeface="Arial" panose="020B0604020202020204" pitchFamily="34" charset="0"/>
              </a:rPr>
              <a:t>Kelajuan</a:t>
            </a:r>
            <a:endParaRPr lang="id-ID" altLang="en-US" b="1" dirty="0">
              <a:latin typeface="+mn-lt"/>
              <a:cs typeface="Arial" panose="020B0604020202020204" pitchFamily="34" charset="0"/>
            </a:endParaRPr>
          </a:p>
        </p:txBody>
      </p:sp>
      <p:sp>
        <p:nvSpPr>
          <p:cNvPr id="24581" name="TextBox 5">
            <a:extLst>
              <a:ext uri="{FF2B5EF4-FFF2-40B4-BE49-F238E27FC236}">
                <a16:creationId xmlns:a16="http://schemas.microsoft.com/office/drawing/2014/main" id="{8AAFAEC6-8651-F8C9-D843-536231ABC87B}"/>
              </a:ext>
            </a:extLst>
          </p:cNvPr>
          <p:cNvSpPr txBox="1">
            <a:spLocks noChangeArrowheads="1"/>
          </p:cNvSpPr>
          <p:nvPr/>
        </p:nvSpPr>
        <p:spPr bwMode="auto">
          <a:xfrm>
            <a:off x="-11113" y="3454400"/>
            <a:ext cx="5573713" cy="1016000"/>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dirty="0" err="1">
                <a:latin typeface="Arial Rounded MT Bold" panose="020F0704030504030204" pitchFamily="34" charset="77"/>
              </a:rPr>
              <a:t>Kecepatan</a:t>
            </a:r>
            <a:r>
              <a:rPr lang="en-US" altLang="en-US" sz="2000" dirty="0">
                <a:latin typeface="Arial Rounded MT Bold" panose="020F0704030504030204" pitchFamily="34" charset="77"/>
              </a:rPr>
              <a:t> (</a:t>
            </a:r>
            <a:r>
              <a:rPr lang="en-US" altLang="en-US" sz="2000" i="1" dirty="0">
                <a:latin typeface="Arial Rounded MT Bold" panose="020F0704030504030204" pitchFamily="34" charset="77"/>
              </a:rPr>
              <a:t>velocity</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adalah</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besarnya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perpindahan</a:t>
            </a:r>
            <a:r>
              <a:rPr lang="en-US" altLang="en-US" sz="2000" dirty="0">
                <a:latin typeface="Arial Rounded MT Bold" panose="020F0704030504030204" pitchFamily="34" charset="77"/>
              </a:rPr>
              <a:t> yang </a:t>
            </a:r>
            <a:r>
              <a:rPr lang="en-US" altLang="en-US" sz="2000" dirty="0" err="1">
                <a:latin typeface="Arial Rounded MT Bold" panose="020F0704030504030204" pitchFamily="34" charset="77"/>
              </a:rPr>
              <a:t>ditempuh</a:t>
            </a:r>
            <a:r>
              <a:rPr lang="en-US" altLang="en-US" sz="2000" dirty="0">
                <a:latin typeface="Arial Rounded MT Bold" panose="020F0704030504030204" pitchFamily="34" charset="77"/>
              </a:rPr>
              <a:t> oleh </a:t>
            </a:r>
            <a:r>
              <a:rPr lang="en-US" altLang="en-US" sz="2000" dirty="0" err="1">
                <a:latin typeface="Arial Rounded MT Bold" panose="020F0704030504030204" pitchFamily="34" charset="77"/>
              </a:rPr>
              <a:t>benda</a:t>
            </a:r>
            <a:r>
              <a:rPr lang="en-US" altLang="en-US" sz="2000" dirty="0">
                <a:latin typeface="Arial Rounded MT Bold" panose="020F0704030504030204" pitchFamily="34" charset="77"/>
              </a:rPr>
              <a:t> yang </a:t>
            </a:r>
            <a:r>
              <a:rPr lang="en-US" altLang="en-US" sz="2000" dirty="0" err="1">
                <a:latin typeface="Arial Rounded MT Bold" panose="020F0704030504030204" pitchFamily="34" charset="77"/>
              </a:rPr>
              <a:t>bergerak</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dalam</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tiap</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satuan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waktu</a:t>
            </a:r>
            <a:r>
              <a:rPr lang="en-US" altLang="en-US" sz="2000" dirty="0">
                <a:latin typeface="Arial Rounded MT Bold" panose="020F0704030504030204" pitchFamily="34" charset="77"/>
              </a:rPr>
              <a:t>. </a:t>
            </a:r>
            <a:endParaRPr lang="id-ID" altLang="en-US" sz="2000" dirty="0">
              <a:latin typeface="Arial Rounded MT Bold" panose="020F0704030504030204" pitchFamily="34" charset="77"/>
            </a:endParaRPr>
          </a:p>
        </p:txBody>
      </p:sp>
      <p:sp>
        <p:nvSpPr>
          <p:cNvPr id="36869" name="Rectangle 2">
            <a:extLst>
              <a:ext uri="{FF2B5EF4-FFF2-40B4-BE49-F238E27FC236}">
                <a16:creationId xmlns:a16="http://schemas.microsoft.com/office/drawing/2014/main" id="{9D6362D3-4D64-2111-111F-A99FD8A80358}"/>
              </a:ext>
            </a:extLst>
          </p:cNvPr>
          <p:cNvSpPr>
            <a:spLocks noChangeArrowheads="1"/>
          </p:cNvSpPr>
          <p:nvPr/>
        </p:nvSpPr>
        <p:spPr bwMode="auto">
          <a:xfrm>
            <a:off x="6764338" y="1666875"/>
            <a:ext cx="441960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269875">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dirty="0" err="1">
                <a:solidFill>
                  <a:srgbClr val="000000"/>
                </a:solidFill>
                <a:latin typeface="Arial Rounded MT Bold" panose="020F0704030504030204" pitchFamily="34" charset="77"/>
                <a:cs typeface="Calibri" panose="020F0502020204030204" pitchFamily="34" charset="0"/>
              </a:rPr>
              <a:t>Secara</a:t>
            </a:r>
            <a:r>
              <a:rPr lang="en-US" altLang="en-US" sz="1800" dirty="0">
                <a:solidFill>
                  <a:srgbClr val="000000"/>
                </a:solidFill>
                <a:latin typeface="Arial Rounded MT Bold" panose="020F0704030504030204" pitchFamily="34" charset="77"/>
                <a:cs typeface="Calibri" panose="020F0502020204030204" pitchFamily="34" charset="0"/>
              </a:rPr>
              <a:t> </a:t>
            </a:r>
            <a:r>
              <a:rPr lang="en-US" altLang="en-US" sz="1800" dirty="0" err="1" smtClean="0">
                <a:solidFill>
                  <a:srgbClr val="000000"/>
                </a:solidFill>
                <a:latin typeface="Arial Rounded MT Bold" panose="020F0704030504030204" pitchFamily="34" charset="77"/>
                <a:cs typeface="Calibri" panose="020F0502020204030204" pitchFamily="34" charset="0"/>
              </a:rPr>
              <a:t>matematis</a:t>
            </a:r>
            <a:r>
              <a:rPr lang="en-US" altLang="en-US" sz="1800" dirty="0" smtClean="0">
                <a:solidFill>
                  <a:srgbClr val="000000"/>
                </a:solidFill>
                <a:latin typeface="Arial Rounded MT Bold" panose="020F0704030504030204" pitchFamily="34" charset="77"/>
                <a:cs typeface="Calibri" panose="020F0502020204030204" pitchFamily="34" charset="0"/>
              </a:rPr>
              <a:t> </a:t>
            </a:r>
            <a:r>
              <a:rPr lang="en-US" altLang="en-US" sz="1800" dirty="0" err="1" smtClean="0">
                <a:solidFill>
                  <a:srgbClr val="000000"/>
                </a:solidFill>
                <a:latin typeface="Arial Rounded MT Bold" panose="020F0704030504030204" pitchFamily="34" charset="77"/>
                <a:cs typeface="Calibri" panose="020F0502020204030204" pitchFamily="34" charset="0"/>
              </a:rPr>
              <a:t>dirumuskan</a:t>
            </a:r>
            <a:r>
              <a:rPr lang="en-US" altLang="en-US" sz="1800" dirty="0">
                <a:solidFill>
                  <a:srgbClr val="000000"/>
                </a:solidFill>
                <a:latin typeface="Arial Rounded MT Bold" panose="020F0704030504030204" pitchFamily="34" charset="77"/>
                <a:cs typeface="Calibri" panose="020F0502020204030204" pitchFamily="34" charset="0"/>
              </a:rPr>
              <a:t>:</a:t>
            </a:r>
            <a:endParaRPr lang="en-US" altLang="en-US" sz="1800" dirty="0">
              <a:latin typeface="Arial Rounded MT Bold" panose="020F0704030504030204" pitchFamily="34" charset="77"/>
              <a:cs typeface="Arial" panose="020B0604020202020204" pitchFamily="34" charset="0"/>
            </a:endParaRPr>
          </a:p>
        </p:txBody>
      </p:sp>
      <p:sp>
        <p:nvSpPr>
          <p:cNvPr id="36870" name="Rectangle 3">
            <a:extLst>
              <a:ext uri="{FF2B5EF4-FFF2-40B4-BE49-F238E27FC236}">
                <a16:creationId xmlns:a16="http://schemas.microsoft.com/office/drawing/2014/main" id="{600DD492-57F9-399B-02AB-A860F91DC66A}"/>
              </a:ext>
            </a:extLst>
          </p:cNvPr>
          <p:cNvSpPr>
            <a:spLocks noChangeArrowheads="1"/>
          </p:cNvSpPr>
          <p:nvPr/>
        </p:nvSpPr>
        <p:spPr bwMode="auto">
          <a:xfrm>
            <a:off x="6781800" y="3190786"/>
            <a:ext cx="3048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269875">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sz="1800" dirty="0" err="1" smtClean="0">
                <a:solidFill>
                  <a:srgbClr val="000000"/>
                </a:solidFill>
                <a:latin typeface="Arial Rounded MT Bold" panose="020F0704030504030204" pitchFamily="34" charset="77"/>
                <a:cs typeface="Calibri" panose="020F0502020204030204" pitchFamily="34" charset="0"/>
              </a:rPr>
              <a:t>dengan</a:t>
            </a:r>
            <a:endParaRPr lang="en-US" altLang="en-US" sz="1800" dirty="0">
              <a:latin typeface="Arial Rounded MT Bold" panose="020F0704030504030204" pitchFamily="34" charset="77"/>
            </a:endParaRPr>
          </a:p>
          <a:p>
            <a:pPr algn="just" eaLnBrk="1" hangingPunct="1">
              <a:lnSpc>
                <a:spcPct val="100000"/>
              </a:lnSpc>
              <a:spcBef>
                <a:spcPct val="0"/>
              </a:spcBef>
              <a:buFontTx/>
              <a:buNone/>
            </a:pPr>
            <a:r>
              <a:rPr lang="en-US" altLang="en-US" sz="1800" i="1" dirty="0">
                <a:solidFill>
                  <a:srgbClr val="000000"/>
                </a:solidFill>
                <a:latin typeface="Arial Rounded MT Bold" panose="020F0704030504030204" pitchFamily="34" charset="77"/>
                <a:cs typeface="Calibri" panose="020F0502020204030204" pitchFamily="34" charset="0"/>
              </a:rPr>
              <a:t>v</a:t>
            </a:r>
            <a:r>
              <a:rPr lang="en-US" altLang="en-US" sz="1800" dirty="0">
                <a:solidFill>
                  <a:srgbClr val="000000"/>
                </a:solidFill>
                <a:latin typeface="Arial Rounded MT Bold" panose="020F0704030504030204" pitchFamily="34" charset="77"/>
                <a:cs typeface="Calibri" panose="020F0502020204030204" pitchFamily="34" charset="0"/>
              </a:rPr>
              <a:t> = </a:t>
            </a:r>
            <a:r>
              <a:rPr lang="en-US" altLang="en-US" sz="1800" dirty="0" err="1">
                <a:solidFill>
                  <a:srgbClr val="000000"/>
                </a:solidFill>
                <a:latin typeface="Arial Rounded MT Bold" panose="020F0704030504030204" pitchFamily="34" charset="77"/>
                <a:cs typeface="Calibri" panose="020F0502020204030204" pitchFamily="34" charset="0"/>
              </a:rPr>
              <a:t>kelajuan</a:t>
            </a:r>
            <a:r>
              <a:rPr lang="en-US" altLang="en-US" sz="1800" dirty="0">
                <a:solidFill>
                  <a:srgbClr val="000000"/>
                </a:solidFill>
                <a:latin typeface="Arial Rounded MT Bold" panose="020F0704030504030204" pitchFamily="34" charset="77"/>
                <a:cs typeface="Calibri" panose="020F0502020204030204" pitchFamily="34" charset="0"/>
              </a:rPr>
              <a:t> (m/s</a:t>
            </a:r>
            <a:r>
              <a:rPr lang="en-US" altLang="en-US" sz="1800" dirty="0" smtClean="0">
                <a:solidFill>
                  <a:srgbClr val="000000"/>
                </a:solidFill>
                <a:latin typeface="Arial Rounded MT Bold" panose="020F0704030504030204" pitchFamily="34" charset="77"/>
                <a:cs typeface="Calibri" panose="020F0502020204030204" pitchFamily="34" charset="0"/>
              </a:rPr>
              <a:t>),</a:t>
            </a:r>
            <a:endParaRPr lang="en-US" altLang="en-US" sz="1800" dirty="0">
              <a:latin typeface="Arial Rounded MT Bold" panose="020F0704030504030204" pitchFamily="34" charset="77"/>
            </a:endParaRPr>
          </a:p>
          <a:p>
            <a:pPr algn="just" eaLnBrk="1" hangingPunct="1">
              <a:lnSpc>
                <a:spcPct val="100000"/>
              </a:lnSpc>
              <a:spcBef>
                <a:spcPct val="0"/>
              </a:spcBef>
              <a:buFontTx/>
              <a:buNone/>
            </a:pPr>
            <a:r>
              <a:rPr lang="en-US" altLang="en-US" sz="1800" i="1" dirty="0">
                <a:solidFill>
                  <a:srgbClr val="000000"/>
                </a:solidFill>
                <a:latin typeface="Arial Rounded MT Bold" panose="020F0704030504030204" pitchFamily="34" charset="77"/>
                <a:cs typeface="Calibri" panose="020F0502020204030204" pitchFamily="34" charset="0"/>
              </a:rPr>
              <a:t>s</a:t>
            </a:r>
            <a:r>
              <a:rPr lang="en-US" altLang="en-US" sz="1800" dirty="0">
                <a:solidFill>
                  <a:srgbClr val="000000"/>
                </a:solidFill>
                <a:latin typeface="Arial Rounded MT Bold" panose="020F0704030504030204" pitchFamily="34" charset="77"/>
                <a:cs typeface="Calibri" panose="020F0502020204030204" pitchFamily="34" charset="0"/>
              </a:rPr>
              <a:t> = </a:t>
            </a:r>
            <a:r>
              <a:rPr lang="en-US" altLang="en-US" sz="1800" dirty="0" err="1">
                <a:solidFill>
                  <a:srgbClr val="000000"/>
                </a:solidFill>
                <a:latin typeface="Arial Rounded MT Bold" panose="020F0704030504030204" pitchFamily="34" charset="77"/>
                <a:cs typeface="Calibri" panose="020F0502020204030204" pitchFamily="34" charset="0"/>
              </a:rPr>
              <a:t>jarak</a:t>
            </a:r>
            <a:r>
              <a:rPr lang="en-US" altLang="en-US" sz="1800" dirty="0">
                <a:solidFill>
                  <a:srgbClr val="000000"/>
                </a:solidFill>
                <a:latin typeface="Arial Rounded MT Bold" panose="020F0704030504030204" pitchFamily="34" charset="77"/>
                <a:cs typeface="Calibri" panose="020F0502020204030204" pitchFamily="34" charset="0"/>
              </a:rPr>
              <a:t> (m</a:t>
            </a:r>
            <a:r>
              <a:rPr lang="en-US" altLang="en-US" sz="1800" dirty="0" smtClean="0">
                <a:solidFill>
                  <a:srgbClr val="000000"/>
                </a:solidFill>
                <a:latin typeface="Arial Rounded MT Bold" panose="020F0704030504030204" pitchFamily="34" charset="77"/>
                <a:cs typeface="Calibri" panose="020F0502020204030204" pitchFamily="34" charset="0"/>
              </a:rPr>
              <a:t>), </a:t>
            </a:r>
            <a:r>
              <a:rPr lang="en-US" altLang="en-US" sz="1800" dirty="0" err="1" smtClean="0">
                <a:solidFill>
                  <a:srgbClr val="000000"/>
                </a:solidFill>
                <a:latin typeface="Arial Rounded MT Bold" panose="020F0704030504030204" pitchFamily="34" charset="77"/>
                <a:cs typeface="Calibri" panose="020F0502020204030204" pitchFamily="34" charset="0"/>
              </a:rPr>
              <a:t>dan</a:t>
            </a:r>
            <a:endParaRPr lang="en-US" altLang="en-US" sz="1800" dirty="0">
              <a:latin typeface="Arial Rounded MT Bold" panose="020F0704030504030204" pitchFamily="34" charset="77"/>
            </a:endParaRPr>
          </a:p>
          <a:p>
            <a:pPr algn="just" eaLnBrk="1" hangingPunct="1">
              <a:lnSpc>
                <a:spcPct val="100000"/>
              </a:lnSpc>
              <a:spcBef>
                <a:spcPct val="0"/>
              </a:spcBef>
              <a:buFontTx/>
              <a:buNone/>
            </a:pPr>
            <a:r>
              <a:rPr lang="en-US" altLang="en-US" sz="1800" i="1" dirty="0">
                <a:solidFill>
                  <a:srgbClr val="000000"/>
                </a:solidFill>
                <a:latin typeface="Arial Rounded MT Bold" panose="020F0704030504030204" pitchFamily="34" charset="77"/>
                <a:cs typeface="Calibri" panose="020F0502020204030204" pitchFamily="34" charset="0"/>
              </a:rPr>
              <a:t>t</a:t>
            </a:r>
            <a:r>
              <a:rPr lang="en-US" altLang="en-US" sz="1800" dirty="0">
                <a:solidFill>
                  <a:srgbClr val="000000"/>
                </a:solidFill>
                <a:latin typeface="Arial Rounded MT Bold" panose="020F0704030504030204" pitchFamily="34" charset="77"/>
                <a:cs typeface="Calibri" panose="020F0502020204030204" pitchFamily="34" charset="0"/>
              </a:rPr>
              <a:t> = </a:t>
            </a:r>
            <a:r>
              <a:rPr lang="en-US" altLang="en-US" sz="1800" dirty="0" err="1">
                <a:solidFill>
                  <a:srgbClr val="000000"/>
                </a:solidFill>
                <a:latin typeface="Arial Rounded MT Bold" panose="020F0704030504030204" pitchFamily="34" charset="77"/>
                <a:cs typeface="Calibri" panose="020F0502020204030204" pitchFamily="34" charset="0"/>
              </a:rPr>
              <a:t>waktu</a:t>
            </a:r>
            <a:r>
              <a:rPr lang="en-US" altLang="en-US" sz="1800" dirty="0">
                <a:solidFill>
                  <a:srgbClr val="000000"/>
                </a:solidFill>
                <a:latin typeface="Arial Rounded MT Bold" panose="020F0704030504030204" pitchFamily="34" charset="77"/>
                <a:cs typeface="Calibri" panose="020F0502020204030204" pitchFamily="34" charset="0"/>
              </a:rPr>
              <a:t> </a:t>
            </a:r>
            <a:r>
              <a:rPr lang="en-US" altLang="en-US" sz="1800" dirty="0" smtClean="0">
                <a:solidFill>
                  <a:srgbClr val="000000"/>
                </a:solidFill>
                <a:latin typeface="Arial Rounded MT Bold" panose="020F0704030504030204" pitchFamily="34" charset="77"/>
                <a:cs typeface="Calibri" panose="020F0502020204030204" pitchFamily="34" charset="0"/>
              </a:rPr>
              <a:t>(</a:t>
            </a:r>
            <a:r>
              <a:rPr lang="en-US" altLang="en-US" sz="1800" dirty="0" err="1" smtClean="0">
                <a:solidFill>
                  <a:srgbClr val="000000"/>
                </a:solidFill>
                <a:latin typeface="Arial Rounded MT Bold" panose="020F0704030504030204" pitchFamily="34" charset="77"/>
                <a:cs typeface="Calibri" panose="020F0502020204030204" pitchFamily="34" charset="0"/>
              </a:rPr>
              <a:t>sekon</a:t>
            </a:r>
            <a:r>
              <a:rPr lang="en-US" altLang="en-US" sz="1800" dirty="0" smtClean="0">
                <a:solidFill>
                  <a:srgbClr val="000000"/>
                </a:solidFill>
                <a:latin typeface="Arial Rounded MT Bold" panose="020F0704030504030204" pitchFamily="34" charset="77"/>
                <a:cs typeface="Calibri" panose="020F0502020204030204" pitchFamily="34" charset="0"/>
              </a:rPr>
              <a:t>).</a:t>
            </a:r>
            <a:endParaRPr lang="en-US" altLang="en-US" sz="1800" dirty="0">
              <a:latin typeface="Arial Rounded MT Bold" panose="020F0704030504030204" pitchFamily="34" charset="77"/>
            </a:endParaRPr>
          </a:p>
        </p:txBody>
      </p:sp>
      <p:sp>
        <p:nvSpPr>
          <p:cNvPr id="24585" name="Rectangle 3">
            <a:extLst>
              <a:ext uri="{FF2B5EF4-FFF2-40B4-BE49-F238E27FC236}">
                <a16:creationId xmlns:a16="http://schemas.microsoft.com/office/drawing/2014/main" id="{3F986EA7-151A-C49F-88E0-F6C402A3E3BC}"/>
              </a:ext>
            </a:extLst>
          </p:cNvPr>
          <p:cNvSpPr>
            <a:spLocks noRot="1" noChangeAspect="1" noMove="1" noResize="1" noEditPoints="1" noAdjustHandles="1" noChangeArrowheads="1" noChangeShapeType="1" noTextEdit="1"/>
          </p:cNvSpPr>
          <p:nvPr/>
        </p:nvSpPr>
        <p:spPr bwMode="auto">
          <a:xfrm>
            <a:off x="7907435" y="2253499"/>
            <a:ext cx="1823244" cy="830099"/>
          </a:xfrm>
          <a:prstGeom prst="rect">
            <a:avLst/>
          </a:prstGeom>
          <a:blipFill>
            <a:blip r:embed="rId2"/>
            <a:stretch>
              <a:fillRect b="-5970"/>
            </a:stretch>
          </a:blipFill>
          <a:ln w="9525">
            <a:noFill/>
            <a:miter lim="800000"/>
            <a:headEnd/>
            <a:tailEnd/>
          </a:ln>
        </p:spPr>
        <p:txBody>
          <a:bodyPr/>
          <a:lstStyle/>
          <a:p>
            <a:pPr>
              <a:defRPr/>
            </a:pPr>
            <a:r>
              <a:rPr lang="en-US">
                <a:noFill/>
              </a:rPr>
              <a:t> </a:t>
            </a:r>
          </a:p>
        </p:txBody>
      </p:sp>
      <p:pic>
        <p:nvPicPr>
          <p:cNvPr id="9"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411"/>
                                        </p:tgtEl>
                                        <p:attrNameLst>
                                          <p:attrName>style.visibility</p:attrName>
                                        </p:attrNameLst>
                                      </p:cBhvr>
                                      <p:to>
                                        <p:strVal val="visible"/>
                                      </p:to>
                                    </p:set>
                                    <p:animEffect transition="in" filter="wipe(down)">
                                      <p:cBhvr>
                                        <p:cTn id="10" dur="500"/>
                                        <p:tgtEl>
                                          <p:spTgt spid="17411"/>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24579"/>
                                        </p:tgtEl>
                                        <p:attrNameLst>
                                          <p:attrName>style.visibility</p:attrName>
                                        </p:attrNameLst>
                                      </p:cBhvr>
                                      <p:to>
                                        <p:strVal val="visible"/>
                                      </p:to>
                                    </p:set>
                                    <p:animEffect transition="in" filter="fade">
                                      <p:cBhvr>
                                        <p:cTn id="14" dur="1000"/>
                                        <p:tgtEl>
                                          <p:spTgt spid="24579"/>
                                        </p:tgtEl>
                                      </p:cBhvr>
                                    </p:animEffect>
                                    <p:anim calcmode="lin" valueType="num">
                                      <p:cBhvr>
                                        <p:cTn id="15" dur="1000" fill="hold"/>
                                        <p:tgtEl>
                                          <p:spTgt spid="24579"/>
                                        </p:tgtEl>
                                        <p:attrNameLst>
                                          <p:attrName>ppt_x</p:attrName>
                                        </p:attrNameLst>
                                      </p:cBhvr>
                                      <p:tavLst>
                                        <p:tav tm="0">
                                          <p:val>
                                            <p:strVal val="#ppt_x"/>
                                          </p:val>
                                        </p:tav>
                                        <p:tav tm="100000">
                                          <p:val>
                                            <p:strVal val="#ppt_x"/>
                                          </p:val>
                                        </p:tav>
                                      </p:tavLst>
                                    </p:anim>
                                    <p:anim calcmode="lin" valueType="num">
                                      <p:cBhvr>
                                        <p:cTn id="16" dur="1000" fill="hold"/>
                                        <p:tgtEl>
                                          <p:spTgt spid="24579"/>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4581"/>
                                        </p:tgtEl>
                                        <p:attrNameLst>
                                          <p:attrName>style.visibility</p:attrName>
                                        </p:attrNameLst>
                                      </p:cBhvr>
                                      <p:to>
                                        <p:strVal val="visible"/>
                                      </p:to>
                                    </p:set>
                                    <p:animEffect transition="in" filter="fade">
                                      <p:cBhvr>
                                        <p:cTn id="20" dur="1000"/>
                                        <p:tgtEl>
                                          <p:spTgt spid="24581"/>
                                        </p:tgtEl>
                                      </p:cBhvr>
                                    </p:animEffect>
                                    <p:anim calcmode="lin" valueType="num">
                                      <p:cBhvr>
                                        <p:cTn id="21" dur="1000" fill="hold"/>
                                        <p:tgtEl>
                                          <p:spTgt spid="24581"/>
                                        </p:tgtEl>
                                        <p:attrNameLst>
                                          <p:attrName>ppt_x</p:attrName>
                                        </p:attrNameLst>
                                      </p:cBhvr>
                                      <p:tavLst>
                                        <p:tav tm="0">
                                          <p:val>
                                            <p:strVal val="#ppt_x"/>
                                          </p:val>
                                        </p:tav>
                                        <p:tav tm="100000">
                                          <p:val>
                                            <p:strVal val="#ppt_x"/>
                                          </p:val>
                                        </p:tav>
                                      </p:tavLst>
                                    </p:anim>
                                    <p:anim calcmode="lin" valueType="num">
                                      <p:cBhvr>
                                        <p:cTn id="22" dur="1000" fill="hold"/>
                                        <p:tgtEl>
                                          <p:spTgt spid="24581"/>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4" fill="hold" grpId="0" nodeType="afterEffect">
                                  <p:stCondLst>
                                    <p:cond delay="0"/>
                                  </p:stCondLst>
                                  <p:childTnLst>
                                    <p:set>
                                      <p:cBhvr>
                                        <p:cTn id="25" dur="1" fill="hold">
                                          <p:stCondLst>
                                            <p:cond delay="0"/>
                                          </p:stCondLst>
                                        </p:cTn>
                                        <p:tgtEl>
                                          <p:spTgt spid="36869"/>
                                        </p:tgtEl>
                                        <p:attrNameLst>
                                          <p:attrName>style.visibility</p:attrName>
                                        </p:attrNameLst>
                                      </p:cBhvr>
                                      <p:to>
                                        <p:strVal val="visible"/>
                                      </p:to>
                                    </p:set>
                                    <p:animEffect transition="in" filter="wipe(down)">
                                      <p:cBhvr>
                                        <p:cTn id="26" dur="500"/>
                                        <p:tgtEl>
                                          <p:spTgt spid="36869"/>
                                        </p:tgtEl>
                                      </p:cBhvr>
                                    </p:animEffect>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24585"/>
                                        </p:tgtEl>
                                        <p:attrNameLst>
                                          <p:attrName>style.visibility</p:attrName>
                                        </p:attrNameLst>
                                      </p:cBhvr>
                                      <p:to>
                                        <p:strVal val="visible"/>
                                      </p:to>
                                    </p:set>
                                    <p:animEffect transition="in" filter="wipe(down)">
                                      <p:cBhvr>
                                        <p:cTn id="30" dur="500"/>
                                        <p:tgtEl>
                                          <p:spTgt spid="24585"/>
                                        </p:tgtEl>
                                      </p:cBhvr>
                                    </p:animEffect>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36870"/>
                                        </p:tgtEl>
                                        <p:attrNameLst>
                                          <p:attrName>style.visibility</p:attrName>
                                        </p:attrNameLst>
                                      </p:cBhvr>
                                      <p:to>
                                        <p:strVal val="visible"/>
                                      </p:to>
                                    </p:set>
                                    <p:animEffect transition="in" filter="wipe(down)">
                                      <p:cBhvr>
                                        <p:cTn id="34" dur="500"/>
                                        <p:tgtEl>
                                          <p:spTgt spid="36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4579" grpId="0" animBg="1"/>
      <p:bldP spid="17411" grpId="0"/>
      <p:bldP spid="24581" grpId="0" animBg="1"/>
      <p:bldP spid="36869" grpId="0"/>
      <p:bldP spid="36870" grpId="0"/>
      <p:bldP spid="2458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89" name="TextBox 5">
            <a:extLst>
              <a:ext uri="{FF2B5EF4-FFF2-40B4-BE49-F238E27FC236}">
                <a16:creationId xmlns:a16="http://schemas.microsoft.com/office/drawing/2014/main" id="{2B455E3E-52B1-8FDA-BA47-D3468CD8249F}"/>
              </a:ext>
            </a:extLst>
          </p:cNvPr>
          <p:cNvSpPr txBox="1">
            <a:spLocks noChangeArrowheads="1"/>
          </p:cNvSpPr>
          <p:nvPr/>
        </p:nvSpPr>
        <p:spPr bwMode="auto">
          <a:xfrm>
            <a:off x="1905000" y="2590800"/>
            <a:ext cx="838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400">
                <a:latin typeface="Arial" panose="020B0604020202020204" pitchFamily="34" charset="0"/>
                <a:cs typeface="Arial" panose="020B0604020202020204" pitchFamily="34" charset="0"/>
              </a:rPr>
              <a:t> </a:t>
            </a:r>
            <a:endParaRPr lang="id-ID" altLang="en-US" sz="2400">
              <a:latin typeface="Arial" panose="020B0604020202020204" pitchFamily="34" charset="0"/>
              <a:cs typeface="Arial" panose="020B0604020202020204" pitchFamily="34" charset="0"/>
            </a:endParaRPr>
          </a:p>
        </p:txBody>
      </p:sp>
      <p:sp>
        <p:nvSpPr>
          <p:cNvPr id="25604" name="TextBox 5">
            <a:extLst>
              <a:ext uri="{FF2B5EF4-FFF2-40B4-BE49-F238E27FC236}">
                <a16:creationId xmlns:a16="http://schemas.microsoft.com/office/drawing/2014/main" id="{89F8312E-BC61-2586-35FE-39B42BB6BB82}"/>
              </a:ext>
            </a:extLst>
          </p:cNvPr>
          <p:cNvSpPr txBox="1">
            <a:spLocks noChangeArrowheads="1"/>
          </p:cNvSpPr>
          <p:nvPr/>
        </p:nvSpPr>
        <p:spPr bwMode="auto">
          <a:xfrm>
            <a:off x="1943100" y="701675"/>
            <a:ext cx="8305800" cy="1322388"/>
          </a:xfrm>
          <a:prstGeom prst="rect">
            <a:avLst/>
          </a:prstGeom>
          <a:solidFill>
            <a:schemeClr val="accent6">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dirty="0" err="1">
                <a:latin typeface="Arial Rounded MT Bold" panose="020F0704030504030204" pitchFamily="34" charset="77"/>
              </a:rPr>
              <a:t>Contoh</a:t>
            </a:r>
            <a:r>
              <a:rPr lang="en-US" altLang="en-US" sz="2000" dirty="0">
                <a:latin typeface="Arial Rounded MT Bold" panose="020F0704030504030204" pitchFamily="34" charset="77"/>
              </a:rPr>
              <a:t>:</a:t>
            </a:r>
          </a:p>
          <a:p>
            <a:pPr algn="just" eaLnBrk="1" fontAlgn="auto" hangingPunct="1">
              <a:spcBef>
                <a:spcPct val="0"/>
              </a:spcBef>
              <a:spcAft>
                <a:spcPts val="0"/>
              </a:spcAft>
              <a:buFontTx/>
              <a:buNone/>
              <a:defRPr/>
            </a:pPr>
            <a:r>
              <a:rPr lang="en-US" altLang="en-US" sz="2000" dirty="0" err="1">
                <a:latin typeface="Arial Rounded MT Bold" panose="020F0704030504030204" pitchFamily="34" charset="77"/>
              </a:rPr>
              <a:t>Andika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berjalan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cepat</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ke</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arah</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timur</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sejauh</a:t>
            </a:r>
            <a:r>
              <a:rPr lang="en-US" altLang="en-US" sz="2000" dirty="0">
                <a:latin typeface="Arial Rounded MT Bold" panose="020F0704030504030204" pitchFamily="34" charset="77"/>
              </a:rPr>
              <a:t> 150 meter, </a:t>
            </a:r>
            <a:r>
              <a:rPr lang="en-US" altLang="en-US" sz="2000" dirty="0" err="1">
                <a:latin typeface="Arial Rounded MT Bold" panose="020F0704030504030204" pitchFamily="34" charset="77"/>
              </a:rPr>
              <a:t>kemudian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kembali</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ke</a:t>
            </a:r>
            <a:r>
              <a:rPr lang="en-US" altLang="en-US" sz="2000" dirty="0">
                <a:latin typeface="Arial Rounded MT Bold" panose="020F0704030504030204" pitchFamily="34" charset="77"/>
              </a:rPr>
              <a:t> barat </a:t>
            </a:r>
            <a:r>
              <a:rPr lang="en-US" altLang="en-US" sz="2000" dirty="0" err="1">
                <a:latin typeface="Arial Rounded MT Bold" panose="020F0704030504030204" pitchFamily="34" charset="77"/>
              </a:rPr>
              <a:t>sejauh</a:t>
            </a:r>
            <a:r>
              <a:rPr lang="en-US" altLang="en-US" sz="2000" dirty="0">
                <a:latin typeface="Arial Rounded MT Bold" panose="020F0704030504030204" pitchFamily="34" charset="77"/>
              </a:rPr>
              <a:t> 50 meter.  Waktu yang </a:t>
            </a:r>
            <a:r>
              <a:rPr lang="en-US" altLang="en-US" sz="2000" dirty="0" err="1">
                <a:latin typeface="Arial Rounded MT Bold" panose="020F0704030504030204" pitchFamily="34" charset="77"/>
              </a:rPr>
              <a:t>dibutuh</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adalah</a:t>
            </a:r>
            <a:r>
              <a:rPr lang="en-US" altLang="en-US" sz="2000" dirty="0">
                <a:latin typeface="Arial Rounded MT Bold" panose="020F0704030504030204" pitchFamily="34" charset="77"/>
              </a:rPr>
              <a:t> 20 </a:t>
            </a:r>
            <a:r>
              <a:rPr lang="en-US" altLang="en-US" sz="2000" dirty="0" err="1">
                <a:latin typeface="Arial Rounded MT Bold" panose="020F0704030504030204" pitchFamily="34" charset="77"/>
              </a:rPr>
              <a:t>sekon</a:t>
            </a:r>
            <a:r>
              <a:rPr lang="en-US" altLang="en-US" sz="2000" dirty="0">
                <a:latin typeface="Arial Rounded MT Bold" panose="020F0704030504030204" pitchFamily="34" charset="77"/>
              </a:rPr>
              <a:t>.</a:t>
            </a:r>
            <a:endParaRPr lang="id-ID" altLang="en-US" sz="2000" dirty="0">
              <a:latin typeface="Arial Rounded MT Bold" panose="020F0704030504030204" pitchFamily="34" charset="77"/>
            </a:endParaRPr>
          </a:p>
        </p:txBody>
      </p:sp>
      <p:pic>
        <p:nvPicPr>
          <p:cNvPr id="37891" name="Table 4">
            <a:extLst>
              <a:ext uri="{FF2B5EF4-FFF2-40B4-BE49-F238E27FC236}">
                <a16:creationId xmlns:a16="http://schemas.microsoft.com/office/drawing/2014/main" id="{DC16BBD1-3591-797F-2720-4FF058C926A3}"/>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0400" y="2489200"/>
            <a:ext cx="834390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fade">
                                      <p:cBhvr>
                                        <p:cTn id="7" dur="500"/>
                                        <p:tgtEl>
                                          <p:spTgt spid="2560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7891"/>
                                        </p:tgtEl>
                                        <p:attrNameLst>
                                          <p:attrName>style.visibility</p:attrName>
                                        </p:attrNameLst>
                                      </p:cBhvr>
                                      <p:to>
                                        <p:strVal val="visible"/>
                                      </p:to>
                                    </p:set>
                                    <p:animEffect transition="in" filter="wipe(down)">
                                      <p:cBhvr>
                                        <p:cTn id="11" dur="5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8" name="TextBox 5">
            <a:extLst>
              <a:ext uri="{FF2B5EF4-FFF2-40B4-BE49-F238E27FC236}">
                <a16:creationId xmlns:a16="http://schemas.microsoft.com/office/drawing/2014/main" id="{817FFDDD-3C6C-B133-D23A-AA15A71CDB42}"/>
              </a:ext>
            </a:extLst>
          </p:cNvPr>
          <p:cNvSpPr txBox="1">
            <a:spLocks noChangeArrowheads="1"/>
          </p:cNvSpPr>
          <p:nvPr/>
        </p:nvSpPr>
        <p:spPr bwMode="auto">
          <a:xfrm>
            <a:off x="-11113" y="1304925"/>
            <a:ext cx="8389938" cy="400050"/>
          </a:xfrm>
          <a:prstGeom prst="rect">
            <a:avLst/>
          </a:prstGeom>
          <a:solidFill>
            <a:schemeClr val="accent6">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dirty="0" err="1">
                <a:latin typeface="Arial Rounded MT Bold" panose="020F0704030504030204" pitchFamily="34" charset="77"/>
              </a:rPr>
              <a:t>Gerak</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lurus</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merupakan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gerak</a:t>
            </a:r>
            <a:r>
              <a:rPr lang="en-US" altLang="en-US" sz="2000" dirty="0">
                <a:latin typeface="Arial Rounded MT Bold" panose="020F0704030504030204" pitchFamily="34" charset="77"/>
              </a:rPr>
              <a:t> yang </a:t>
            </a:r>
            <a:r>
              <a:rPr lang="en-US" altLang="en-US" sz="2000" dirty="0" err="1">
                <a:latin typeface="Arial Rounded MT Bold" panose="020F0704030504030204" pitchFamily="34" charset="77"/>
              </a:rPr>
              <a:t>lintasannya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berupa</a:t>
            </a:r>
            <a:r>
              <a:rPr lang="en-US" altLang="en-US" sz="2000" dirty="0">
                <a:latin typeface="Arial Rounded MT Bold" panose="020F0704030504030204" pitchFamily="34" charset="77"/>
              </a:rPr>
              <a:t> garis </a:t>
            </a:r>
            <a:r>
              <a:rPr lang="en-US" altLang="en-US" sz="2000" dirty="0" err="1">
                <a:latin typeface="Arial Rounded MT Bold" panose="020F0704030504030204" pitchFamily="34" charset="77"/>
              </a:rPr>
              <a:t>lurus</a:t>
            </a:r>
            <a:r>
              <a:rPr lang="en-US" altLang="en-US" sz="2000" dirty="0">
                <a:latin typeface="Arial Rounded MT Bold" panose="020F0704030504030204" pitchFamily="34" charset="77"/>
              </a:rPr>
              <a:t>.</a:t>
            </a:r>
            <a:endParaRPr lang="id-ID" altLang="en-US" sz="2000" dirty="0">
              <a:latin typeface="Arial Rounded MT Bold" panose="020F0704030504030204" pitchFamily="34" charset="77"/>
            </a:endParaRPr>
          </a:p>
        </p:txBody>
      </p:sp>
      <p:sp>
        <p:nvSpPr>
          <p:cNvPr id="26631" name="TextBox 5">
            <a:extLst>
              <a:ext uri="{FF2B5EF4-FFF2-40B4-BE49-F238E27FC236}">
                <a16:creationId xmlns:a16="http://schemas.microsoft.com/office/drawing/2014/main" id="{FFFA1B2B-096A-8142-0892-1A71B1A00B1B}"/>
              </a:ext>
            </a:extLst>
          </p:cNvPr>
          <p:cNvSpPr txBox="1">
            <a:spLocks noChangeArrowheads="1"/>
          </p:cNvSpPr>
          <p:nvPr/>
        </p:nvSpPr>
        <p:spPr bwMode="auto">
          <a:xfrm>
            <a:off x="-12700" y="1874838"/>
            <a:ext cx="8389938" cy="708025"/>
          </a:xfrm>
          <a:prstGeom prst="rect">
            <a:avLst/>
          </a:prstGeom>
          <a:solidFill>
            <a:schemeClr val="accent5">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dirty="0" err="1">
                <a:latin typeface="Arial Rounded MT Bold" panose="020F0704030504030204" pitchFamily="34" charset="77"/>
              </a:rPr>
              <a:t>Gerak</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lurus</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beraturan</a:t>
            </a:r>
            <a:r>
              <a:rPr lang="en-US" altLang="en-US" sz="2000" dirty="0">
                <a:latin typeface="Arial Rounded MT Bold" panose="020F0704030504030204" pitchFamily="34" charset="77"/>
              </a:rPr>
              <a:t> (GLB) </a:t>
            </a:r>
            <a:r>
              <a:rPr lang="en-US" altLang="en-US" sz="2000" dirty="0" err="1">
                <a:latin typeface="Arial Rounded MT Bold" panose="020F0704030504030204" pitchFamily="34" charset="77"/>
              </a:rPr>
              <a:t>merupakan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gerak</a:t>
            </a:r>
            <a:r>
              <a:rPr lang="en-US" altLang="en-US" sz="2000" dirty="0">
                <a:latin typeface="Arial Rounded MT Bold" panose="020F0704030504030204" pitchFamily="34" charset="77"/>
              </a:rPr>
              <a:t> yang </a:t>
            </a:r>
            <a:r>
              <a:rPr lang="en-US" altLang="en-US" sz="2000" dirty="0" err="1">
                <a:latin typeface="Arial Rounded MT Bold" panose="020F0704030504030204" pitchFamily="34" charset="77"/>
              </a:rPr>
              <a:t>lintasannya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berupa</a:t>
            </a:r>
            <a:r>
              <a:rPr lang="en-US" altLang="en-US" sz="2000" dirty="0">
                <a:latin typeface="Arial Rounded MT Bold" panose="020F0704030504030204" pitchFamily="34" charset="77"/>
              </a:rPr>
              <a:t> garis </a:t>
            </a:r>
            <a:r>
              <a:rPr lang="en-US" altLang="en-US" sz="2000" dirty="0" err="1">
                <a:latin typeface="Arial Rounded MT Bold" panose="020F0704030504030204" pitchFamily="34" charset="77"/>
              </a:rPr>
              <a:t>lurus</a:t>
            </a:r>
            <a:r>
              <a:rPr lang="en-US" altLang="en-US" sz="2000" dirty="0">
                <a:latin typeface="Arial Rounded MT Bold" panose="020F0704030504030204" pitchFamily="34" charset="77"/>
              </a:rPr>
              <a:t> dan </a:t>
            </a:r>
            <a:r>
              <a:rPr lang="en-US" altLang="en-US" sz="2000" dirty="0" err="1">
                <a:latin typeface="Arial Rounded MT Bold" panose="020F0704030504030204" pitchFamily="34" charset="77"/>
              </a:rPr>
              <a:t>kelajuannya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tetap</a:t>
            </a:r>
            <a:r>
              <a:rPr lang="en-US" altLang="en-US" sz="2000" dirty="0">
                <a:latin typeface="Arial Rounded MT Bold" panose="020F0704030504030204" pitchFamily="34" charset="77"/>
              </a:rPr>
              <a:t>.</a:t>
            </a:r>
            <a:endParaRPr lang="id-ID" altLang="en-US" sz="2000" dirty="0">
              <a:latin typeface="Arial Rounded MT Bold" panose="020F0704030504030204" pitchFamily="34" charset="77"/>
            </a:endParaRPr>
          </a:p>
        </p:txBody>
      </p:sp>
      <p:sp>
        <p:nvSpPr>
          <p:cNvPr id="26633" name="Rectangle 1">
            <a:extLst>
              <a:ext uri="{FF2B5EF4-FFF2-40B4-BE49-F238E27FC236}">
                <a16:creationId xmlns:a16="http://schemas.microsoft.com/office/drawing/2014/main" id="{BACAD124-BA1A-F61D-A6A1-D4BB1B45739D}"/>
              </a:ext>
            </a:extLst>
          </p:cNvPr>
          <p:cNvSpPr>
            <a:spLocks noChangeArrowheads="1"/>
          </p:cNvSpPr>
          <p:nvPr/>
        </p:nvSpPr>
        <p:spPr bwMode="auto">
          <a:xfrm>
            <a:off x="2468563" y="5294313"/>
            <a:ext cx="3595687" cy="646112"/>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fontAlgn="auto" hangingPunct="1">
              <a:spcBef>
                <a:spcPct val="0"/>
              </a:spcBef>
              <a:spcAft>
                <a:spcPts val="0"/>
              </a:spcAft>
              <a:buFontTx/>
              <a:buNone/>
              <a:defRPr/>
            </a:pPr>
            <a:r>
              <a:rPr lang="en-US" altLang="en-US" sz="1800" i="1" dirty="0" err="1" smtClean="0"/>
              <a:t>s</a:t>
            </a:r>
            <a:r>
              <a:rPr lang="en-US" altLang="en-US" sz="1800" baseline="-25000" dirty="0" err="1" smtClean="0"/>
              <a:t>total</a:t>
            </a:r>
            <a:r>
              <a:rPr lang="en-US" altLang="en-US" sz="1800" baseline="-25000" dirty="0" smtClean="0"/>
              <a:t> </a:t>
            </a:r>
            <a:r>
              <a:rPr lang="en-US" altLang="en-US" sz="1800" dirty="0" smtClean="0"/>
              <a:t> </a:t>
            </a:r>
            <a:r>
              <a:rPr lang="en-US" altLang="en-US" sz="1800" dirty="0"/>
              <a:t>= 20 + 20 + 20 + 20 meter</a:t>
            </a:r>
          </a:p>
          <a:p>
            <a:pPr eaLnBrk="1" fontAlgn="auto" hangingPunct="1">
              <a:spcBef>
                <a:spcPct val="0"/>
              </a:spcBef>
              <a:spcAft>
                <a:spcPts val="0"/>
              </a:spcAft>
              <a:buFontTx/>
              <a:buNone/>
              <a:defRPr/>
            </a:pPr>
            <a:r>
              <a:rPr lang="en-US" altLang="en-US" sz="1800" dirty="0"/>
              <a:t>          = 800 meter</a:t>
            </a:r>
          </a:p>
        </p:txBody>
      </p:sp>
      <p:grpSp>
        <p:nvGrpSpPr>
          <p:cNvPr id="2" name="Group 1">
            <a:extLst>
              <a:ext uri="{FF2B5EF4-FFF2-40B4-BE49-F238E27FC236}">
                <a16:creationId xmlns:a16="http://schemas.microsoft.com/office/drawing/2014/main" id="{A6233896-B753-07F5-9432-A09BB81223C0}"/>
              </a:ext>
            </a:extLst>
          </p:cNvPr>
          <p:cNvGrpSpPr/>
          <p:nvPr/>
        </p:nvGrpSpPr>
        <p:grpSpPr>
          <a:xfrm>
            <a:off x="-76200" y="309563"/>
            <a:ext cx="5029200" cy="685800"/>
            <a:chOff x="-76200" y="309563"/>
            <a:chExt cx="5029200" cy="685800"/>
          </a:xfrm>
        </p:grpSpPr>
        <p:sp>
          <p:nvSpPr>
            <p:cNvPr id="14" name="Pentagon 13">
              <a:extLst>
                <a:ext uri="{FF2B5EF4-FFF2-40B4-BE49-F238E27FC236}">
                  <a16:creationId xmlns:a16="http://schemas.microsoft.com/office/drawing/2014/main" id="{43934F82-6CD7-461E-634E-3F3F1F4DFED0}"/>
                </a:ext>
              </a:extLst>
            </p:cNvPr>
            <p:cNvSpPr/>
            <p:nvPr/>
          </p:nvSpPr>
          <p:spPr>
            <a:xfrm>
              <a:off x="-76200" y="309563"/>
              <a:ext cx="35052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Rectangle 14">
              <a:extLst>
                <a:ext uri="{FF2B5EF4-FFF2-40B4-BE49-F238E27FC236}">
                  <a16:creationId xmlns:a16="http://schemas.microsoft.com/office/drawing/2014/main" id="{419A9D7C-3384-DC25-050B-4FDD9BB09A62}"/>
                </a:ext>
              </a:extLst>
            </p:cNvPr>
            <p:cNvSpPr/>
            <p:nvPr/>
          </p:nvSpPr>
          <p:spPr>
            <a:xfrm>
              <a:off x="36513" y="309563"/>
              <a:ext cx="4916487" cy="646112"/>
            </a:xfrm>
            <a:prstGeom prst="rect">
              <a:avLst/>
            </a:prstGeom>
            <a:ln>
              <a:noFill/>
            </a:ln>
          </p:spPr>
          <p:txBody>
            <a:bodyPr>
              <a:spAutoFit/>
            </a:bodyPr>
            <a:lstStyle/>
            <a:p>
              <a:pPr eaLnBrk="1" fontAlgn="auto" hangingPunct="1">
                <a:spcBef>
                  <a:spcPts val="0"/>
                </a:spcBef>
                <a:spcAft>
                  <a:spcPts val="0"/>
                </a:spcAft>
                <a:defRPr/>
              </a:pPr>
              <a:r>
                <a:rPr lang="en-US" sz="3600" b="1" dirty="0">
                  <a:ln w="0"/>
                  <a:effectLst>
                    <a:outerShdw blurRad="38100" dist="19050" dir="2700000" algn="tl" rotWithShape="0">
                      <a:schemeClr val="dk1">
                        <a:alpha val="40000"/>
                      </a:schemeClr>
                    </a:outerShdw>
                  </a:effectLst>
                  <a:cs typeface="Calibri" panose="020F0502020204030204" pitchFamily="34" charset="0"/>
                </a:rPr>
                <a:t>3. </a:t>
              </a:r>
              <a:r>
                <a:rPr lang="en-US" sz="3600" b="1" dirty="0" err="1">
                  <a:ln w="0"/>
                  <a:effectLst>
                    <a:outerShdw blurRad="38100" dist="19050" dir="2700000" algn="tl" rotWithShape="0">
                      <a:schemeClr val="dk1">
                        <a:alpha val="40000"/>
                      </a:schemeClr>
                    </a:outerShdw>
                  </a:effectLst>
                  <a:cs typeface="Calibri" panose="020F0502020204030204" pitchFamily="34" charset="0"/>
                </a:rPr>
                <a:t>Gerak</a:t>
              </a:r>
              <a:r>
                <a:rPr lang="en-US" sz="3600" b="1" dirty="0">
                  <a:ln w="0"/>
                  <a:effectLst>
                    <a:outerShdw blurRad="38100" dist="19050" dir="2700000" algn="tl" rotWithShape="0">
                      <a:schemeClr val="dk1">
                        <a:alpha val="40000"/>
                      </a:schemeClr>
                    </a:outerShdw>
                  </a:effectLst>
                  <a:cs typeface="Calibri" panose="020F0502020204030204" pitchFamily="34" charset="0"/>
                </a:rPr>
                <a:t> </a:t>
              </a:r>
              <a:r>
                <a:rPr lang="en-US" sz="3600" b="1" dirty="0" err="1">
                  <a:ln w="0"/>
                  <a:effectLst>
                    <a:outerShdw blurRad="38100" dist="19050" dir="2700000" algn="tl" rotWithShape="0">
                      <a:schemeClr val="dk1">
                        <a:alpha val="40000"/>
                      </a:schemeClr>
                    </a:outerShdw>
                  </a:effectLst>
                  <a:cs typeface="Calibri" panose="020F0502020204030204" pitchFamily="34" charset="0"/>
                </a:rPr>
                <a:t>Lurus</a:t>
              </a:r>
              <a:endParaRPr lang="en-US" sz="3600" b="1" dirty="0">
                <a:ln w="0"/>
                <a:effectLst>
                  <a:outerShdw blurRad="38100" dist="19050" dir="2700000" algn="tl" rotWithShape="0">
                    <a:schemeClr val="dk1">
                      <a:alpha val="40000"/>
                    </a:schemeClr>
                  </a:outerShdw>
                </a:effectLst>
                <a:cs typeface="Calibri" panose="020F0502020204030204" pitchFamily="34" charset="0"/>
              </a:endParaRPr>
            </a:p>
          </p:txBody>
        </p:sp>
        <p:sp>
          <p:nvSpPr>
            <p:cNvPr id="16" name="Chevron 15">
              <a:extLst>
                <a:ext uri="{FF2B5EF4-FFF2-40B4-BE49-F238E27FC236}">
                  <a16:creationId xmlns:a16="http://schemas.microsoft.com/office/drawing/2014/main" id="{26C3D4AE-5199-30E9-01D6-2722A63B765E}"/>
                </a:ext>
              </a:extLst>
            </p:cNvPr>
            <p:cNvSpPr/>
            <p:nvPr/>
          </p:nvSpPr>
          <p:spPr>
            <a:xfrm>
              <a:off x="3236913" y="309563"/>
              <a:ext cx="604837"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7" name="Chevron 16">
              <a:extLst>
                <a:ext uri="{FF2B5EF4-FFF2-40B4-BE49-F238E27FC236}">
                  <a16:creationId xmlns:a16="http://schemas.microsoft.com/office/drawing/2014/main" id="{9C7656FF-84EF-D499-17D1-D24C751ECE1D}"/>
                </a:ext>
              </a:extLst>
            </p:cNvPr>
            <p:cNvSpPr/>
            <p:nvPr/>
          </p:nvSpPr>
          <p:spPr>
            <a:xfrm>
              <a:off x="3660775" y="309563"/>
              <a:ext cx="606425"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grpSp>
        <p:nvGrpSpPr>
          <p:cNvPr id="38921" name="Group 11">
            <a:extLst>
              <a:ext uri="{FF2B5EF4-FFF2-40B4-BE49-F238E27FC236}">
                <a16:creationId xmlns:a16="http://schemas.microsoft.com/office/drawing/2014/main" id="{AD64D250-48C6-1EC6-F841-2FE37CC6C965}"/>
              </a:ext>
            </a:extLst>
          </p:cNvPr>
          <p:cNvGrpSpPr>
            <a:grpSpLocks/>
          </p:cNvGrpSpPr>
          <p:nvPr/>
        </p:nvGrpSpPr>
        <p:grpSpPr bwMode="auto">
          <a:xfrm>
            <a:off x="1250950" y="3148013"/>
            <a:ext cx="9690100" cy="1500187"/>
            <a:chOff x="722301" y="3349082"/>
            <a:chExt cx="9689632" cy="1499919"/>
          </a:xfrm>
        </p:grpSpPr>
        <p:pic>
          <p:nvPicPr>
            <p:cNvPr id="38922" name="Picture 9">
              <a:extLst>
                <a:ext uri="{FF2B5EF4-FFF2-40B4-BE49-F238E27FC236}">
                  <a16:creationId xmlns:a16="http://schemas.microsoft.com/office/drawing/2014/main" id="{5E7D1EA8-AD9F-4AF0-40A4-C101E1566A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722301" y="3799428"/>
              <a:ext cx="1362567" cy="62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3" name="Picture 27">
              <a:extLst>
                <a:ext uri="{FF2B5EF4-FFF2-40B4-BE49-F238E27FC236}">
                  <a16:creationId xmlns:a16="http://schemas.microsoft.com/office/drawing/2014/main" id="{B3579920-69E9-469C-521B-5ACB4ED35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2704727" y="3799428"/>
              <a:ext cx="1362567" cy="62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4" name="Picture 28">
              <a:extLst>
                <a:ext uri="{FF2B5EF4-FFF2-40B4-BE49-F238E27FC236}">
                  <a16:creationId xmlns:a16="http://schemas.microsoft.com/office/drawing/2014/main" id="{A1C0FAF7-4218-B243-A479-86A64FFD34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678960" y="3789287"/>
              <a:ext cx="1362567" cy="62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5" name="Picture 29">
              <a:extLst>
                <a:ext uri="{FF2B5EF4-FFF2-40B4-BE49-F238E27FC236}">
                  <a16:creationId xmlns:a16="http://schemas.microsoft.com/office/drawing/2014/main" id="{AD3DE4E0-E345-D9B8-E036-FB72E1EBA8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718299" y="3789287"/>
              <a:ext cx="1362567" cy="62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6" name="Picture 30">
              <a:extLst>
                <a:ext uri="{FF2B5EF4-FFF2-40B4-BE49-F238E27FC236}">
                  <a16:creationId xmlns:a16="http://schemas.microsoft.com/office/drawing/2014/main" id="{999F7B45-4A23-023D-7F8B-8E9002B333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744566" y="3786569"/>
              <a:ext cx="1362567" cy="62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27" name="Group 5">
              <a:extLst>
                <a:ext uri="{FF2B5EF4-FFF2-40B4-BE49-F238E27FC236}">
                  <a16:creationId xmlns:a16="http://schemas.microsoft.com/office/drawing/2014/main" id="{2281EEFD-DB5F-4A08-2AAD-1CAFEC761B5A}"/>
                </a:ext>
              </a:extLst>
            </p:cNvPr>
            <p:cNvGrpSpPr>
              <a:grpSpLocks/>
            </p:cNvGrpSpPr>
            <p:nvPr/>
          </p:nvGrpSpPr>
          <p:grpSpPr bwMode="auto">
            <a:xfrm>
              <a:off x="1780068" y="4419600"/>
              <a:ext cx="8631865" cy="429401"/>
              <a:chOff x="1655135" y="4419600"/>
              <a:chExt cx="8631865" cy="429401"/>
            </a:xfrm>
          </p:grpSpPr>
          <p:cxnSp>
            <p:nvCxnSpPr>
              <p:cNvPr id="3" name="Straight Arrow Connector 2">
                <a:extLst>
                  <a:ext uri="{FF2B5EF4-FFF2-40B4-BE49-F238E27FC236}">
                    <a16:creationId xmlns:a16="http://schemas.microsoft.com/office/drawing/2014/main" id="{7F61FBB5-64FC-1B9C-246B-6C7D9998711F}"/>
                  </a:ext>
                </a:extLst>
              </p:cNvPr>
              <p:cNvCxnSpPr>
                <a:cxnSpLocks/>
              </p:cNvCxnSpPr>
              <p:nvPr/>
            </p:nvCxnSpPr>
            <p:spPr>
              <a:xfrm>
                <a:off x="1905405" y="4418866"/>
                <a:ext cx="2058889" cy="0"/>
              </a:xfrm>
              <a:prstGeom prst="straightConnector1">
                <a:avLst/>
              </a:prstGeom>
              <a:ln w="19050">
                <a:solidFill>
                  <a:schemeClr val="tx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3CF7577-B3C2-7C3B-4276-6670216792C5}"/>
                  </a:ext>
                </a:extLst>
              </p:cNvPr>
              <p:cNvCxnSpPr>
                <a:cxnSpLocks/>
              </p:cNvCxnSpPr>
              <p:nvPr/>
            </p:nvCxnSpPr>
            <p:spPr>
              <a:xfrm>
                <a:off x="3924607" y="4418866"/>
                <a:ext cx="2057301" cy="0"/>
              </a:xfrm>
              <a:prstGeom prst="straightConnector1">
                <a:avLst/>
              </a:prstGeom>
              <a:ln w="19050">
                <a:solidFill>
                  <a:schemeClr val="tx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ED5CDF84-DADE-FDCA-5124-08C57BB5AB2C}"/>
                  </a:ext>
                </a:extLst>
              </p:cNvPr>
              <p:cNvCxnSpPr>
                <a:cxnSpLocks/>
              </p:cNvCxnSpPr>
              <p:nvPr/>
            </p:nvCxnSpPr>
            <p:spPr>
              <a:xfrm>
                <a:off x="5943810" y="4418866"/>
                <a:ext cx="2057301" cy="0"/>
              </a:xfrm>
              <a:prstGeom prst="straightConnector1">
                <a:avLst/>
              </a:prstGeom>
              <a:ln w="19050">
                <a:solidFill>
                  <a:schemeClr val="tx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C3F702CD-DB0A-FC3F-9398-D41C0253DE80}"/>
                  </a:ext>
                </a:extLst>
              </p:cNvPr>
              <p:cNvCxnSpPr>
                <a:cxnSpLocks/>
              </p:cNvCxnSpPr>
              <p:nvPr/>
            </p:nvCxnSpPr>
            <p:spPr>
              <a:xfrm>
                <a:off x="7956663" y="4418866"/>
                <a:ext cx="2057301" cy="0"/>
              </a:xfrm>
              <a:prstGeom prst="straightConnector1">
                <a:avLst/>
              </a:prstGeom>
              <a:ln w="19050">
                <a:solidFill>
                  <a:schemeClr val="tx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38940" name="TextBox 4">
                <a:extLst>
                  <a:ext uri="{FF2B5EF4-FFF2-40B4-BE49-F238E27FC236}">
                    <a16:creationId xmlns:a16="http://schemas.microsoft.com/office/drawing/2014/main" id="{F7F32B73-7321-1205-BFF5-FF6DCA5B34E7}"/>
                  </a:ext>
                </a:extLst>
              </p:cNvPr>
              <p:cNvSpPr txBox="1">
                <a:spLocks noChangeArrowheads="1"/>
              </p:cNvSpPr>
              <p:nvPr/>
            </p:nvSpPr>
            <p:spPr bwMode="auto">
              <a:xfrm>
                <a:off x="1655135" y="4506497"/>
                <a:ext cx="609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P</a:t>
                </a:r>
              </a:p>
            </p:txBody>
          </p:sp>
          <p:sp>
            <p:nvSpPr>
              <p:cNvPr id="38941" name="TextBox 20">
                <a:extLst>
                  <a:ext uri="{FF2B5EF4-FFF2-40B4-BE49-F238E27FC236}">
                    <a16:creationId xmlns:a16="http://schemas.microsoft.com/office/drawing/2014/main" id="{8AB87137-81FD-17F3-A63E-DA166AFD3DCB}"/>
                  </a:ext>
                </a:extLst>
              </p:cNvPr>
              <p:cNvSpPr txBox="1">
                <a:spLocks noChangeArrowheads="1"/>
              </p:cNvSpPr>
              <p:nvPr/>
            </p:nvSpPr>
            <p:spPr bwMode="auto">
              <a:xfrm>
                <a:off x="3619500" y="4506497"/>
                <a:ext cx="609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Q</a:t>
                </a:r>
              </a:p>
            </p:txBody>
          </p:sp>
          <p:sp>
            <p:nvSpPr>
              <p:cNvPr id="38942" name="TextBox 21">
                <a:extLst>
                  <a:ext uri="{FF2B5EF4-FFF2-40B4-BE49-F238E27FC236}">
                    <a16:creationId xmlns:a16="http://schemas.microsoft.com/office/drawing/2014/main" id="{32523335-1A79-9566-58BB-5C026ACB5893}"/>
                  </a:ext>
                </a:extLst>
              </p:cNvPr>
              <p:cNvSpPr txBox="1">
                <a:spLocks noChangeArrowheads="1"/>
              </p:cNvSpPr>
              <p:nvPr/>
            </p:nvSpPr>
            <p:spPr bwMode="auto">
              <a:xfrm>
                <a:off x="5638800" y="4506497"/>
                <a:ext cx="609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R</a:t>
                </a:r>
              </a:p>
            </p:txBody>
          </p:sp>
          <p:sp>
            <p:nvSpPr>
              <p:cNvPr id="38943" name="TextBox 22">
                <a:extLst>
                  <a:ext uri="{FF2B5EF4-FFF2-40B4-BE49-F238E27FC236}">
                    <a16:creationId xmlns:a16="http://schemas.microsoft.com/office/drawing/2014/main" id="{E3BECDE9-6BA3-D871-13FB-098F586943E6}"/>
                  </a:ext>
                </a:extLst>
              </p:cNvPr>
              <p:cNvSpPr txBox="1">
                <a:spLocks noChangeArrowheads="1"/>
              </p:cNvSpPr>
              <p:nvPr/>
            </p:nvSpPr>
            <p:spPr bwMode="auto">
              <a:xfrm>
                <a:off x="7679365" y="4506497"/>
                <a:ext cx="609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S</a:t>
                </a:r>
              </a:p>
            </p:txBody>
          </p:sp>
          <p:sp>
            <p:nvSpPr>
              <p:cNvPr id="38944" name="TextBox 23">
                <a:extLst>
                  <a:ext uri="{FF2B5EF4-FFF2-40B4-BE49-F238E27FC236}">
                    <a16:creationId xmlns:a16="http://schemas.microsoft.com/office/drawing/2014/main" id="{27239E9E-5404-8871-3DE7-E9428ACDDCBB}"/>
                  </a:ext>
                </a:extLst>
              </p:cNvPr>
              <p:cNvSpPr txBox="1">
                <a:spLocks noChangeArrowheads="1"/>
              </p:cNvSpPr>
              <p:nvPr/>
            </p:nvSpPr>
            <p:spPr bwMode="auto">
              <a:xfrm>
                <a:off x="9677400" y="4510447"/>
                <a:ext cx="609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T</a:t>
                </a:r>
              </a:p>
            </p:txBody>
          </p:sp>
        </p:grpSp>
        <p:sp>
          <p:nvSpPr>
            <p:cNvPr id="38928" name="TextBox 10">
              <a:extLst>
                <a:ext uri="{FF2B5EF4-FFF2-40B4-BE49-F238E27FC236}">
                  <a16:creationId xmlns:a16="http://schemas.microsoft.com/office/drawing/2014/main" id="{6C3C7310-99C6-1ADC-4549-795D1348476F}"/>
                </a:ext>
              </a:extLst>
            </p:cNvPr>
            <p:cNvSpPr txBox="1">
              <a:spLocks noChangeArrowheads="1"/>
            </p:cNvSpPr>
            <p:nvPr/>
          </p:nvSpPr>
          <p:spPr bwMode="auto">
            <a:xfrm>
              <a:off x="2698083" y="4506497"/>
              <a:ext cx="7242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20 m</a:t>
              </a:r>
            </a:p>
          </p:txBody>
        </p:sp>
        <p:sp>
          <p:nvSpPr>
            <p:cNvPr id="38929" name="TextBox 32">
              <a:extLst>
                <a:ext uri="{FF2B5EF4-FFF2-40B4-BE49-F238E27FC236}">
                  <a16:creationId xmlns:a16="http://schemas.microsoft.com/office/drawing/2014/main" id="{63DB3F21-EC7A-49C4-52D4-9C1A6008B5A1}"/>
                </a:ext>
              </a:extLst>
            </p:cNvPr>
            <p:cNvSpPr txBox="1">
              <a:spLocks noChangeArrowheads="1"/>
            </p:cNvSpPr>
            <p:nvPr/>
          </p:nvSpPr>
          <p:spPr bwMode="auto">
            <a:xfrm>
              <a:off x="4724214" y="4497795"/>
              <a:ext cx="7242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20 m</a:t>
              </a:r>
            </a:p>
          </p:txBody>
        </p:sp>
        <p:sp>
          <p:nvSpPr>
            <p:cNvPr id="38930" name="TextBox 33">
              <a:extLst>
                <a:ext uri="{FF2B5EF4-FFF2-40B4-BE49-F238E27FC236}">
                  <a16:creationId xmlns:a16="http://schemas.microsoft.com/office/drawing/2014/main" id="{5013A708-F4E4-C996-D6BB-5E0688796BCC}"/>
                </a:ext>
              </a:extLst>
            </p:cNvPr>
            <p:cNvSpPr txBox="1">
              <a:spLocks noChangeArrowheads="1"/>
            </p:cNvSpPr>
            <p:nvPr/>
          </p:nvSpPr>
          <p:spPr bwMode="auto">
            <a:xfrm>
              <a:off x="6731689" y="4497795"/>
              <a:ext cx="7242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20 m</a:t>
              </a:r>
            </a:p>
          </p:txBody>
        </p:sp>
        <p:sp>
          <p:nvSpPr>
            <p:cNvPr id="38931" name="TextBox 34">
              <a:extLst>
                <a:ext uri="{FF2B5EF4-FFF2-40B4-BE49-F238E27FC236}">
                  <a16:creationId xmlns:a16="http://schemas.microsoft.com/office/drawing/2014/main" id="{4B692088-CCF3-177A-B464-3C558AC2A4ED}"/>
                </a:ext>
              </a:extLst>
            </p:cNvPr>
            <p:cNvSpPr txBox="1">
              <a:spLocks noChangeArrowheads="1"/>
            </p:cNvSpPr>
            <p:nvPr/>
          </p:nvSpPr>
          <p:spPr bwMode="auto">
            <a:xfrm>
              <a:off x="8757820" y="4489093"/>
              <a:ext cx="7242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20 m</a:t>
              </a:r>
            </a:p>
          </p:txBody>
        </p:sp>
        <p:sp>
          <p:nvSpPr>
            <p:cNvPr id="38932" name="TextBox 35">
              <a:extLst>
                <a:ext uri="{FF2B5EF4-FFF2-40B4-BE49-F238E27FC236}">
                  <a16:creationId xmlns:a16="http://schemas.microsoft.com/office/drawing/2014/main" id="{0709FC0A-C1BE-4E60-23F9-A696CCA64484}"/>
                </a:ext>
              </a:extLst>
            </p:cNvPr>
            <p:cNvSpPr txBox="1">
              <a:spLocks noChangeArrowheads="1"/>
            </p:cNvSpPr>
            <p:nvPr/>
          </p:nvSpPr>
          <p:spPr bwMode="auto">
            <a:xfrm>
              <a:off x="2787148" y="3349082"/>
              <a:ext cx="11768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1 sekon</a:t>
              </a:r>
            </a:p>
          </p:txBody>
        </p:sp>
        <p:sp>
          <p:nvSpPr>
            <p:cNvPr id="38933" name="TextBox 36">
              <a:extLst>
                <a:ext uri="{FF2B5EF4-FFF2-40B4-BE49-F238E27FC236}">
                  <a16:creationId xmlns:a16="http://schemas.microsoft.com/office/drawing/2014/main" id="{EE526D83-91E9-FCB4-2413-0B78D85F8F8E}"/>
                </a:ext>
              </a:extLst>
            </p:cNvPr>
            <p:cNvSpPr txBox="1">
              <a:spLocks noChangeArrowheads="1"/>
            </p:cNvSpPr>
            <p:nvPr/>
          </p:nvSpPr>
          <p:spPr bwMode="auto">
            <a:xfrm>
              <a:off x="4678960" y="3351795"/>
              <a:ext cx="11768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2 sekon</a:t>
              </a:r>
            </a:p>
          </p:txBody>
        </p:sp>
        <p:sp>
          <p:nvSpPr>
            <p:cNvPr id="38934" name="TextBox 37">
              <a:extLst>
                <a:ext uri="{FF2B5EF4-FFF2-40B4-BE49-F238E27FC236}">
                  <a16:creationId xmlns:a16="http://schemas.microsoft.com/office/drawing/2014/main" id="{421BF739-7B5F-0FF4-8491-DD87432B1CEA}"/>
                </a:ext>
              </a:extLst>
            </p:cNvPr>
            <p:cNvSpPr txBox="1">
              <a:spLocks noChangeArrowheads="1"/>
            </p:cNvSpPr>
            <p:nvPr/>
          </p:nvSpPr>
          <p:spPr bwMode="auto">
            <a:xfrm>
              <a:off x="6672771" y="3351795"/>
              <a:ext cx="11768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3 sekon</a:t>
              </a:r>
            </a:p>
          </p:txBody>
        </p:sp>
        <p:sp>
          <p:nvSpPr>
            <p:cNvPr id="38935" name="TextBox 38">
              <a:extLst>
                <a:ext uri="{FF2B5EF4-FFF2-40B4-BE49-F238E27FC236}">
                  <a16:creationId xmlns:a16="http://schemas.microsoft.com/office/drawing/2014/main" id="{1AEE0C84-3D12-A9A3-8C86-A3DA27B5E0BB}"/>
                </a:ext>
              </a:extLst>
            </p:cNvPr>
            <p:cNvSpPr txBox="1">
              <a:spLocks noChangeArrowheads="1"/>
            </p:cNvSpPr>
            <p:nvPr/>
          </p:nvSpPr>
          <p:spPr bwMode="auto">
            <a:xfrm>
              <a:off x="8624689" y="3352476"/>
              <a:ext cx="11768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4 sekon</a:t>
              </a:r>
            </a:p>
          </p:txBody>
        </p:sp>
      </p:grpSp>
      <p:pic>
        <p:nvPicPr>
          <p:cNvPr id="35"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p:nvPr/>
        </p:nvGrpSpPr>
        <p:grpSpPr>
          <a:xfrm>
            <a:off x="7086600" y="5374702"/>
            <a:ext cx="2438400" cy="485518"/>
            <a:chOff x="7086600" y="5374702"/>
            <a:chExt cx="2438400" cy="485518"/>
          </a:xfrm>
        </p:grpSpPr>
        <p:sp>
          <p:nvSpPr>
            <p:cNvPr id="26634" name="Rectangle 2">
              <a:extLst>
                <a:ext uri="{FF2B5EF4-FFF2-40B4-BE49-F238E27FC236}">
                  <a16:creationId xmlns:a16="http://schemas.microsoft.com/office/drawing/2014/main" id="{228240EA-C459-D516-AA10-551707AD40F3}"/>
                </a:ext>
              </a:extLst>
            </p:cNvPr>
            <p:cNvSpPr>
              <a:spLocks noRot="1" noChangeAspect="1" noMove="1" noResize="1" noEditPoints="1" noAdjustHandles="1" noChangeArrowheads="1" noChangeShapeType="1" noTextEdit="1"/>
            </p:cNvSpPr>
            <p:nvPr/>
          </p:nvSpPr>
          <p:spPr bwMode="auto">
            <a:xfrm>
              <a:off x="7086600" y="5374702"/>
              <a:ext cx="2438400" cy="485518"/>
            </a:xfrm>
            <a:prstGeom prst="rect">
              <a:avLst/>
            </a:prstGeom>
            <a:blipFill>
              <a:blip r:embed="rId4"/>
              <a:stretch>
                <a:fillRect l="-2591" b="-12821"/>
              </a:stretch>
            </a:blipFill>
            <a:ln>
              <a:noFill/>
            </a:ln>
          </p:spPr>
          <p:txBody>
            <a:bodyPr/>
            <a:lstStyle/>
            <a:p>
              <a:pPr>
                <a:defRPr/>
              </a:pPr>
              <a:r>
                <a:rPr lang="en-US" dirty="0">
                  <a:noFill/>
                </a:rPr>
                <a:t> </a:t>
              </a:r>
            </a:p>
          </p:txBody>
        </p:sp>
        <p:sp>
          <p:nvSpPr>
            <p:cNvPr id="5" name="Rectangle 4"/>
            <p:cNvSpPr/>
            <p:nvPr/>
          </p:nvSpPr>
          <p:spPr>
            <a:xfrm>
              <a:off x="7095258" y="5480342"/>
              <a:ext cx="330740" cy="274054"/>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i="1" dirty="0" smtClean="0">
                  <a:solidFill>
                    <a:schemeClr val="tx1"/>
                  </a:solidFill>
                </a:rPr>
                <a:t>v</a:t>
              </a:r>
              <a:endParaRPr lang="en-US" i="1" dirty="0">
                <a:solidFill>
                  <a:schemeClr val="tx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628"/>
                                        </p:tgtEl>
                                        <p:attrNameLst>
                                          <p:attrName>style.visibility</p:attrName>
                                        </p:attrNameLst>
                                      </p:cBhvr>
                                      <p:to>
                                        <p:strVal val="visible"/>
                                      </p:to>
                                    </p:set>
                                    <p:animEffect transition="in" filter="wipe(down)">
                                      <p:cBhvr>
                                        <p:cTn id="11" dur="500"/>
                                        <p:tgtEl>
                                          <p:spTgt spid="2662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631"/>
                                        </p:tgtEl>
                                        <p:attrNameLst>
                                          <p:attrName>style.visibility</p:attrName>
                                        </p:attrNameLst>
                                      </p:cBhvr>
                                      <p:to>
                                        <p:strVal val="visible"/>
                                      </p:to>
                                    </p:set>
                                    <p:animEffect transition="in" filter="wipe(down)">
                                      <p:cBhvr>
                                        <p:cTn id="15" dur="500"/>
                                        <p:tgtEl>
                                          <p:spTgt spid="26631"/>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8921"/>
                                        </p:tgtEl>
                                        <p:attrNameLst>
                                          <p:attrName>style.visibility</p:attrName>
                                        </p:attrNameLst>
                                      </p:cBhvr>
                                      <p:to>
                                        <p:strVal val="visible"/>
                                      </p:to>
                                    </p:set>
                                    <p:animEffect transition="in" filter="fade">
                                      <p:cBhvr>
                                        <p:cTn id="19" dur="1000"/>
                                        <p:tgtEl>
                                          <p:spTgt spid="38921"/>
                                        </p:tgtEl>
                                      </p:cBhvr>
                                    </p:animEffect>
                                    <p:anim calcmode="lin" valueType="num">
                                      <p:cBhvr>
                                        <p:cTn id="20" dur="1000" fill="hold"/>
                                        <p:tgtEl>
                                          <p:spTgt spid="38921"/>
                                        </p:tgtEl>
                                        <p:attrNameLst>
                                          <p:attrName>ppt_x</p:attrName>
                                        </p:attrNameLst>
                                      </p:cBhvr>
                                      <p:tavLst>
                                        <p:tav tm="0">
                                          <p:val>
                                            <p:strVal val="#ppt_x"/>
                                          </p:val>
                                        </p:tav>
                                        <p:tav tm="100000">
                                          <p:val>
                                            <p:strVal val="#ppt_x"/>
                                          </p:val>
                                        </p:tav>
                                      </p:tavLst>
                                    </p:anim>
                                    <p:anim calcmode="lin" valueType="num">
                                      <p:cBhvr>
                                        <p:cTn id="21" dur="1000" fill="hold"/>
                                        <p:tgtEl>
                                          <p:spTgt spid="38921"/>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6633"/>
                                        </p:tgtEl>
                                        <p:attrNameLst>
                                          <p:attrName>style.visibility</p:attrName>
                                        </p:attrNameLst>
                                      </p:cBhvr>
                                      <p:to>
                                        <p:strVal val="visible"/>
                                      </p:to>
                                    </p:set>
                                    <p:animEffect transition="in" filter="fade">
                                      <p:cBhvr>
                                        <p:cTn id="25" dur="500"/>
                                        <p:tgtEl>
                                          <p:spTgt spid="26633"/>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31" grpId="0" animBg="1"/>
      <p:bldP spid="2663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Pentagon 18">
            <a:extLst>
              <a:ext uri="{FF2B5EF4-FFF2-40B4-BE49-F238E27FC236}">
                <a16:creationId xmlns:a16="http://schemas.microsoft.com/office/drawing/2014/main" id="{B131C048-8A60-CDFF-BFD3-B9673887BBF5}"/>
              </a:ext>
            </a:extLst>
          </p:cNvPr>
          <p:cNvSpPr/>
          <p:nvPr/>
        </p:nvSpPr>
        <p:spPr>
          <a:xfrm>
            <a:off x="-76200" y="309563"/>
            <a:ext cx="91440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508" name="Rectangle 24">
            <a:extLst>
              <a:ext uri="{FF2B5EF4-FFF2-40B4-BE49-F238E27FC236}">
                <a16:creationId xmlns:a16="http://schemas.microsoft.com/office/drawing/2014/main" id="{7F9DE6DB-C3A1-1D02-FCC1-D145643E1FF7}"/>
              </a:ext>
            </a:extLst>
          </p:cNvPr>
          <p:cNvSpPr>
            <a:spLocks noChangeArrowheads="1"/>
          </p:cNvSpPr>
          <p:nvPr/>
        </p:nvSpPr>
        <p:spPr bwMode="auto">
          <a:xfrm>
            <a:off x="194178" y="424805"/>
            <a:ext cx="7472943" cy="461665"/>
          </a:xfrm>
          <a:prstGeom prst="rect">
            <a:avLst/>
          </a:prstGeom>
          <a:noFill/>
          <a:ln>
            <a:noFill/>
          </a:ln>
          <a:effec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2400" b="1" dirty="0" err="1">
                <a:latin typeface="+mn-lt"/>
                <a:cs typeface="Calibri" panose="020F0502020204030204" pitchFamily="34" charset="0"/>
              </a:rPr>
              <a:t>Hubungan</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antara</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Kecepatan</a:t>
            </a:r>
            <a:r>
              <a:rPr lang="en-US" altLang="en-US" sz="2400" b="1" dirty="0">
                <a:latin typeface="+mn-lt"/>
                <a:cs typeface="Calibri" panose="020F0502020204030204" pitchFamily="34" charset="0"/>
              </a:rPr>
              <a:t>, Waktu dan Jarak pada GLB  </a:t>
            </a:r>
            <a:endParaRPr lang="en-US" altLang="en-US" sz="2400" b="1" dirty="0">
              <a:latin typeface="+mn-lt"/>
              <a:cs typeface="Arial" panose="020B0604020202020204" pitchFamily="34" charset="0"/>
            </a:endParaRPr>
          </a:p>
        </p:txBody>
      </p:sp>
      <p:sp>
        <p:nvSpPr>
          <p:cNvPr id="39939" name="Rectangle 29">
            <a:extLst>
              <a:ext uri="{FF2B5EF4-FFF2-40B4-BE49-F238E27FC236}">
                <a16:creationId xmlns:a16="http://schemas.microsoft.com/office/drawing/2014/main" id="{5D616A77-2A70-0B42-6D98-693D71C196C7}"/>
              </a:ext>
            </a:extLst>
          </p:cNvPr>
          <p:cNvSpPr>
            <a:spLocks noChangeArrowheads="1"/>
          </p:cNvSpPr>
          <p:nvPr/>
        </p:nvSpPr>
        <p:spPr bwMode="auto">
          <a:xfrm>
            <a:off x="1524000" y="273050"/>
            <a:ext cx="1841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latin typeface="Arial" panose="020B0604020202020204" pitchFamily="34" charset="0"/>
              <a:cs typeface="Arial" panose="020B0604020202020204" pitchFamily="34" charset="0"/>
            </a:endParaRPr>
          </a:p>
        </p:txBody>
      </p:sp>
      <p:grpSp>
        <p:nvGrpSpPr>
          <p:cNvPr id="39940" name="Group 11">
            <a:extLst>
              <a:ext uri="{FF2B5EF4-FFF2-40B4-BE49-F238E27FC236}">
                <a16:creationId xmlns:a16="http://schemas.microsoft.com/office/drawing/2014/main" id="{E4BEA721-C2B7-0CB8-9766-4A92FC9465F2}"/>
              </a:ext>
            </a:extLst>
          </p:cNvPr>
          <p:cNvGrpSpPr>
            <a:grpSpLocks/>
          </p:cNvGrpSpPr>
          <p:nvPr/>
        </p:nvGrpSpPr>
        <p:grpSpPr bwMode="auto">
          <a:xfrm>
            <a:off x="1479550" y="1598613"/>
            <a:ext cx="3854450" cy="2782887"/>
            <a:chOff x="1403574" y="2782372"/>
            <a:chExt cx="3854227" cy="2783126"/>
          </a:xfrm>
        </p:grpSpPr>
        <p:sp>
          <p:nvSpPr>
            <p:cNvPr id="7" name="Rectangle 6">
              <a:extLst>
                <a:ext uri="{FF2B5EF4-FFF2-40B4-BE49-F238E27FC236}">
                  <a16:creationId xmlns:a16="http://schemas.microsoft.com/office/drawing/2014/main" id="{594ECE5A-9641-CACB-728D-556FDC10639E}"/>
                </a:ext>
              </a:extLst>
            </p:cNvPr>
            <p:cNvSpPr/>
            <p:nvPr/>
          </p:nvSpPr>
          <p:spPr>
            <a:xfrm>
              <a:off x="1752804" y="4343018"/>
              <a:ext cx="2101728" cy="106689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 name="Straight Arrow Connector 2">
              <a:extLst>
                <a:ext uri="{FF2B5EF4-FFF2-40B4-BE49-F238E27FC236}">
                  <a16:creationId xmlns:a16="http://schemas.microsoft.com/office/drawing/2014/main" id="{682A3764-37B6-E140-CE85-3F3F433BF6CA}"/>
                </a:ext>
              </a:extLst>
            </p:cNvPr>
            <p:cNvCxnSpPr>
              <a:cxnSpLocks/>
            </p:cNvCxnSpPr>
            <p:nvPr/>
          </p:nvCxnSpPr>
          <p:spPr>
            <a:xfrm>
              <a:off x="1752804" y="5409910"/>
              <a:ext cx="269700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18B48F65-7A0B-5C14-088E-CE693350657A}"/>
                </a:ext>
              </a:extLst>
            </p:cNvPr>
            <p:cNvCxnSpPr/>
            <p:nvPr/>
          </p:nvCxnSpPr>
          <p:spPr>
            <a:xfrm flipV="1">
              <a:off x="1752804" y="3199920"/>
              <a:ext cx="0" cy="220999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1BE9829-FD73-AFB0-5607-A144C734F4EF}"/>
                </a:ext>
              </a:extLst>
            </p:cNvPr>
            <p:cNvCxnSpPr>
              <a:cxnSpLocks/>
            </p:cNvCxnSpPr>
            <p:nvPr/>
          </p:nvCxnSpPr>
          <p:spPr>
            <a:xfrm>
              <a:off x="1752804" y="4343018"/>
              <a:ext cx="2438259" cy="0"/>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39954" name="TextBox 10">
              <a:extLst>
                <a:ext uri="{FF2B5EF4-FFF2-40B4-BE49-F238E27FC236}">
                  <a16:creationId xmlns:a16="http://schemas.microsoft.com/office/drawing/2014/main" id="{6862FCF9-9D85-0589-276C-1113E83332C3}"/>
                </a:ext>
              </a:extLst>
            </p:cNvPr>
            <p:cNvSpPr txBox="1">
              <a:spLocks noChangeArrowheads="1"/>
            </p:cNvSpPr>
            <p:nvPr/>
          </p:nvSpPr>
          <p:spPr bwMode="auto">
            <a:xfrm>
              <a:off x="1403574" y="2782372"/>
              <a:ext cx="13715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i="1"/>
                <a:t>v </a:t>
              </a:r>
              <a:r>
                <a:rPr lang="en-US" altLang="en-US" sz="1800"/>
                <a:t>(m/s)</a:t>
              </a:r>
              <a:endParaRPr lang="en-US" altLang="en-US" sz="1800" i="1"/>
            </a:p>
          </p:txBody>
        </p:sp>
        <p:sp>
          <p:nvSpPr>
            <p:cNvPr id="39955" name="TextBox 29">
              <a:extLst>
                <a:ext uri="{FF2B5EF4-FFF2-40B4-BE49-F238E27FC236}">
                  <a16:creationId xmlns:a16="http://schemas.microsoft.com/office/drawing/2014/main" id="{C439B9A6-91DC-5279-3B1F-2DD846963BFD}"/>
                </a:ext>
              </a:extLst>
            </p:cNvPr>
            <p:cNvSpPr txBox="1">
              <a:spLocks noChangeArrowheads="1"/>
            </p:cNvSpPr>
            <p:nvPr/>
          </p:nvSpPr>
          <p:spPr bwMode="auto">
            <a:xfrm>
              <a:off x="4495801" y="5196166"/>
              <a:ext cx="76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i="1"/>
                <a:t>t </a:t>
              </a:r>
              <a:r>
                <a:rPr lang="en-US" altLang="en-US" sz="1800"/>
                <a:t>(s)</a:t>
              </a:r>
              <a:endParaRPr lang="en-US" altLang="en-US" sz="1800" i="1"/>
            </a:p>
          </p:txBody>
        </p:sp>
      </p:grpSp>
      <p:sp>
        <p:nvSpPr>
          <p:cNvPr id="39941" name="TextBox 30">
            <a:extLst>
              <a:ext uri="{FF2B5EF4-FFF2-40B4-BE49-F238E27FC236}">
                <a16:creationId xmlns:a16="http://schemas.microsoft.com/office/drawing/2014/main" id="{DD94D1C5-E99E-5677-81AF-0F07D1E692B1}"/>
              </a:ext>
            </a:extLst>
          </p:cNvPr>
          <p:cNvSpPr txBox="1">
            <a:spLocks noChangeArrowheads="1"/>
          </p:cNvSpPr>
          <p:nvPr/>
        </p:nvSpPr>
        <p:spPr bwMode="auto">
          <a:xfrm>
            <a:off x="1789113" y="4497388"/>
            <a:ext cx="28146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dirty="0" err="1"/>
              <a:t>Grafik</a:t>
            </a:r>
            <a:r>
              <a:rPr lang="en-US" altLang="en-US" sz="1800" dirty="0"/>
              <a:t> </a:t>
            </a:r>
            <a:r>
              <a:rPr lang="en-US" altLang="en-US" sz="1800" dirty="0" err="1" smtClean="0"/>
              <a:t>hubungan</a:t>
            </a:r>
            <a:r>
              <a:rPr lang="en-US" altLang="en-US" sz="1800" dirty="0" smtClean="0"/>
              <a:t> </a:t>
            </a:r>
            <a:r>
              <a:rPr lang="en-US" altLang="en-US" sz="1800" dirty="0" err="1"/>
              <a:t>kecepatan</a:t>
            </a:r>
            <a:r>
              <a:rPr lang="en-US" altLang="en-US" sz="1800" dirty="0"/>
              <a:t> (</a:t>
            </a:r>
            <a:r>
              <a:rPr lang="en-US" altLang="en-US" sz="1800" i="1" dirty="0"/>
              <a:t>v</a:t>
            </a:r>
            <a:r>
              <a:rPr lang="en-US" altLang="en-US" sz="1800" dirty="0"/>
              <a:t>) </a:t>
            </a:r>
            <a:r>
              <a:rPr lang="en-US" altLang="en-US" sz="1800" dirty="0" err="1"/>
              <a:t>dengan</a:t>
            </a:r>
            <a:r>
              <a:rPr lang="en-US" altLang="en-US" sz="1800" dirty="0"/>
              <a:t> </a:t>
            </a:r>
            <a:r>
              <a:rPr lang="en-US" altLang="en-US" sz="1800" dirty="0" err="1"/>
              <a:t>waktu</a:t>
            </a:r>
            <a:r>
              <a:rPr lang="en-US" altLang="en-US" sz="1800" dirty="0"/>
              <a:t> (</a:t>
            </a:r>
            <a:r>
              <a:rPr lang="en-US" altLang="en-US" sz="1800" i="1" dirty="0"/>
              <a:t>t</a:t>
            </a:r>
            <a:r>
              <a:rPr lang="en-US" altLang="en-US" sz="1800" dirty="0" smtClean="0"/>
              <a:t>). </a:t>
            </a:r>
            <a:endParaRPr lang="en-US" altLang="en-US" sz="1800" dirty="0"/>
          </a:p>
        </p:txBody>
      </p:sp>
      <p:grpSp>
        <p:nvGrpSpPr>
          <p:cNvPr id="39942" name="Group 23">
            <a:extLst>
              <a:ext uri="{FF2B5EF4-FFF2-40B4-BE49-F238E27FC236}">
                <a16:creationId xmlns:a16="http://schemas.microsoft.com/office/drawing/2014/main" id="{38A406F5-31A4-FB07-FBFB-BBFA272D602D}"/>
              </a:ext>
            </a:extLst>
          </p:cNvPr>
          <p:cNvGrpSpPr>
            <a:grpSpLocks/>
          </p:cNvGrpSpPr>
          <p:nvPr/>
        </p:nvGrpSpPr>
        <p:grpSpPr bwMode="auto">
          <a:xfrm>
            <a:off x="6629400" y="1598613"/>
            <a:ext cx="3854450" cy="2782887"/>
            <a:chOff x="6629400" y="1598860"/>
            <a:chExt cx="3854227" cy="2783126"/>
          </a:xfrm>
        </p:grpSpPr>
        <p:cxnSp>
          <p:nvCxnSpPr>
            <p:cNvPr id="35" name="Straight Arrow Connector 34">
              <a:extLst>
                <a:ext uri="{FF2B5EF4-FFF2-40B4-BE49-F238E27FC236}">
                  <a16:creationId xmlns:a16="http://schemas.microsoft.com/office/drawing/2014/main" id="{C068601C-53FE-5369-DA37-48618C869DCA}"/>
                </a:ext>
              </a:extLst>
            </p:cNvPr>
            <p:cNvCxnSpPr>
              <a:cxnSpLocks/>
            </p:cNvCxnSpPr>
            <p:nvPr/>
          </p:nvCxnSpPr>
          <p:spPr>
            <a:xfrm>
              <a:off x="6978630" y="4226398"/>
              <a:ext cx="269700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ight Triangle 17">
              <a:extLst>
                <a:ext uri="{FF2B5EF4-FFF2-40B4-BE49-F238E27FC236}">
                  <a16:creationId xmlns:a16="http://schemas.microsoft.com/office/drawing/2014/main" id="{69296F08-ACFB-5FCC-3BCE-6C238CDC5ABC}"/>
                </a:ext>
              </a:extLst>
            </p:cNvPr>
            <p:cNvSpPr/>
            <p:nvPr/>
          </p:nvSpPr>
          <p:spPr>
            <a:xfrm flipH="1">
              <a:off x="6978630" y="2743545"/>
              <a:ext cx="2438259" cy="1468564"/>
            </a:xfrm>
            <a:prstGeom prst="rtTriangl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6" name="Straight Arrow Connector 35">
              <a:extLst>
                <a:ext uri="{FF2B5EF4-FFF2-40B4-BE49-F238E27FC236}">
                  <a16:creationId xmlns:a16="http://schemas.microsoft.com/office/drawing/2014/main" id="{ADE58D1C-6E00-DEFC-EDCE-D4CDBCB2AE4B}"/>
                </a:ext>
              </a:extLst>
            </p:cNvPr>
            <p:cNvCxnSpPr/>
            <p:nvPr/>
          </p:nvCxnSpPr>
          <p:spPr>
            <a:xfrm flipV="1">
              <a:off x="6978630" y="2016408"/>
              <a:ext cx="0" cy="220999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E58FF3A-A898-643E-FE62-974D7B5BBE2C}"/>
                </a:ext>
              </a:extLst>
            </p:cNvPr>
            <p:cNvCxnSpPr>
              <a:cxnSpLocks/>
            </p:cNvCxnSpPr>
            <p:nvPr/>
          </p:nvCxnSpPr>
          <p:spPr>
            <a:xfrm flipV="1">
              <a:off x="6978630" y="2514926"/>
              <a:ext cx="2850985" cy="1682895"/>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39948" name="TextBox 37">
              <a:extLst>
                <a:ext uri="{FF2B5EF4-FFF2-40B4-BE49-F238E27FC236}">
                  <a16:creationId xmlns:a16="http://schemas.microsoft.com/office/drawing/2014/main" id="{67563268-96B1-6F23-F751-C501352EE03D}"/>
                </a:ext>
              </a:extLst>
            </p:cNvPr>
            <p:cNvSpPr txBox="1">
              <a:spLocks noChangeArrowheads="1"/>
            </p:cNvSpPr>
            <p:nvPr/>
          </p:nvSpPr>
          <p:spPr bwMode="auto">
            <a:xfrm>
              <a:off x="6629400" y="1598860"/>
              <a:ext cx="13715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i="1"/>
                <a:t>s </a:t>
              </a:r>
              <a:r>
                <a:rPr lang="en-US" altLang="en-US" sz="1800"/>
                <a:t>(m)</a:t>
              </a:r>
              <a:endParaRPr lang="en-US" altLang="en-US" sz="1800" i="1"/>
            </a:p>
          </p:txBody>
        </p:sp>
        <p:sp>
          <p:nvSpPr>
            <p:cNvPr id="39949" name="TextBox 38">
              <a:extLst>
                <a:ext uri="{FF2B5EF4-FFF2-40B4-BE49-F238E27FC236}">
                  <a16:creationId xmlns:a16="http://schemas.microsoft.com/office/drawing/2014/main" id="{C900AF8C-6E3D-A96C-14C2-B6410161BDFC}"/>
                </a:ext>
              </a:extLst>
            </p:cNvPr>
            <p:cNvSpPr txBox="1">
              <a:spLocks noChangeArrowheads="1"/>
            </p:cNvSpPr>
            <p:nvPr/>
          </p:nvSpPr>
          <p:spPr bwMode="auto">
            <a:xfrm>
              <a:off x="9721627" y="4012654"/>
              <a:ext cx="76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i="1"/>
                <a:t>t </a:t>
              </a:r>
              <a:r>
                <a:rPr lang="en-US" altLang="en-US" sz="1800"/>
                <a:t>(s)</a:t>
              </a:r>
              <a:endParaRPr lang="en-US" altLang="en-US" sz="1800" i="1"/>
            </a:p>
          </p:txBody>
        </p:sp>
      </p:grpSp>
      <p:sp>
        <p:nvSpPr>
          <p:cNvPr id="39943" name="TextBox 45">
            <a:extLst>
              <a:ext uri="{FF2B5EF4-FFF2-40B4-BE49-F238E27FC236}">
                <a16:creationId xmlns:a16="http://schemas.microsoft.com/office/drawing/2014/main" id="{5EBF26CE-24DE-2869-F41B-6E8CCCEFFBC3}"/>
              </a:ext>
            </a:extLst>
          </p:cNvPr>
          <p:cNvSpPr txBox="1">
            <a:spLocks noChangeArrowheads="1"/>
          </p:cNvSpPr>
          <p:nvPr/>
        </p:nvSpPr>
        <p:spPr bwMode="auto">
          <a:xfrm>
            <a:off x="6985000" y="4497388"/>
            <a:ext cx="28146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dirty="0" err="1"/>
              <a:t>Grafik</a:t>
            </a:r>
            <a:r>
              <a:rPr lang="en-US" altLang="en-US" sz="1800" dirty="0"/>
              <a:t> </a:t>
            </a:r>
            <a:r>
              <a:rPr lang="en-US" altLang="en-US" sz="1800" dirty="0" err="1"/>
              <a:t>h</a:t>
            </a:r>
            <a:r>
              <a:rPr lang="en-US" altLang="en-US" sz="1800" dirty="0" err="1" smtClean="0"/>
              <a:t>ubungan</a:t>
            </a:r>
            <a:r>
              <a:rPr lang="en-US" altLang="en-US" sz="1800" dirty="0" smtClean="0"/>
              <a:t> </a:t>
            </a:r>
            <a:r>
              <a:rPr lang="en-US" altLang="en-US" sz="1800" dirty="0" err="1"/>
              <a:t>jarak</a:t>
            </a:r>
            <a:r>
              <a:rPr lang="en-US" altLang="en-US" sz="1800" dirty="0"/>
              <a:t> (</a:t>
            </a:r>
            <a:r>
              <a:rPr lang="en-US" altLang="en-US" sz="1800" i="1" dirty="0"/>
              <a:t>s</a:t>
            </a:r>
            <a:r>
              <a:rPr lang="en-US" altLang="en-US" sz="1800" dirty="0"/>
              <a:t>) </a:t>
            </a:r>
            <a:r>
              <a:rPr lang="en-US" altLang="en-US" sz="1800" dirty="0" err="1"/>
              <a:t>dengan</a:t>
            </a:r>
            <a:r>
              <a:rPr lang="en-US" altLang="en-US" sz="1800" dirty="0"/>
              <a:t> </a:t>
            </a:r>
            <a:r>
              <a:rPr lang="en-US" altLang="en-US" sz="1800" dirty="0" err="1"/>
              <a:t>waktu</a:t>
            </a:r>
            <a:r>
              <a:rPr lang="en-US" altLang="en-US" sz="1800" dirty="0"/>
              <a:t> (</a:t>
            </a:r>
            <a:r>
              <a:rPr lang="en-US" altLang="en-US" sz="1800" i="1" dirty="0"/>
              <a:t>t</a:t>
            </a:r>
            <a:r>
              <a:rPr lang="en-US" altLang="en-US" sz="1800" dirty="0" smtClean="0"/>
              <a:t>). </a:t>
            </a:r>
            <a:endParaRPr lang="en-US" altLang="en-US" sz="1800" dirty="0"/>
          </a:p>
        </p:txBody>
      </p:sp>
      <p:pic>
        <p:nvPicPr>
          <p:cNvPr id="21"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fade">
                                      <p:cBhvr>
                                        <p:cTn id="7" dur="500"/>
                                        <p:tgtEl>
                                          <p:spTgt spid="2150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9940"/>
                                        </p:tgtEl>
                                        <p:attrNameLst>
                                          <p:attrName>style.visibility</p:attrName>
                                        </p:attrNameLst>
                                      </p:cBhvr>
                                      <p:to>
                                        <p:strVal val="visible"/>
                                      </p:to>
                                    </p:set>
                                    <p:animEffect transition="in" filter="fade">
                                      <p:cBhvr>
                                        <p:cTn id="14" dur="1000"/>
                                        <p:tgtEl>
                                          <p:spTgt spid="39940"/>
                                        </p:tgtEl>
                                      </p:cBhvr>
                                    </p:animEffect>
                                    <p:anim calcmode="lin" valueType="num">
                                      <p:cBhvr>
                                        <p:cTn id="15" dur="1000" fill="hold"/>
                                        <p:tgtEl>
                                          <p:spTgt spid="39940"/>
                                        </p:tgtEl>
                                        <p:attrNameLst>
                                          <p:attrName>ppt_x</p:attrName>
                                        </p:attrNameLst>
                                      </p:cBhvr>
                                      <p:tavLst>
                                        <p:tav tm="0">
                                          <p:val>
                                            <p:strVal val="#ppt_x"/>
                                          </p:val>
                                        </p:tav>
                                        <p:tav tm="100000">
                                          <p:val>
                                            <p:strVal val="#ppt_x"/>
                                          </p:val>
                                        </p:tav>
                                      </p:tavLst>
                                    </p:anim>
                                    <p:anim calcmode="lin" valueType="num">
                                      <p:cBhvr>
                                        <p:cTn id="16" dur="1000" fill="hold"/>
                                        <p:tgtEl>
                                          <p:spTgt spid="3994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9941"/>
                                        </p:tgtEl>
                                        <p:attrNameLst>
                                          <p:attrName>style.visibility</p:attrName>
                                        </p:attrNameLst>
                                      </p:cBhvr>
                                      <p:to>
                                        <p:strVal val="visible"/>
                                      </p:to>
                                    </p:set>
                                    <p:animEffect transition="in" filter="fade">
                                      <p:cBhvr>
                                        <p:cTn id="20" dur="1000"/>
                                        <p:tgtEl>
                                          <p:spTgt spid="39941"/>
                                        </p:tgtEl>
                                      </p:cBhvr>
                                    </p:animEffect>
                                    <p:anim calcmode="lin" valueType="num">
                                      <p:cBhvr>
                                        <p:cTn id="21" dur="1000" fill="hold"/>
                                        <p:tgtEl>
                                          <p:spTgt spid="39941"/>
                                        </p:tgtEl>
                                        <p:attrNameLst>
                                          <p:attrName>ppt_x</p:attrName>
                                        </p:attrNameLst>
                                      </p:cBhvr>
                                      <p:tavLst>
                                        <p:tav tm="0">
                                          <p:val>
                                            <p:strVal val="#ppt_x"/>
                                          </p:val>
                                        </p:tav>
                                        <p:tav tm="100000">
                                          <p:val>
                                            <p:strVal val="#ppt_x"/>
                                          </p:val>
                                        </p:tav>
                                      </p:tavLst>
                                    </p:anim>
                                    <p:anim calcmode="lin" valueType="num">
                                      <p:cBhvr>
                                        <p:cTn id="22" dur="1000" fill="hold"/>
                                        <p:tgtEl>
                                          <p:spTgt spid="39941"/>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39942"/>
                                        </p:tgtEl>
                                        <p:attrNameLst>
                                          <p:attrName>style.visibility</p:attrName>
                                        </p:attrNameLst>
                                      </p:cBhvr>
                                      <p:to>
                                        <p:strVal val="visible"/>
                                      </p:to>
                                    </p:set>
                                    <p:animEffect transition="in" filter="fade">
                                      <p:cBhvr>
                                        <p:cTn id="26" dur="1000"/>
                                        <p:tgtEl>
                                          <p:spTgt spid="39942"/>
                                        </p:tgtEl>
                                      </p:cBhvr>
                                    </p:animEffect>
                                    <p:anim calcmode="lin" valueType="num">
                                      <p:cBhvr>
                                        <p:cTn id="27" dur="1000" fill="hold"/>
                                        <p:tgtEl>
                                          <p:spTgt spid="39942"/>
                                        </p:tgtEl>
                                        <p:attrNameLst>
                                          <p:attrName>ppt_x</p:attrName>
                                        </p:attrNameLst>
                                      </p:cBhvr>
                                      <p:tavLst>
                                        <p:tav tm="0">
                                          <p:val>
                                            <p:strVal val="#ppt_x"/>
                                          </p:val>
                                        </p:tav>
                                        <p:tav tm="100000">
                                          <p:val>
                                            <p:strVal val="#ppt_x"/>
                                          </p:val>
                                        </p:tav>
                                      </p:tavLst>
                                    </p:anim>
                                    <p:anim calcmode="lin" valueType="num">
                                      <p:cBhvr>
                                        <p:cTn id="28" dur="1000" fill="hold"/>
                                        <p:tgtEl>
                                          <p:spTgt spid="39942"/>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39943"/>
                                        </p:tgtEl>
                                        <p:attrNameLst>
                                          <p:attrName>style.visibility</p:attrName>
                                        </p:attrNameLst>
                                      </p:cBhvr>
                                      <p:to>
                                        <p:strVal val="visible"/>
                                      </p:to>
                                    </p:set>
                                    <p:animEffect transition="in" filter="fade">
                                      <p:cBhvr>
                                        <p:cTn id="32" dur="1000"/>
                                        <p:tgtEl>
                                          <p:spTgt spid="39943"/>
                                        </p:tgtEl>
                                      </p:cBhvr>
                                    </p:animEffect>
                                    <p:anim calcmode="lin" valueType="num">
                                      <p:cBhvr>
                                        <p:cTn id="33" dur="1000" fill="hold"/>
                                        <p:tgtEl>
                                          <p:spTgt spid="39943"/>
                                        </p:tgtEl>
                                        <p:attrNameLst>
                                          <p:attrName>ppt_x</p:attrName>
                                        </p:attrNameLst>
                                      </p:cBhvr>
                                      <p:tavLst>
                                        <p:tav tm="0">
                                          <p:val>
                                            <p:strVal val="#ppt_x"/>
                                          </p:val>
                                        </p:tav>
                                        <p:tav tm="100000">
                                          <p:val>
                                            <p:strVal val="#ppt_x"/>
                                          </p:val>
                                        </p:tav>
                                      </p:tavLst>
                                    </p:anim>
                                    <p:anim calcmode="lin" valueType="num">
                                      <p:cBhvr>
                                        <p:cTn id="34" dur="1000" fill="hold"/>
                                        <p:tgtEl>
                                          <p:spTgt spid="399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508" grpId="0"/>
      <p:bldP spid="39941" grpId="0"/>
      <p:bldP spid="3994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1" name="TextBox 5">
            <a:extLst>
              <a:ext uri="{FF2B5EF4-FFF2-40B4-BE49-F238E27FC236}">
                <a16:creationId xmlns:a16="http://schemas.microsoft.com/office/drawing/2014/main" id="{38E8A558-91E9-7008-D5DA-583AF2DA5485}"/>
              </a:ext>
            </a:extLst>
          </p:cNvPr>
          <p:cNvSpPr txBox="1">
            <a:spLocks noChangeArrowheads="1"/>
          </p:cNvSpPr>
          <p:nvPr/>
        </p:nvSpPr>
        <p:spPr bwMode="auto">
          <a:xfrm>
            <a:off x="2514600" y="990600"/>
            <a:ext cx="3124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sz="2400">
                <a:latin typeface="Arial Rounded MT Bold" panose="020F0704030504030204" pitchFamily="34" charset="77"/>
                <a:cs typeface="Arial" panose="020B0604020202020204" pitchFamily="34" charset="0"/>
              </a:rPr>
              <a:t> </a:t>
            </a:r>
            <a:endParaRPr lang="id-ID" altLang="en-US" sz="2400">
              <a:latin typeface="Arial Rounded MT Bold" panose="020F0704030504030204" pitchFamily="34" charset="77"/>
              <a:cs typeface="Arial" panose="020B0604020202020204" pitchFamily="34" charset="0"/>
            </a:endParaRPr>
          </a:p>
        </p:txBody>
      </p:sp>
      <p:sp>
        <p:nvSpPr>
          <p:cNvPr id="10" name="TextBox 5">
            <a:extLst>
              <a:ext uri="{FF2B5EF4-FFF2-40B4-BE49-F238E27FC236}">
                <a16:creationId xmlns:a16="http://schemas.microsoft.com/office/drawing/2014/main" id="{9D6BFF25-E900-A957-B78B-C9A88360BF8B}"/>
              </a:ext>
            </a:extLst>
          </p:cNvPr>
          <p:cNvSpPr txBox="1">
            <a:spLocks noChangeArrowheads="1"/>
          </p:cNvSpPr>
          <p:nvPr/>
        </p:nvSpPr>
        <p:spPr bwMode="auto">
          <a:xfrm>
            <a:off x="2274888" y="808038"/>
            <a:ext cx="7772400" cy="1016000"/>
          </a:xfrm>
          <a:prstGeom prst="rect">
            <a:avLst/>
          </a:prstGeom>
          <a:solidFill>
            <a:schemeClr val="accent6">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US" altLang="en-US" sz="2000" dirty="0" err="1">
                <a:latin typeface="Arial Rounded MT Bold" panose="020F0704030504030204" pitchFamily="34" charset="77"/>
              </a:rPr>
              <a:t>Gerak</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lurus</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berubah</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beraturan</a:t>
            </a:r>
            <a:r>
              <a:rPr lang="en-US" altLang="en-US" sz="2000" dirty="0">
                <a:latin typeface="Arial Rounded MT Bold" panose="020F0704030504030204" pitchFamily="34" charset="77"/>
              </a:rPr>
              <a:t> (GLBB) </a:t>
            </a:r>
            <a:r>
              <a:rPr lang="en-US" altLang="en-US" sz="2000" dirty="0" err="1">
                <a:latin typeface="Arial Rounded MT Bold" panose="020F0704030504030204" pitchFamily="34" charset="77"/>
              </a:rPr>
              <a:t>merupakan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gerak</a:t>
            </a:r>
            <a:r>
              <a:rPr lang="en-US" altLang="en-US" sz="2000" dirty="0">
                <a:latin typeface="Arial Rounded MT Bold" panose="020F0704030504030204" pitchFamily="34" charset="77"/>
              </a:rPr>
              <a:t> yang </a:t>
            </a:r>
            <a:r>
              <a:rPr lang="en-US" altLang="en-US" sz="2000" dirty="0" err="1">
                <a:latin typeface="Arial Rounded MT Bold" panose="020F0704030504030204" pitchFamily="34" charset="77"/>
              </a:rPr>
              <a:t>lintasannya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berupa</a:t>
            </a:r>
            <a:r>
              <a:rPr lang="en-US" altLang="en-US" sz="2000" dirty="0">
                <a:latin typeface="Arial Rounded MT Bold" panose="020F0704030504030204" pitchFamily="34" charset="77"/>
              </a:rPr>
              <a:t> garis </a:t>
            </a:r>
            <a:r>
              <a:rPr lang="en-US" altLang="en-US" sz="2000" dirty="0" err="1">
                <a:latin typeface="Arial Rounded MT Bold" panose="020F0704030504030204" pitchFamily="34" charset="77"/>
              </a:rPr>
              <a:t>lurus</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dengan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percepatan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tetap</a:t>
            </a:r>
            <a:r>
              <a:rPr lang="en-US" altLang="en-US" sz="2000" dirty="0"/>
              <a:t>.</a:t>
            </a:r>
            <a:endParaRPr lang="id-ID" altLang="en-US" sz="2000" dirty="0">
              <a:latin typeface="Arial Rounded MT Bold" panose="020F0704030504030204" pitchFamily="34" charset="77"/>
            </a:endParaRPr>
          </a:p>
        </p:txBody>
      </p:sp>
      <p:grpSp>
        <p:nvGrpSpPr>
          <p:cNvPr id="40963" name="Group 1">
            <a:extLst>
              <a:ext uri="{FF2B5EF4-FFF2-40B4-BE49-F238E27FC236}">
                <a16:creationId xmlns:a16="http://schemas.microsoft.com/office/drawing/2014/main" id="{12BE24DD-A64F-6B01-60A0-2D086ABA074E}"/>
              </a:ext>
            </a:extLst>
          </p:cNvPr>
          <p:cNvGrpSpPr>
            <a:grpSpLocks/>
          </p:cNvGrpSpPr>
          <p:nvPr/>
        </p:nvGrpSpPr>
        <p:grpSpPr bwMode="auto">
          <a:xfrm>
            <a:off x="1250950" y="2438400"/>
            <a:ext cx="9690100" cy="1500188"/>
            <a:chOff x="1251184" y="3148281"/>
            <a:chExt cx="9689632" cy="1499919"/>
          </a:xfrm>
        </p:grpSpPr>
        <p:pic>
          <p:nvPicPr>
            <p:cNvPr id="40965" name="Picture 7">
              <a:extLst>
                <a:ext uri="{FF2B5EF4-FFF2-40B4-BE49-F238E27FC236}">
                  <a16:creationId xmlns:a16="http://schemas.microsoft.com/office/drawing/2014/main" id="{E6CB2D54-A167-21BD-5364-F39386BC4C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251184" y="3598627"/>
              <a:ext cx="1362567" cy="62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8">
              <a:extLst>
                <a:ext uri="{FF2B5EF4-FFF2-40B4-BE49-F238E27FC236}">
                  <a16:creationId xmlns:a16="http://schemas.microsoft.com/office/drawing/2014/main" id="{757AF8A9-CB85-5C23-BFAB-95A539B1B9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233610" y="3598627"/>
              <a:ext cx="1362567" cy="62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Picture 10">
              <a:extLst>
                <a:ext uri="{FF2B5EF4-FFF2-40B4-BE49-F238E27FC236}">
                  <a16:creationId xmlns:a16="http://schemas.microsoft.com/office/drawing/2014/main" id="{DE39072B-1A72-D874-A1B9-6B3D46C225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207843" y="3588486"/>
              <a:ext cx="1362567" cy="62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8" name="Picture 11">
              <a:extLst>
                <a:ext uri="{FF2B5EF4-FFF2-40B4-BE49-F238E27FC236}">
                  <a16:creationId xmlns:a16="http://schemas.microsoft.com/office/drawing/2014/main" id="{C05A92D4-ED3E-5898-9445-1FEA85DFA4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7247182" y="3588486"/>
              <a:ext cx="1362567" cy="62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9" name="Picture 12">
              <a:extLst>
                <a:ext uri="{FF2B5EF4-FFF2-40B4-BE49-F238E27FC236}">
                  <a16:creationId xmlns:a16="http://schemas.microsoft.com/office/drawing/2014/main" id="{7FE642C4-8EF0-DC95-DDC2-924D832FD6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9273449" y="3585768"/>
              <a:ext cx="1362567" cy="62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70" name="Group 13">
              <a:extLst>
                <a:ext uri="{FF2B5EF4-FFF2-40B4-BE49-F238E27FC236}">
                  <a16:creationId xmlns:a16="http://schemas.microsoft.com/office/drawing/2014/main" id="{ED48880C-4657-3089-82B8-FE5331CC0C7D}"/>
                </a:ext>
              </a:extLst>
            </p:cNvPr>
            <p:cNvGrpSpPr>
              <a:grpSpLocks/>
            </p:cNvGrpSpPr>
            <p:nvPr/>
          </p:nvGrpSpPr>
          <p:grpSpPr bwMode="auto">
            <a:xfrm>
              <a:off x="2308951" y="4218799"/>
              <a:ext cx="8631865" cy="429401"/>
              <a:chOff x="1655135" y="4419600"/>
              <a:chExt cx="8631865" cy="429401"/>
            </a:xfrm>
          </p:grpSpPr>
          <p:cxnSp>
            <p:nvCxnSpPr>
              <p:cNvPr id="23" name="Straight Arrow Connector 22">
                <a:extLst>
                  <a:ext uri="{FF2B5EF4-FFF2-40B4-BE49-F238E27FC236}">
                    <a16:creationId xmlns:a16="http://schemas.microsoft.com/office/drawing/2014/main" id="{DEB6EFE6-B126-03AB-7624-00C7BB367F0E}"/>
                  </a:ext>
                </a:extLst>
              </p:cNvPr>
              <p:cNvCxnSpPr>
                <a:cxnSpLocks/>
              </p:cNvCxnSpPr>
              <p:nvPr/>
            </p:nvCxnSpPr>
            <p:spPr>
              <a:xfrm>
                <a:off x="1905405" y="4418865"/>
                <a:ext cx="2058889" cy="0"/>
              </a:xfrm>
              <a:prstGeom prst="straightConnector1">
                <a:avLst/>
              </a:prstGeom>
              <a:ln w="19050">
                <a:solidFill>
                  <a:schemeClr val="tx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8E92009C-A5A1-2151-F767-5AFEFB1626CC}"/>
                  </a:ext>
                </a:extLst>
              </p:cNvPr>
              <p:cNvCxnSpPr>
                <a:cxnSpLocks/>
              </p:cNvCxnSpPr>
              <p:nvPr/>
            </p:nvCxnSpPr>
            <p:spPr>
              <a:xfrm>
                <a:off x="3924607" y="4418865"/>
                <a:ext cx="2057301" cy="0"/>
              </a:xfrm>
              <a:prstGeom prst="straightConnector1">
                <a:avLst/>
              </a:prstGeom>
              <a:ln w="19050">
                <a:solidFill>
                  <a:schemeClr val="tx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0F2CEE85-3948-9D0A-F6D5-AD99ABAC5F13}"/>
                  </a:ext>
                </a:extLst>
              </p:cNvPr>
              <p:cNvCxnSpPr>
                <a:cxnSpLocks/>
              </p:cNvCxnSpPr>
              <p:nvPr/>
            </p:nvCxnSpPr>
            <p:spPr>
              <a:xfrm>
                <a:off x="5943810" y="4418865"/>
                <a:ext cx="2057301" cy="0"/>
              </a:xfrm>
              <a:prstGeom prst="straightConnector1">
                <a:avLst/>
              </a:prstGeom>
              <a:ln w="19050">
                <a:solidFill>
                  <a:schemeClr val="tx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829D6F74-3A2B-554C-EC7C-B23E4B1954D9}"/>
                  </a:ext>
                </a:extLst>
              </p:cNvPr>
              <p:cNvCxnSpPr>
                <a:cxnSpLocks/>
              </p:cNvCxnSpPr>
              <p:nvPr/>
            </p:nvCxnSpPr>
            <p:spPr>
              <a:xfrm>
                <a:off x="7956663" y="4418865"/>
                <a:ext cx="2057301" cy="0"/>
              </a:xfrm>
              <a:prstGeom prst="straightConnector1">
                <a:avLst/>
              </a:prstGeom>
              <a:ln w="19050">
                <a:solidFill>
                  <a:schemeClr val="tx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40983" name="TextBox 26">
                <a:extLst>
                  <a:ext uri="{FF2B5EF4-FFF2-40B4-BE49-F238E27FC236}">
                    <a16:creationId xmlns:a16="http://schemas.microsoft.com/office/drawing/2014/main" id="{EF697B71-097A-66D0-4C8F-5D3033C78495}"/>
                  </a:ext>
                </a:extLst>
              </p:cNvPr>
              <p:cNvSpPr txBox="1">
                <a:spLocks noChangeArrowheads="1"/>
              </p:cNvSpPr>
              <p:nvPr/>
            </p:nvSpPr>
            <p:spPr bwMode="auto">
              <a:xfrm>
                <a:off x="1655135" y="4506497"/>
                <a:ext cx="609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P</a:t>
                </a:r>
              </a:p>
            </p:txBody>
          </p:sp>
          <p:sp>
            <p:nvSpPr>
              <p:cNvPr id="40984" name="TextBox 27">
                <a:extLst>
                  <a:ext uri="{FF2B5EF4-FFF2-40B4-BE49-F238E27FC236}">
                    <a16:creationId xmlns:a16="http://schemas.microsoft.com/office/drawing/2014/main" id="{21E109D3-D01E-9BAF-31A3-91CA281EDE54}"/>
                  </a:ext>
                </a:extLst>
              </p:cNvPr>
              <p:cNvSpPr txBox="1">
                <a:spLocks noChangeArrowheads="1"/>
              </p:cNvSpPr>
              <p:nvPr/>
            </p:nvSpPr>
            <p:spPr bwMode="auto">
              <a:xfrm>
                <a:off x="3619500" y="4506497"/>
                <a:ext cx="609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Q</a:t>
                </a:r>
              </a:p>
            </p:txBody>
          </p:sp>
          <p:sp>
            <p:nvSpPr>
              <p:cNvPr id="40985" name="TextBox 28">
                <a:extLst>
                  <a:ext uri="{FF2B5EF4-FFF2-40B4-BE49-F238E27FC236}">
                    <a16:creationId xmlns:a16="http://schemas.microsoft.com/office/drawing/2014/main" id="{610D17D3-4F8D-5901-553D-016F4ACD09BE}"/>
                  </a:ext>
                </a:extLst>
              </p:cNvPr>
              <p:cNvSpPr txBox="1">
                <a:spLocks noChangeArrowheads="1"/>
              </p:cNvSpPr>
              <p:nvPr/>
            </p:nvSpPr>
            <p:spPr bwMode="auto">
              <a:xfrm>
                <a:off x="5638800" y="4506497"/>
                <a:ext cx="609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R</a:t>
                </a:r>
              </a:p>
            </p:txBody>
          </p:sp>
          <p:sp>
            <p:nvSpPr>
              <p:cNvPr id="40986" name="TextBox 29">
                <a:extLst>
                  <a:ext uri="{FF2B5EF4-FFF2-40B4-BE49-F238E27FC236}">
                    <a16:creationId xmlns:a16="http://schemas.microsoft.com/office/drawing/2014/main" id="{47050CB0-149F-9F37-9149-2310BA3206C7}"/>
                  </a:ext>
                </a:extLst>
              </p:cNvPr>
              <p:cNvSpPr txBox="1">
                <a:spLocks noChangeArrowheads="1"/>
              </p:cNvSpPr>
              <p:nvPr/>
            </p:nvSpPr>
            <p:spPr bwMode="auto">
              <a:xfrm>
                <a:off x="7679365" y="4506497"/>
                <a:ext cx="609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S</a:t>
                </a:r>
              </a:p>
            </p:txBody>
          </p:sp>
          <p:sp>
            <p:nvSpPr>
              <p:cNvPr id="40987" name="TextBox 30">
                <a:extLst>
                  <a:ext uri="{FF2B5EF4-FFF2-40B4-BE49-F238E27FC236}">
                    <a16:creationId xmlns:a16="http://schemas.microsoft.com/office/drawing/2014/main" id="{2C2AD4A9-8C44-3AF6-B50C-D3E3BFC0894B}"/>
                  </a:ext>
                </a:extLst>
              </p:cNvPr>
              <p:cNvSpPr txBox="1">
                <a:spLocks noChangeArrowheads="1"/>
              </p:cNvSpPr>
              <p:nvPr/>
            </p:nvSpPr>
            <p:spPr bwMode="auto">
              <a:xfrm>
                <a:off x="9677400" y="4510447"/>
                <a:ext cx="609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T</a:t>
                </a:r>
              </a:p>
            </p:txBody>
          </p:sp>
        </p:grpSp>
        <p:sp>
          <p:nvSpPr>
            <p:cNvPr id="40971" name="TextBox 14">
              <a:extLst>
                <a:ext uri="{FF2B5EF4-FFF2-40B4-BE49-F238E27FC236}">
                  <a16:creationId xmlns:a16="http://schemas.microsoft.com/office/drawing/2014/main" id="{27633B0A-0709-168E-3171-699C66C1E30D}"/>
                </a:ext>
              </a:extLst>
            </p:cNvPr>
            <p:cNvSpPr txBox="1">
              <a:spLocks noChangeArrowheads="1"/>
            </p:cNvSpPr>
            <p:nvPr/>
          </p:nvSpPr>
          <p:spPr bwMode="auto">
            <a:xfrm>
              <a:off x="3187527" y="4305696"/>
              <a:ext cx="9747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i="1"/>
                <a:t>v </a:t>
              </a:r>
              <a:r>
                <a:rPr lang="en-US" altLang="en-US" sz="1600"/>
                <a:t>= 2 m/s</a:t>
              </a:r>
              <a:endParaRPr lang="en-US" altLang="en-US" sz="1600" i="1"/>
            </a:p>
          </p:txBody>
        </p:sp>
        <p:sp>
          <p:nvSpPr>
            <p:cNvPr id="40972" name="TextBox 18">
              <a:extLst>
                <a:ext uri="{FF2B5EF4-FFF2-40B4-BE49-F238E27FC236}">
                  <a16:creationId xmlns:a16="http://schemas.microsoft.com/office/drawing/2014/main" id="{6E3122B7-707B-50DC-7425-FC8D6A7356CB}"/>
                </a:ext>
              </a:extLst>
            </p:cNvPr>
            <p:cNvSpPr txBox="1">
              <a:spLocks noChangeArrowheads="1"/>
            </p:cNvSpPr>
            <p:nvPr/>
          </p:nvSpPr>
          <p:spPr bwMode="auto">
            <a:xfrm>
              <a:off x="3316031" y="3148281"/>
              <a:ext cx="11768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1 sekon</a:t>
              </a:r>
            </a:p>
          </p:txBody>
        </p:sp>
        <p:sp>
          <p:nvSpPr>
            <p:cNvPr id="40973" name="TextBox 19">
              <a:extLst>
                <a:ext uri="{FF2B5EF4-FFF2-40B4-BE49-F238E27FC236}">
                  <a16:creationId xmlns:a16="http://schemas.microsoft.com/office/drawing/2014/main" id="{60FDD717-7D4D-A08F-0382-246354282757}"/>
                </a:ext>
              </a:extLst>
            </p:cNvPr>
            <p:cNvSpPr txBox="1">
              <a:spLocks noChangeArrowheads="1"/>
            </p:cNvSpPr>
            <p:nvPr/>
          </p:nvSpPr>
          <p:spPr bwMode="auto">
            <a:xfrm>
              <a:off x="5207843" y="3150994"/>
              <a:ext cx="11768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2 sekon</a:t>
              </a:r>
            </a:p>
          </p:txBody>
        </p:sp>
        <p:sp>
          <p:nvSpPr>
            <p:cNvPr id="40974" name="TextBox 20">
              <a:extLst>
                <a:ext uri="{FF2B5EF4-FFF2-40B4-BE49-F238E27FC236}">
                  <a16:creationId xmlns:a16="http://schemas.microsoft.com/office/drawing/2014/main" id="{A219EFBC-3001-60E3-1485-B857B1E80BE4}"/>
                </a:ext>
              </a:extLst>
            </p:cNvPr>
            <p:cNvSpPr txBox="1">
              <a:spLocks noChangeArrowheads="1"/>
            </p:cNvSpPr>
            <p:nvPr/>
          </p:nvSpPr>
          <p:spPr bwMode="auto">
            <a:xfrm>
              <a:off x="7201654" y="3150994"/>
              <a:ext cx="11768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3 sekon</a:t>
              </a:r>
            </a:p>
          </p:txBody>
        </p:sp>
        <p:sp>
          <p:nvSpPr>
            <p:cNvPr id="40975" name="TextBox 21">
              <a:extLst>
                <a:ext uri="{FF2B5EF4-FFF2-40B4-BE49-F238E27FC236}">
                  <a16:creationId xmlns:a16="http://schemas.microsoft.com/office/drawing/2014/main" id="{B336DD61-5697-92D0-BC50-9663F3FAEAE0}"/>
                </a:ext>
              </a:extLst>
            </p:cNvPr>
            <p:cNvSpPr txBox="1">
              <a:spLocks noChangeArrowheads="1"/>
            </p:cNvSpPr>
            <p:nvPr/>
          </p:nvSpPr>
          <p:spPr bwMode="auto">
            <a:xfrm>
              <a:off x="9153572" y="3151675"/>
              <a:ext cx="11768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a:t>4 sekon</a:t>
              </a:r>
            </a:p>
          </p:txBody>
        </p:sp>
        <p:sp>
          <p:nvSpPr>
            <p:cNvPr id="40976" name="TextBox 32">
              <a:extLst>
                <a:ext uri="{FF2B5EF4-FFF2-40B4-BE49-F238E27FC236}">
                  <a16:creationId xmlns:a16="http://schemas.microsoft.com/office/drawing/2014/main" id="{BBF2A7B3-DD20-E8DB-B275-0887DC623073}"/>
                </a:ext>
              </a:extLst>
            </p:cNvPr>
            <p:cNvSpPr txBox="1">
              <a:spLocks noChangeArrowheads="1"/>
            </p:cNvSpPr>
            <p:nvPr/>
          </p:nvSpPr>
          <p:spPr bwMode="auto">
            <a:xfrm>
              <a:off x="5100372" y="4296994"/>
              <a:ext cx="9747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i="1"/>
                <a:t>v </a:t>
              </a:r>
              <a:r>
                <a:rPr lang="en-US" altLang="en-US" sz="1600"/>
                <a:t>= 4 m/s</a:t>
              </a:r>
              <a:endParaRPr lang="en-US" altLang="en-US" sz="1600" i="1"/>
            </a:p>
          </p:txBody>
        </p:sp>
        <p:sp>
          <p:nvSpPr>
            <p:cNvPr id="40977" name="TextBox 33">
              <a:extLst>
                <a:ext uri="{FF2B5EF4-FFF2-40B4-BE49-F238E27FC236}">
                  <a16:creationId xmlns:a16="http://schemas.microsoft.com/office/drawing/2014/main" id="{28136BF2-A2C8-8C8A-8615-C420719145C7}"/>
                </a:ext>
              </a:extLst>
            </p:cNvPr>
            <p:cNvSpPr txBox="1">
              <a:spLocks noChangeArrowheads="1"/>
            </p:cNvSpPr>
            <p:nvPr/>
          </p:nvSpPr>
          <p:spPr bwMode="auto">
            <a:xfrm>
              <a:off x="7172977" y="4307904"/>
              <a:ext cx="9747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i="1"/>
                <a:t>v </a:t>
              </a:r>
              <a:r>
                <a:rPr lang="en-US" altLang="en-US" sz="1600"/>
                <a:t>= 6 m/s</a:t>
              </a:r>
              <a:endParaRPr lang="en-US" altLang="en-US" sz="1600" i="1"/>
            </a:p>
          </p:txBody>
        </p:sp>
        <p:sp>
          <p:nvSpPr>
            <p:cNvPr id="40978" name="TextBox 34">
              <a:extLst>
                <a:ext uri="{FF2B5EF4-FFF2-40B4-BE49-F238E27FC236}">
                  <a16:creationId xmlns:a16="http://schemas.microsoft.com/office/drawing/2014/main" id="{E2D4E104-68B4-0597-3798-E1EFD24B8CEA}"/>
                </a:ext>
              </a:extLst>
            </p:cNvPr>
            <p:cNvSpPr txBox="1">
              <a:spLocks noChangeArrowheads="1"/>
            </p:cNvSpPr>
            <p:nvPr/>
          </p:nvSpPr>
          <p:spPr bwMode="auto">
            <a:xfrm>
              <a:off x="9085822" y="4299202"/>
              <a:ext cx="9747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i="1"/>
                <a:t>v </a:t>
              </a:r>
              <a:r>
                <a:rPr lang="en-US" altLang="en-US" sz="1600"/>
                <a:t>= 8 m/s</a:t>
              </a:r>
              <a:endParaRPr lang="en-US" altLang="en-US" sz="1600" i="1"/>
            </a:p>
          </p:txBody>
        </p:sp>
      </p:grpSp>
      <p:sp>
        <p:nvSpPr>
          <p:cNvPr id="3" name="TextBox 2">
            <a:extLst>
              <a:ext uri="{FF2B5EF4-FFF2-40B4-BE49-F238E27FC236}">
                <a16:creationId xmlns:a16="http://schemas.microsoft.com/office/drawing/2014/main" id="{A4875BB1-7804-F522-A607-F4F42DBF984F}"/>
              </a:ext>
            </a:extLst>
          </p:cNvPr>
          <p:cNvSpPr txBox="1">
            <a:spLocks noRot="1" noChangeAspect="1" noMove="1" noResize="1" noEditPoints="1" noAdjustHandles="1" noChangeArrowheads="1" noChangeShapeType="1" noTextEdit="1"/>
          </p:cNvSpPr>
          <p:nvPr/>
        </p:nvSpPr>
        <p:spPr>
          <a:xfrm>
            <a:off x="4991100" y="4432443"/>
            <a:ext cx="2209800" cy="1362745"/>
          </a:xfrm>
          <a:prstGeom prst="rect">
            <a:avLst/>
          </a:prstGeom>
          <a:blipFill>
            <a:blip r:embed="rId3"/>
            <a:stretch>
              <a:fillRect b="-917"/>
            </a:stretch>
          </a:blipFill>
        </p:spPr>
        <p:txBody>
          <a:bodyPr/>
          <a:lstStyle/>
          <a:p>
            <a:pPr>
              <a:defRPr/>
            </a:pPr>
            <a:r>
              <a:rPr lang="en-US">
                <a:noFill/>
              </a:rPr>
              <a:t> </a:t>
            </a:r>
          </a:p>
        </p:txBody>
      </p:sp>
      <p:pic>
        <p:nvPicPr>
          <p:cNvPr id="29"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0963"/>
                                        </p:tgtEl>
                                        <p:attrNameLst>
                                          <p:attrName>style.visibility</p:attrName>
                                        </p:attrNameLst>
                                      </p:cBhvr>
                                      <p:to>
                                        <p:strVal val="visible"/>
                                      </p:to>
                                    </p:set>
                                    <p:animEffect transition="in" filter="fade">
                                      <p:cBhvr>
                                        <p:cTn id="13" dur="500"/>
                                        <p:tgtEl>
                                          <p:spTgt spid="40963"/>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7" name="Rectangle 5">
            <a:extLst>
              <a:ext uri="{FF2B5EF4-FFF2-40B4-BE49-F238E27FC236}">
                <a16:creationId xmlns:a16="http://schemas.microsoft.com/office/drawing/2014/main" id="{0B8BE41B-6331-13BE-01A2-5CF31F998C5A}"/>
              </a:ext>
            </a:extLst>
          </p:cNvPr>
          <p:cNvSpPr>
            <a:spLocks noChangeArrowheads="1"/>
          </p:cNvSpPr>
          <p:nvPr/>
        </p:nvSpPr>
        <p:spPr bwMode="auto">
          <a:xfrm>
            <a:off x="2198688" y="4191000"/>
            <a:ext cx="3962400" cy="175418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1800" dirty="0" err="1" smtClean="0">
                <a:latin typeface="+mn-lt"/>
                <a:cs typeface="Arial" panose="020B0604020202020204" pitchFamily="34" charset="0"/>
              </a:rPr>
              <a:t>dengan</a:t>
            </a:r>
            <a:endParaRPr lang="en-US" altLang="en-US" sz="1800" dirty="0">
              <a:latin typeface="+mn-lt"/>
              <a:cs typeface="Arial" panose="020B0604020202020204" pitchFamily="34" charset="0"/>
            </a:endParaRPr>
          </a:p>
          <a:p>
            <a:pPr indent="273050" eaLnBrk="1" hangingPunct="1">
              <a:lnSpc>
                <a:spcPct val="100000"/>
              </a:lnSpc>
              <a:spcBef>
                <a:spcPct val="0"/>
              </a:spcBef>
              <a:buFontTx/>
              <a:buNone/>
              <a:defRPr/>
            </a:pPr>
            <a:r>
              <a:rPr lang="en-US" altLang="en-US" sz="1800" i="1" dirty="0">
                <a:latin typeface="+mn-lt"/>
                <a:cs typeface="Arial" panose="020B0604020202020204" pitchFamily="34" charset="0"/>
              </a:rPr>
              <a:t>a</a:t>
            </a:r>
            <a:r>
              <a:rPr lang="en-US" altLang="en-US" sz="1800" i="1" dirty="0" smtClean="0">
                <a:latin typeface="+mn-lt"/>
                <a:cs typeface="Arial" panose="020B0604020202020204" pitchFamily="34" charset="0"/>
              </a:rPr>
              <a:t> </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percepatan</a:t>
            </a:r>
            <a:r>
              <a:rPr lang="en-US" altLang="en-US" sz="1800" dirty="0">
                <a:latin typeface="+mn-lt"/>
                <a:cs typeface="Arial" panose="020B0604020202020204" pitchFamily="34" charset="0"/>
              </a:rPr>
              <a:t> (m/s</a:t>
            </a:r>
            <a:r>
              <a:rPr lang="en-US" altLang="en-US" sz="1800" baseline="30000" dirty="0">
                <a:latin typeface="+mn-lt"/>
                <a:cs typeface="Arial" panose="020B0604020202020204" pitchFamily="34" charset="0"/>
              </a:rPr>
              <a:t>2</a:t>
            </a:r>
            <a:r>
              <a:rPr lang="en-US" altLang="en-US" sz="1800" dirty="0" smtClean="0">
                <a:latin typeface="+mn-lt"/>
                <a:cs typeface="Arial" panose="020B0604020202020204" pitchFamily="34" charset="0"/>
              </a:rPr>
              <a:t>),</a:t>
            </a:r>
            <a:endParaRPr lang="en-US" altLang="en-US" sz="1800" dirty="0">
              <a:latin typeface="+mn-lt"/>
              <a:cs typeface="Arial" panose="020B0604020202020204" pitchFamily="34" charset="0"/>
            </a:endParaRPr>
          </a:p>
          <a:p>
            <a:pPr indent="273050" eaLnBrk="1" hangingPunct="1">
              <a:lnSpc>
                <a:spcPct val="100000"/>
              </a:lnSpc>
              <a:spcBef>
                <a:spcPct val="0"/>
              </a:spcBef>
              <a:buFontTx/>
              <a:buNone/>
              <a:defRPr/>
            </a:pPr>
            <a:r>
              <a:rPr lang="en-US" altLang="en-US" sz="1800" i="1" dirty="0">
                <a:latin typeface="+mn-lt"/>
                <a:cs typeface="Arial" panose="020B0604020202020204" pitchFamily="34" charset="0"/>
              </a:rPr>
              <a:t>v</a:t>
            </a:r>
            <a:r>
              <a:rPr lang="en-US" altLang="en-US" sz="1800" baseline="-25000" dirty="0" smtClean="0">
                <a:latin typeface="+mn-lt"/>
                <a:cs typeface="Arial" panose="020B0604020202020204" pitchFamily="34" charset="0"/>
              </a:rPr>
              <a:t>0</a:t>
            </a:r>
            <a:r>
              <a:rPr lang="en-US" altLang="en-US" sz="1800" i="1" baseline="-25000" dirty="0" smtClean="0">
                <a:latin typeface="+mn-lt"/>
                <a:cs typeface="Arial" panose="020B0604020202020204" pitchFamily="34" charset="0"/>
              </a:rPr>
              <a:t> </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kecepatan</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awal</a:t>
            </a:r>
            <a:r>
              <a:rPr lang="en-US" altLang="en-US" sz="1800" dirty="0">
                <a:latin typeface="+mn-lt"/>
                <a:cs typeface="Arial" panose="020B0604020202020204" pitchFamily="34" charset="0"/>
              </a:rPr>
              <a:t> (m/s</a:t>
            </a:r>
            <a:r>
              <a:rPr lang="en-US" altLang="en-US" sz="1800" dirty="0" smtClean="0">
                <a:latin typeface="+mn-lt"/>
                <a:cs typeface="Arial" panose="020B0604020202020204" pitchFamily="34" charset="0"/>
              </a:rPr>
              <a:t>),</a:t>
            </a:r>
            <a:endParaRPr lang="en-US" altLang="en-US" sz="1800" dirty="0">
              <a:latin typeface="+mn-lt"/>
              <a:cs typeface="Arial" panose="020B0604020202020204" pitchFamily="34" charset="0"/>
            </a:endParaRPr>
          </a:p>
          <a:p>
            <a:pPr indent="273050" eaLnBrk="1" hangingPunct="1">
              <a:lnSpc>
                <a:spcPct val="100000"/>
              </a:lnSpc>
              <a:spcBef>
                <a:spcPct val="0"/>
              </a:spcBef>
              <a:buFontTx/>
              <a:buNone/>
              <a:defRPr/>
            </a:pPr>
            <a:r>
              <a:rPr lang="en-US" altLang="en-US" sz="1800" i="1" dirty="0" err="1">
                <a:cs typeface="Arial" panose="020B0604020202020204" pitchFamily="34" charset="0"/>
              </a:rPr>
              <a:t>v</a:t>
            </a:r>
            <a:r>
              <a:rPr lang="en-US" altLang="en-US" sz="1800" baseline="-25000" dirty="0" err="1" smtClean="0">
                <a:cs typeface="Arial" panose="020B0604020202020204" pitchFamily="34" charset="0"/>
              </a:rPr>
              <a:t>t</a:t>
            </a:r>
            <a:r>
              <a:rPr lang="en-US" altLang="en-US" sz="1800" baseline="-25000" dirty="0" smtClean="0">
                <a:cs typeface="Arial" panose="020B0604020202020204" pitchFamily="34" charset="0"/>
              </a:rPr>
              <a:t> </a:t>
            </a:r>
            <a:r>
              <a:rPr lang="en-US" altLang="en-US" sz="1800" i="1" baseline="-25000" dirty="0" smtClean="0">
                <a:cs typeface="Arial" panose="020B0604020202020204" pitchFamily="34" charset="0"/>
              </a:rPr>
              <a:t> </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kecepatan</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akhir</a:t>
            </a:r>
            <a:r>
              <a:rPr lang="en-US" altLang="en-US" sz="1800" dirty="0">
                <a:latin typeface="+mn-lt"/>
                <a:cs typeface="Arial" panose="020B0604020202020204" pitchFamily="34" charset="0"/>
              </a:rPr>
              <a:t> (m/s</a:t>
            </a:r>
            <a:r>
              <a:rPr lang="en-US" altLang="en-US" sz="1800" dirty="0" smtClean="0">
                <a:latin typeface="+mn-lt"/>
                <a:cs typeface="Arial" panose="020B0604020202020204" pitchFamily="34" charset="0"/>
              </a:rPr>
              <a:t>),</a:t>
            </a:r>
            <a:endParaRPr lang="en-US" altLang="en-US" sz="1800" dirty="0">
              <a:latin typeface="+mn-lt"/>
              <a:cs typeface="Arial" panose="020B0604020202020204" pitchFamily="34" charset="0"/>
            </a:endParaRPr>
          </a:p>
          <a:p>
            <a:pPr indent="273050" eaLnBrk="1" hangingPunct="1">
              <a:lnSpc>
                <a:spcPct val="100000"/>
              </a:lnSpc>
              <a:spcBef>
                <a:spcPct val="0"/>
              </a:spcBef>
              <a:buFontTx/>
              <a:buNone/>
              <a:defRPr/>
            </a:pPr>
            <a:r>
              <a:rPr lang="en-US" altLang="en-US" sz="1800" i="1" dirty="0">
                <a:latin typeface="+mn-lt"/>
                <a:cs typeface="Arial" panose="020B0604020202020204" pitchFamily="34" charset="0"/>
              </a:rPr>
              <a:t>s</a:t>
            </a:r>
            <a:r>
              <a:rPr lang="en-US" altLang="en-US" sz="1800" i="1" dirty="0" smtClean="0">
                <a:latin typeface="+mn-lt"/>
                <a:cs typeface="Arial" panose="020B0604020202020204" pitchFamily="34" charset="0"/>
              </a:rPr>
              <a:t> </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jarak</a:t>
            </a:r>
            <a:r>
              <a:rPr lang="en-US" altLang="en-US" sz="1800" dirty="0">
                <a:latin typeface="+mn-lt"/>
                <a:cs typeface="Arial" panose="020B0604020202020204" pitchFamily="34" charset="0"/>
              </a:rPr>
              <a:t> (m</a:t>
            </a:r>
            <a:r>
              <a:rPr lang="en-US" altLang="en-US" sz="1800" dirty="0" smtClean="0">
                <a:latin typeface="+mn-lt"/>
                <a:cs typeface="Arial" panose="020B0604020202020204" pitchFamily="34" charset="0"/>
              </a:rPr>
              <a:t>), </a:t>
            </a:r>
            <a:r>
              <a:rPr lang="en-US" altLang="en-US" sz="1800" dirty="0" err="1" smtClean="0">
                <a:latin typeface="+mn-lt"/>
                <a:cs typeface="Arial" panose="020B0604020202020204" pitchFamily="34" charset="0"/>
              </a:rPr>
              <a:t>dan</a:t>
            </a:r>
            <a:endParaRPr lang="en-US" altLang="en-US" sz="1800" dirty="0">
              <a:latin typeface="+mn-lt"/>
              <a:cs typeface="Arial" panose="020B0604020202020204" pitchFamily="34" charset="0"/>
            </a:endParaRPr>
          </a:p>
          <a:p>
            <a:pPr indent="273050" eaLnBrk="1" hangingPunct="1">
              <a:lnSpc>
                <a:spcPct val="100000"/>
              </a:lnSpc>
              <a:spcBef>
                <a:spcPct val="0"/>
              </a:spcBef>
              <a:buFontTx/>
              <a:buNone/>
              <a:defRPr/>
            </a:pPr>
            <a:r>
              <a:rPr lang="en-US" altLang="en-US" sz="1800" i="1" dirty="0">
                <a:latin typeface="+mn-lt"/>
                <a:cs typeface="Arial" panose="020B0604020202020204" pitchFamily="34" charset="0"/>
              </a:rPr>
              <a:t>t </a:t>
            </a:r>
            <a:r>
              <a:rPr lang="en-US" altLang="en-US" sz="1800" dirty="0" smtClean="0">
                <a:latin typeface="+mn-lt"/>
                <a:cs typeface="Arial" panose="020B0604020202020204" pitchFamily="34" charset="0"/>
              </a:rPr>
              <a:t>= </a:t>
            </a:r>
            <a:r>
              <a:rPr lang="en-US" altLang="en-US" sz="1800" dirty="0" err="1">
                <a:latin typeface="+mn-lt"/>
                <a:cs typeface="Arial" panose="020B0604020202020204" pitchFamily="34" charset="0"/>
              </a:rPr>
              <a:t>waktu</a:t>
            </a:r>
            <a:r>
              <a:rPr lang="en-US" altLang="en-US" sz="1800" dirty="0">
                <a:latin typeface="+mn-lt"/>
                <a:cs typeface="Arial" panose="020B0604020202020204" pitchFamily="34" charset="0"/>
              </a:rPr>
              <a:t> (s</a:t>
            </a:r>
            <a:r>
              <a:rPr lang="en-US" altLang="en-US" sz="1800" dirty="0" smtClean="0">
                <a:latin typeface="+mn-lt"/>
                <a:cs typeface="Arial" panose="020B0604020202020204" pitchFamily="34" charset="0"/>
              </a:rPr>
              <a:t>).</a:t>
            </a:r>
            <a:endParaRPr lang="en-US" altLang="en-US" sz="1800" i="1" dirty="0">
              <a:latin typeface="+mn-lt"/>
              <a:cs typeface="Arial" panose="020B0604020202020204" pitchFamily="34" charset="0"/>
            </a:endParaRPr>
          </a:p>
        </p:txBody>
      </p:sp>
      <p:sp>
        <p:nvSpPr>
          <p:cNvPr id="10" name="TextBox 5">
            <a:extLst>
              <a:ext uri="{FF2B5EF4-FFF2-40B4-BE49-F238E27FC236}">
                <a16:creationId xmlns:a16="http://schemas.microsoft.com/office/drawing/2014/main" id="{DA31F05E-19D0-6116-ECE7-39519EC4BC14}"/>
              </a:ext>
            </a:extLst>
          </p:cNvPr>
          <p:cNvSpPr txBox="1">
            <a:spLocks noChangeArrowheads="1"/>
          </p:cNvSpPr>
          <p:nvPr/>
        </p:nvSpPr>
        <p:spPr bwMode="auto">
          <a:xfrm>
            <a:off x="2198688" y="698500"/>
            <a:ext cx="7772400" cy="708025"/>
          </a:xfrm>
          <a:prstGeom prst="rect">
            <a:avLst/>
          </a:prstGeom>
          <a:solidFill>
            <a:schemeClr val="accent5">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fontAlgn="auto" hangingPunct="1">
              <a:spcBef>
                <a:spcPct val="0"/>
              </a:spcBef>
              <a:spcAft>
                <a:spcPts val="0"/>
              </a:spcAft>
              <a:buFontTx/>
              <a:buNone/>
              <a:defRPr/>
            </a:pPr>
            <a:r>
              <a:rPr lang="en-ID" sz="2000" dirty="0" err="1">
                <a:latin typeface="Arial Rounded MT Bold" panose="020F0704030504030204" pitchFamily="34" charset="77"/>
              </a:rPr>
              <a:t>Percepatan</a:t>
            </a:r>
            <a:r>
              <a:rPr lang="en-ID" sz="2000" dirty="0">
                <a:latin typeface="Arial Rounded MT Bold" panose="020F0704030504030204" pitchFamily="34" charset="77"/>
              </a:rPr>
              <a:t> (</a:t>
            </a:r>
            <a:r>
              <a:rPr lang="en-ID" sz="2000" b="1" i="1" dirty="0">
                <a:latin typeface="+mn-lt"/>
              </a:rPr>
              <a:t>a</a:t>
            </a:r>
            <a:r>
              <a:rPr lang="en-ID" sz="2000" dirty="0">
                <a:latin typeface="Arial Rounded MT Bold" panose="020F0704030504030204" pitchFamily="34" charset="77"/>
              </a:rPr>
              <a:t>) </a:t>
            </a:r>
            <a:r>
              <a:rPr lang="en-ID" sz="2000" dirty="0" err="1">
                <a:latin typeface="Arial Rounded MT Bold" panose="020F0704030504030204" pitchFamily="34" charset="77"/>
              </a:rPr>
              <a:t>adalah</a:t>
            </a:r>
            <a:r>
              <a:rPr lang="en-ID" sz="2000" dirty="0">
                <a:latin typeface="Arial Rounded MT Bold" panose="020F0704030504030204" pitchFamily="34" charset="77"/>
              </a:rPr>
              <a:t> </a:t>
            </a:r>
            <a:r>
              <a:rPr lang="en-ID" sz="2000" dirty="0" err="1">
                <a:latin typeface="Arial Rounded MT Bold" panose="020F0704030504030204" pitchFamily="34" charset="77"/>
              </a:rPr>
              <a:t>perubahan</a:t>
            </a:r>
            <a:r>
              <a:rPr lang="en-ID" sz="2000" dirty="0">
                <a:latin typeface="Arial Rounded MT Bold" panose="020F0704030504030204" pitchFamily="34" charset="77"/>
              </a:rPr>
              <a:t> </a:t>
            </a:r>
            <a:r>
              <a:rPr lang="en-ID" sz="2000" dirty="0" err="1">
                <a:latin typeface="Arial Rounded MT Bold" panose="020F0704030504030204" pitchFamily="34" charset="77"/>
              </a:rPr>
              <a:t>kecepatan</a:t>
            </a:r>
            <a:r>
              <a:rPr lang="en-ID" sz="2000" dirty="0">
                <a:latin typeface="Arial Rounded MT Bold" panose="020F0704030504030204" pitchFamily="34" charset="77"/>
              </a:rPr>
              <a:t> </a:t>
            </a:r>
            <a:r>
              <a:rPr lang="en-ID" sz="2000" dirty="0" err="1">
                <a:latin typeface="Arial Rounded MT Bold" panose="020F0704030504030204" pitchFamily="34" charset="77"/>
              </a:rPr>
              <a:t>dalam</a:t>
            </a:r>
            <a:r>
              <a:rPr lang="en-ID" sz="2000" dirty="0">
                <a:latin typeface="Arial Rounded MT Bold" panose="020F0704030504030204" pitchFamily="34" charset="77"/>
              </a:rPr>
              <a:t> </a:t>
            </a:r>
            <a:r>
              <a:rPr lang="en-ID" sz="2000" dirty="0" err="1">
                <a:latin typeface="Arial Rounded MT Bold" panose="020F0704030504030204" pitchFamily="34" charset="77"/>
              </a:rPr>
              <a:t>satuan</a:t>
            </a:r>
            <a:r>
              <a:rPr lang="en-ID" sz="2000" dirty="0">
                <a:latin typeface="Arial Rounded MT Bold" panose="020F0704030504030204" pitchFamily="34" charset="77"/>
              </a:rPr>
              <a:t> </a:t>
            </a:r>
            <a:r>
              <a:rPr lang="en-ID" sz="2000" dirty="0" err="1">
                <a:latin typeface="Arial Rounded MT Bold" panose="020F0704030504030204" pitchFamily="34" charset="77"/>
              </a:rPr>
              <a:t>waktu</a:t>
            </a:r>
            <a:r>
              <a:rPr lang="en-ID" sz="2000" dirty="0">
                <a:latin typeface="Arial Rounded MT Bold" panose="020F0704030504030204" pitchFamily="34" charset="77"/>
              </a:rPr>
              <a:t> </a:t>
            </a:r>
            <a:r>
              <a:rPr lang="en-ID" sz="2000" dirty="0" err="1">
                <a:latin typeface="Arial Rounded MT Bold" panose="020F0704030504030204" pitchFamily="34" charset="77"/>
              </a:rPr>
              <a:t>tertentu</a:t>
            </a:r>
            <a:r>
              <a:rPr lang="en-ID" sz="2000" dirty="0">
                <a:latin typeface="Arial Rounded MT Bold" panose="020F0704030504030204" pitchFamily="34" charset="77"/>
              </a:rPr>
              <a:t>. </a:t>
            </a:r>
            <a:r>
              <a:rPr lang="en-ID" sz="2000" dirty="0" err="1">
                <a:latin typeface="Arial Rounded MT Bold" panose="020F0704030504030204" pitchFamily="34" charset="77"/>
              </a:rPr>
              <a:t>Berikut</a:t>
            </a:r>
            <a:r>
              <a:rPr lang="en-ID" sz="2000" dirty="0">
                <a:latin typeface="Arial Rounded MT Bold" panose="020F0704030504030204" pitchFamily="34" charset="77"/>
              </a:rPr>
              <a:t> </a:t>
            </a:r>
            <a:r>
              <a:rPr lang="en-ID" sz="2000" dirty="0" err="1">
                <a:latin typeface="Arial Rounded MT Bold" panose="020F0704030504030204" pitchFamily="34" charset="77"/>
              </a:rPr>
              <a:t>beberapa</a:t>
            </a:r>
            <a:r>
              <a:rPr lang="en-ID" sz="2000" dirty="0">
                <a:latin typeface="Arial Rounded MT Bold" panose="020F0704030504030204" pitchFamily="34" charset="77"/>
              </a:rPr>
              <a:t> </a:t>
            </a:r>
            <a:r>
              <a:rPr lang="en-ID" sz="2000" dirty="0" err="1">
                <a:latin typeface="Arial Rounded MT Bold" panose="020F0704030504030204" pitchFamily="34" charset="77"/>
              </a:rPr>
              <a:t>persamaan</a:t>
            </a:r>
            <a:r>
              <a:rPr lang="en-ID" sz="2000" dirty="0">
                <a:latin typeface="Arial Rounded MT Bold" panose="020F0704030504030204" pitchFamily="34" charset="77"/>
              </a:rPr>
              <a:t> pada GLBB.</a:t>
            </a:r>
            <a:endParaRPr lang="id-ID" altLang="en-US" sz="1400" dirty="0">
              <a:latin typeface="Arial Rounded MT Bold" panose="020F0704030504030204" pitchFamily="34" charset="77"/>
            </a:endParaRPr>
          </a:p>
        </p:txBody>
      </p:sp>
      <p:sp>
        <p:nvSpPr>
          <p:cNvPr id="3" name="TextBox 2">
            <a:extLst>
              <a:ext uri="{FF2B5EF4-FFF2-40B4-BE49-F238E27FC236}">
                <a16:creationId xmlns:a16="http://schemas.microsoft.com/office/drawing/2014/main" id="{7CB434FA-A575-9BF2-D674-3796C26CA1AD}"/>
              </a:ext>
            </a:extLst>
          </p:cNvPr>
          <p:cNvSpPr txBox="1">
            <a:spLocks noRot="1" noChangeAspect="1" noMove="1" noResize="1" noEditPoints="1" noAdjustHandles="1" noChangeArrowheads="1" noChangeShapeType="1" noTextEdit="1"/>
          </p:cNvSpPr>
          <p:nvPr/>
        </p:nvSpPr>
        <p:spPr>
          <a:xfrm>
            <a:off x="5233905" y="1807130"/>
            <a:ext cx="1724190" cy="369332"/>
          </a:xfrm>
          <a:prstGeom prst="rect">
            <a:avLst/>
          </a:prstGeom>
          <a:blipFill>
            <a:blip r:embed="rId2"/>
            <a:stretch>
              <a:fillRect l="-2206" r="-2941" b="-16667"/>
            </a:stretch>
          </a:blipFill>
        </p:spPr>
        <p:txBody>
          <a:bodyPr/>
          <a:lstStyle/>
          <a:p>
            <a:pPr>
              <a:defRPr/>
            </a:pPr>
            <a:r>
              <a:rPr lang="en-US">
                <a:noFill/>
              </a:rPr>
              <a:t> </a:t>
            </a:r>
          </a:p>
        </p:txBody>
      </p:sp>
      <p:sp>
        <p:nvSpPr>
          <p:cNvPr id="11" name="TextBox 10">
            <a:extLst>
              <a:ext uri="{FF2B5EF4-FFF2-40B4-BE49-F238E27FC236}">
                <a16:creationId xmlns:a16="http://schemas.microsoft.com/office/drawing/2014/main" id="{DE256A92-469F-96E3-84EF-A7227F855947}"/>
              </a:ext>
            </a:extLst>
          </p:cNvPr>
          <p:cNvSpPr txBox="1">
            <a:spLocks noRot="1" noChangeAspect="1" noMove="1" noResize="1" noEditPoints="1" noAdjustHandles="1" noChangeArrowheads="1" noChangeShapeType="1" noTextEdit="1"/>
          </p:cNvSpPr>
          <p:nvPr/>
        </p:nvSpPr>
        <p:spPr>
          <a:xfrm>
            <a:off x="5105825" y="2409909"/>
            <a:ext cx="1980350" cy="376642"/>
          </a:xfrm>
          <a:prstGeom prst="rect">
            <a:avLst/>
          </a:prstGeom>
          <a:blipFill>
            <a:blip r:embed="rId3"/>
            <a:stretch>
              <a:fillRect l="-1923" r="-3205" b="-12903"/>
            </a:stretch>
          </a:blipFill>
        </p:spPr>
        <p:txBody>
          <a:bodyPr/>
          <a:lstStyle/>
          <a:p>
            <a:pPr>
              <a:defRPr/>
            </a:pPr>
            <a:r>
              <a:rPr lang="en-US" dirty="0">
                <a:noFill/>
              </a:rPr>
              <a:t> </a:t>
            </a:r>
          </a:p>
        </p:txBody>
      </p:sp>
      <p:sp>
        <p:nvSpPr>
          <p:cNvPr id="12" name="TextBox 11">
            <a:extLst>
              <a:ext uri="{FF2B5EF4-FFF2-40B4-BE49-F238E27FC236}">
                <a16:creationId xmlns:a16="http://schemas.microsoft.com/office/drawing/2014/main" id="{BACCAC28-AC27-BA03-8D8B-0EDEA1B0B953}"/>
              </a:ext>
            </a:extLst>
          </p:cNvPr>
          <p:cNvSpPr txBox="1">
            <a:spLocks noRot="1" noChangeAspect="1" noMove="1" noResize="1" noEditPoints="1" noAdjustHandles="1" noChangeArrowheads="1" noChangeShapeType="1" noTextEdit="1"/>
          </p:cNvSpPr>
          <p:nvPr/>
        </p:nvSpPr>
        <p:spPr>
          <a:xfrm>
            <a:off x="5006695" y="3005626"/>
            <a:ext cx="2178610" cy="691471"/>
          </a:xfrm>
          <a:prstGeom prst="rect">
            <a:avLst/>
          </a:prstGeom>
          <a:blipFill>
            <a:blip r:embed="rId4"/>
            <a:stretch>
              <a:fillRect b="-16364"/>
            </a:stretch>
          </a:blipFill>
        </p:spPr>
        <p:txBody>
          <a:bodyPr/>
          <a:lstStyle/>
          <a:p>
            <a:pPr>
              <a:defRPr/>
            </a:pPr>
            <a:r>
              <a:rPr lang="en-US">
                <a:noFill/>
              </a:rPr>
              <a:t> </a:t>
            </a:r>
          </a:p>
        </p:txBody>
      </p:sp>
      <p:pic>
        <p:nvPicPr>
          <p:cNvPr id="7"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4" fill="hold" grpId="0" nodeType="afterEffect">
                                  <p:stCondLst>
                                    <p:cond delay="0"/>
                                  </p:stCondLst>
                                  <p:childTnLst>
                                    <p:set>
                                      <p:cBhvr>
                                        <p:cTn id="28" dur="1" fill="hold">
                                          <p:stCondLst>
                                            <p:cond delay="0"/>
                                          </p:stCondLst>
                                        </p:cTn>
                                        <p:tgtEl>
                                          <p:spTgt spid="23557"/>
                                        </p:tgtEl>
                                        <p:attrNameLst>
                                          <p:attrName>style.visibility</p:attrName>
                                        </p:attrNameLst>
                                      </p:cBhvr>
                                      <p:to>
                                        <p:strVal val="visible"/>
                                      </p:to>
                                    </p:set>
                                    <p:animEffect transition="in" filter="wipe(down)">
                                      <p:cBhvr>
                                        <p:cTn id="29"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p:bldP spid="10" grpId="0" animBg="1"/>
      <p:bldP spid="3" grpId="0" animBg="1"/>
      <p:bldP spid="11"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09" name="Rectangle 29">
            <a:extLst>
              <a:ext uri="{FF2B5EF4-FFF2-40B4-BE49-F238E27FC236}">
                <a16:creationId xmlns:a16="http://schemas.microsoft.com/office/drawing/2014/main" id="{74BF1491-946D-1D44-3A68-96960DA6D194}"/>
              </a:ext>
            </a:extLst>
          </p:cNvPr>
          <p:cNvSpPr>
            <a:spLocks noChangeArrowheads="1"/>
          </p:cNvSpPr>
          <p:nvPr/>
        </p:nvSpPr>
        <p:spPr bwMode="auto">
          <a:xfrm>
            <a:off x="1524000" y="273050"/>
            <a:ext cx="1841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latin typeface="Arial" panose="020B0604020202020204" pitchFamily="34" charset="0"/>
              <a:cs typeface="Arial" panose="020B0604020202020204" pitchFamily="34" charset="0"/>
            </a:endParaRPr>
          </a:p>
        </p:txBody>
      </p:sp>
      <p:sp>
        <p:nvSpPr>
          <p:cNvPr id="9" name="Pentagon 8">
            <a:extLst>
              <a:ext uri="{FF2B5EF4-FFF2-40B4-BE49-F238E27FC236}">
                <a16:creationId xmlns:a16="http://schemas.microsoft.com/office/drawing/2014/main" id="{908B5F58-38C2-72AA-3DB4-3767A6349FC1}"/>
              </a:ext>
            </a:extLst>
          </p:cNvPr>
          <p:cNvSpPr/>
          <p:nvPr/>
        </p:nvSpPr>
        <p:spPr>
          <a:xfrm>
            <a:off x="-76200" y="309563"/>
            <a:ext cx="91440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6631" name="Rectangle 24">
            <a:extLst>
              <a:ext uri="{FF2B5EF4-FFF2-40B4-BE49-F238E27FC236}">
                <a16:creationId xmlns:a16="http://schemas.microsoft.com/office/drawing/2014/main" id="{81954510-E751-CEE7-600A-4ED2D0135F78}"/>
              </a:ext>
            </a:extLst>
          </p:cNvPr>
          <p:cNvSpPr>
            <a:spLocks noChangeArrowheads="1"/>
          </p:cNvSpPr>
          <p:nvPr/>
        </p:nvSpPr>
        <p:spPr bwMode="auto">
          <a:xfrm>
            <a:off x="179388" y="422275"/>
            <a:ext cx="7645400" cy="460375"/>
          </a:xfrm>
          <a:prstGeom prst="rect">
            <a:avLst/>
          </a:prstGeom>
          <a:noFill/>
          <a:ln>
            <a:noFill/>
          </a:ln>
          <a:effec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2400" b="1" dirty="0" err="1">
                <a:latin typeface="+mn-lt"/>
                <a:cs typeface="Calibri" panose="020F0502020204030204" pitchFamily="34" charset="0"/>
              </a:rPr>
              <a:t>Hubungan</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antara</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Kecepatan</a:t>
            </a:r>
            <a:r>
              <a:rPr lang="en-US" altLang="en-US" sz="2400" b="1" dirty="0">
                <a:latin typeface="+mn-lt"/>
                <a:cs typeface="Calibri" panose="020F0502020204030204" pitchFamily="34" charset="0"/>
              </a:rPr>
              <a:t>, Waktu dan Jarak pada GLBB  </a:t>
            </a:r>
            <a:endParaRPr lang="en-US" altLang="en-US" sz="2400" b="1" dirty="0">
              <a:latin typeface="+mn-lt"/>
              <a:cs typeface="Arial" panose="020B0604020202020204" pitchFamily="34" charset="0"/>
            </a:endParaRPr>
          </a:p>
        </p:txBody>
      </p:sp>
      <p:grpSp>
        <p:nvGrpSpPr>
          <p:cNvPr id="43012" name="Group 7">
            <a:extLst>
              <a:ext uri="{FF2B5EF4-FFF2-40B4-BE49-F238E27FC236}">
                <a16:creationId xmlns:a16="http://schemas.microsoft.com/office/drawing/2014/main" id="{1FFA178B-D46C-E3F3-95C1-7221FCE2DBE9}"/>
              </a:ext>
            </a:extLst>
          </p:cNvPr>
          <p:cNvGrpSpPr>
            <a:grpSpLocks/>
          </p:cNvGrpSpPr>
          <p:nvPr/>
        </p:nvGrpSpPr>
        <p:grpSpPr bwMode="auto">
          <a:xfrm>
            <a:off x="654050" y="1617663"/>
            <a:ext cx="3182938" cy="2573337"/>
            <a:chOff x="1479773" y="1598860"/>
            <a:chExt cx="3854227" cy="2783126"/>
          </a:xfrm>
        </p:grpSpPr>
        <p:grpSp>
          <p:nvGrpSpPr>
            <p:cNvPr id="43028" name="Group 6">
              <a:extLst>
                <a:ext uri="{FF2B5EF4-FFF2-40B4-BE49-F238E27FC236}">
                  <a16:creationId xmlns:a16="http://schemas.microsoft.com/office/drawing/2014/main" id="{10E71FE7-17EC-9083-A725-FDF03A32BD84}"/>
                </a:ext>
              </a:extLst>
            </p:cNvPr>
            <p:cNvGrpSpPr>
              <a:grpSpLocks/>
            </p:cNvGrpSpPr>
            <p:nvPr/>
          </p:nvGrpSpPr>
          <p:grpSpPr bwMode="auto">
            <a:xfrm>
              <a:off x="1479773" y="1598860"/>
              <a:ext cx="3046189" cy="2627828"/>
              <a:chOff x="1479773" y="1598860"/>
              <a:chExt cx="3046189" cy="2627828"/>
            </a:xfrm>
          </p:grpSpPr>
          <p:sp>
            <p:nvSpPr>
              <p:cNvPr id="11" name="Rectangle 10">
                <a:extLst>
                  <a:ext uri="{FF2B5EF4-FFF2-40B4-BE49-F238E27FC236}">
                    <a16:creationId xmlns:a16="http://schemas.microsoft.com/office/drawing/2014/main" id="{8CEC156F-441E-2D9D-62CC-A1CBC7C1C4FB}"/>
                  </a:ext>
                </a:extLst>
              </p:cNvPr>
              <p:cNvSpPr/>
              <p:nvPr/>
            </p:nvSpPr>
            <p:spPr>
              <a:xfrm>
                <a:off x="1829633" y="3159539"/>
                <a:ext cx="2101082" cy="1067924"/>
              </a:xfrm>
              <a:custGeom>
                <a:avLst/>
                <a:gdLst>
                  <a:gd name="connsiteX0" fmla="*/ 0 w 2101850"/>
                  <a:gd name="connsiteY0" fmla="*/ 0 h 1066800"/>
                  <a:gd name="connsiteX1" fmla="*/ 2101850 w 2101850"/>
                  <a:gd name="connsiteY1" fmla="*/ 0 h 1066800"/>
                  <a:gd name="connsiteX2" fmla="*/ 2101850 w 2101850"/>
                  <a:gd name="connsiteY2" fmla="*/ 1066800 h 1066800"/>
                  <a:gd name="connsiteX3" fmla="*/ 0 w 2101850"/>
                  <a:gd name="connsiteY3" fmla="*/ 1066800 h 1066800"/>
                  <a:gd name="connsiteX4" fmla="*/ 0 w 2101850"/>
                  <a:gd name="connsiteY4" fmla="*/ 0 h 1066800"/>
                  <a:gd name="connsiteX0" fmla="*/ 0 w 2101850"/>
                  <a:gd name="connsiteY0" fmla="*/ 457200 h 1066800"/>
                  <a:gd name="connsiteX1" fmla="*/ 2101850 w 2101850"/>
                  <a:gd name="connsiteY1" fmla="*/ 0 h 1066800"/>
                  <a:gd name="connsiteX2" fmla="*/ 2101850 w 2101850"/>
                  <a:gd name="connsiteY2" fmla="*/ 1066800 h 1066800"/>
                  <a:gd name="connsiteX3" fmla="*/ 0 w 2101850"/>
                  <a:gd name="connsiteY3" fmla="*/ 1066800 h 1066800"/>
                  <a:gd name="connsiteX4" fmla="*/ 0 w 2101850"/>
                  <a:gd name="connsiteY4" fmla="*/ 457200 h 106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1850" h="1066800">
                    <a:moveTo>
                      <a:pt x="0" y="457200"/>
                    </a:moveTo>
                    <a:lnTo>
                      <a:pt x="2101850" y="0"/>
                    </a:lnTo>
                    <a:lnTo>
                      <a:pt x="2101850" y="1066800"/>
                    </a:lnTo>
                    <a:lnTo>
                      <a:pt x="0" y="1066800"/>
                    </a:lnTo>
                    <a:lnTo>
                      <a:pt x="0" y="457200"/>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2" name="Straight Arrow Connector 11">
                <a:extLst>
                  <a:ext uri="{FF2B5EF4-FFF2-40B4-BE49-F238E27FC236}">
                    <a16:creationId xmlns:a16="http://schemas.microsoft.com/office/drawing/2014/main" id="{C0C059A2-1174-457A-BAC5-93BA7AC95E4F}"/>
                  </a:ext>
                </a:extLst>
              </p:cNvPr>
              <p:cNvCxnSpPr>
                <a:cxnSpLocks/>
              </p:cNvCxnSpPr>
              <p:nvPr/>
            </p:nvCxnSpPr>
            <p:spPr>
              <a:xfrm>
                <a:off x="1829633" y="4227463"/>
                <a:ext cx="269699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F8592D9-FCD1-F3D8-F68C-EC0B58249318}"/>
                  </a:ext>
                </a:extLst>
              </p:cNvPr>
              <p:cNvCxnSpPr/>
              <p:nvPr/>
            </p:nvCxnSpPr>
            <p:spPr>
              <a:xfrm flipV="1">
                <a:off x="1829633" y="2017788"/>
                <a:ext cx="0" cy="220967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15D849C-AA16-A6A7-C8EA-46E0671C8576}"/>
                  </a:ext>
                </a:extLst>
              </p:cNvPr>
              <p:cNvCxnSpPr>
                <a:cxnSpLocks/>
                <a:stCxn id="11" idx="0"/>
              </p:cNvCxnSpPr>
              <p:nvPr/>
            </p:nvCxnSpPr>
            <p:spPr>
              <a:xfrm flipV="1">
                <a:off x="1829633" y="3071977"/>
                <a:ext cx="2452864" cy="545980"/>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43034" name="TextBox 14">
                <a:extLst>
                  <a:ext uri="{FF2B5EF4-FFF2-40B4-BE49-F238E27FC236}">
                    <a16:creationId xmlns:a16="http://schemas.microsoft.com/office/drawing/2014/main" id="{397AA385-64F4-3D1D-A6B0-F0D6D36DC724}"/>
                  </a:ext>
                </a:extLst>
              </p:cNvPr>
              <p:cNvSpPr txBox="1">
                <a:spLocks noChangeArrowheads="1"/>
              </p:cNvSpPr>
              <p:nvPr/>
            </p:nvSpPr>
            <p:spPr bwMode="auto">
              <a:xfrm>
                <a:off x="1479773" y="1598860"/>
                <a:ext cx="13715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i="1"/>
                  <a:t>v </a:t>
                </a:r>
                <a:r>
                  <a:rPr lang="en-US" altLang="en-US" sz="1800"/>
                  <a:t>(m/s)</a:t>
                </a:r>
                <a:endParaRPr lang="en-US" altLang="en-US" sz="1800" i="1"/>
              </a:p>
            </p:txBody>
          </p:sp>
        </p:grpSp>
        <p:sp>
          <p:nvSpPr>
            <p:cNvPr id="43029" name="TextBox 15">
              <a:extLst>
                <a:ext uri="{FF2B5EF4-FFF2-40B4-BE49-F238E27FC236}">
                  <a16:creationId xmlns:a16="http://schemas.microsoft.com/office/drawing/2014/main" id="{A609AB49-8C6F-0D58-250B-88BD6F108EDE}"/>
                </a:ext>
              </a:extLst>
            </p:cNvPr>
            <p:cNvSpPr txBox="1">
              <a:spLocks noChangeArrowheads="1"/>
            </p:cNvSpPr>
            <p:nvPr/>
          </p:nvSpPr>
          <p:spPr bwMode="auto">
            <a:xfrm>
              <a:off x="4572000" y="4012654"/>
              <a:ext cx="76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i="1"/>
                <a:t>t </a:t>
              </a:r>
              <a:r>
                <a:rPr lang="en-US" altLang="en-US" sz="1800"/>
                <a:t>(s)</a:t>
              </a:r>
              <a:endParaRPr lang="en-US" altLang="en-US" sz="1800" i="1"/>
            </a:p>
          </p:txBody>
        </p:sp>
      </p:grpSp>
      <p:sp>
        <p:nvSpPr>
          <p:cNvPr id="43013" name="TextBox 16">
            <a:extLst>
              <a:ext uri="{FF2B5EF4-FFF2-40B4-BE49-F238E27FC236}">
                <a16:creationId xmlns:a16="http://schemas.microsoft.com/office/drawing/2014/main" id="{A8B5C748-B06F-3F0A-9530-417C5FD25A9C}"/>
              </a:ext>
            </a:extLst>
          </p:cNvPr>
          <p:cNvSpPr txBox="1">
            <a:spLocks noChangeArrowheads="1"/>
          </p:cNvSpPr>
          <p:nvPr/>
        </p:nvSpPr>
        <p:spPr bwMode="auto">
          <a:xfrm>
            <a:off x="709613" y="4502150"/>
            <a:ext cx="2813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dirty="0" err="1"/>
              <a:t>Grafik</a:t>
            </a:r>
            <a:r>
              <a:rPr lang="en-US" altLang="en-US" sz="1600" dirty="0"/>
              <a:t> </a:t>
            </a:r>
            <a:r>
              <a:rPr lang="en-US" altLang="en-US" sz="1600" dirty="0" err="1"/>
              <a:t>h</a:t>
            </a:r>
            <a:r>
              <a:rPr lang="en-US" altLang="en-US" sz="1600" dirty="0" err="1" smtClean="0"/>
              <a:t>ubungan</a:t>
            </a:r>
            <a:r>
              <a:rPr lang="en-US" altLang="en-US" sz="1600" dirty="0" smtClean="0"/>
              <a:t> </a:t>
            </a:r>
            <a:r>
              <a:rPr lang="en-US" altLang="en-US" sz="1600" dirty="0" err="1"/>
              <a:t>kecepatan</a:t>
            </a:r>
            <a:r>
              <a:rPr lang="en-US" altLang="en-US" sz="1600" dirty="0"/>
              <a:t> (</a:t>
            </a:r>
            <a:r>
              <a:rPr lang="en-US" altLang="en-US" sz="1600" i="1" dirty="0"/>
              <a:t>v</a:t>
            </a:r>
            <a:r>
              <a:rPr lang="en-US" altLang="en-US" sz="1600" dirty="0"/>
              <a:t>) </a:t>
            </a:r>
            <a:r>
              <a:rPr lang="en-US" altLang="en-US" sz="1600" dirty="0" err="1"/>
              <a:t>dengan</a:t>
            </a:r>
            <a:r>
              <a:rPr lang="en-US" altLang="en-US" sz="1600" dirty="0"/>
              <a:t> </a:t>
            </a:r>
            <a:r>
              <a:rPr lang="en-US" altLang="en-US" sz="1600" dirty="0" err="1"/>
              <a:t>waktu</a:t>
            </a:r>
            <a:r>
              <a:rPr lang="en-US" altLang="en-US" sz="1600" dirty="0"/>
              <a:t> (</a:t>
            </a:r>
            <a:r>
              <a:rPr lang="en-US" altLang="en-US" sz="1600" i="1" dirty="0" smtClean="0"/>
              <a:t>t</a:t>
            </a:r>
            <a:r>
              <a:rPr lang="en-US" altLang="en-US" sz="1600" dirty="0" smtClean="0"/>
              <a:t>). </a:t>
            </a:r>
            <a:endParaRPr lang="en-US" altLang="en-US" sz="1600" dirty="0"/>
          </a:p>
        </p:txBody>
      </p:sp>
      <p:sp>
        <p:nvSpPr>
          <p:cNvPr id="43014" name="TextBox 24">
            <a:extLst>
              <a:ext uri="{FF2B5EF4-FFF2-40B4-BE49-F238E27FC236}">
                <a16:creationId xmlns:a16="http://schemas.microsoft.com/office/drawing/2014/main" id="{EAF5BB3F-9405-0E56-C6BB-CE0484FFFA30}"/>
              </a:ext>
            </a:extLst>
          </p:cNvPr>
          <p:cNvSpPr txBox="1">
            <a:spLocks noChangeArrowheads="1"/>
          </p:cNvSpPr>
          <p:nvPr/>
        </p:nvSpPr>
        <p:spPr bwMode="auto">
          <a:xfrm>
            <a:off x="4495800" y="4505325"/>
            <a:ext cx="3073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dirty="0" err="1"/>
              <a:t>Grafik</a:t>
            </a:r>
            <a:r>
              <a:rPr lang="en-US" altLang="en-US" sz="1600" dirty="0"/>
              <a:t> </a:t>
            </a:r>
            <a:r>
              <a:rPr lang="en-US" altLang="en-US" sz="1600" dirty="0" err="1"/>
              <a:t>Hubungan</a:t>
            </a:r>
            <a:r>
              <a:rPr lang="en-US" altLang="en-US" sz="1600" dirty="0"/>
              <a:t> </a:t>
            </a:r>
            <a:r>
              <a:rPr lang="en-US" altLang="en-US" sz="1600" dirty="0" err="1"/>
              <a:t>jarak</a:t>
            </a:r>
            <a:r>
              <a:rPr lang="en-US" altLang="en-US" sz="1600" dirty="0"/>
              <a:t> (</a:t>
            </a:r>
            <a:r>
              <a:rPr lang="en-US" altLang="en-US" sz="1600" i="1" dirty="0"/>
              <a:t>s</a:t>
            </a:r>
            <a:r>
              <a:rPr lang="en-US" altLang="en-US" sz="1600" dirty="0"/>
              <a:t>) </a:t>
            </a:r>
            <a:r>
              <a:rPr lang="en-US" altLang="en-US" sz="1600" dirty="0" err="1"/>
              <a:t>dengan</a:t>
            </a:r>
            <a:r>
              <a:rPr lang="en-US" altLang="en-US" sz="1600" dirty="0"/>
              <a:t> </a:t>
            </a:r>
            <a:r>
              <a:rPr lang="en-US" altLang="en-US" sz="1600" dirty="0" err="1"/>
              <a:t>waktu</a:t>
            </a:r>
            <a:r>
              <a:rPr lang="en-US" altLang="en-US" sz="1600" dirty="0"/>
              <a:t> (</a:t>
            </a:r>
            <a:r>
              <a:rPr lang="en-US" altLang="en-US" sz="1600" i="1" dirty="0"/>
              <a:t>t</a:t>
            </a:r>
            <a:r>
              <a:rPr lang="en-US" altLang="en-US" sz="1600" dirty="0"/>
              <a:t>) </a:t>
            </a:r>
            <a:r>
              <a:rPr lang="en-US" altLang="en-US" sz="1600" dirty="0" err="1" smtClean="0"/>
              <a:t>dipercepat</a:t>
            </a:r>
            <a:r>
              <a:rPr lang="en-US" altLang="en-US" sz="1600" dirty="0"/>
              <a:t>.</a:t>
            </a:r>
            <a:endParaRPr lang="en-US" altLang="en-US" sz="1600" dirty="0"/>
          </a:p>
        </p:txBody>
      </p:sp>
      <p:grpSp>
        <p:nvGrpSpPr>
          <p:cNvPr id="43015" name="Group 5">
            <a:extLst>
              <a:ext uri="{FF2B5EF4-FFF2-40B4-BE49-F238E27FC236}">
                <a16:creationId xmlns:a16="http://schemas.microsoft.com/office/drawing/2014/main" id="{B55DBD6E-4BBB-9225-1133-0E96FB570CBB}"/>
              </a:ext>
            </a:extLst>
          </p:cNvPr>
          <p:cNvGrpSpPr>
            <a:grpSpLocks/>
          </p:cNvGrpSpPr>
          <p:nvPr/>
        </p:nvGrpSpPr>
        <p:grpSpPr bwMode="auto">
          <a:xfrm>
            <a:off x="4367213" y="1601788"/>
            <a:ext cx="3457575" cy="2782887"/>
            <a:chOff x="6629400" y="1598860"/>
            <a:chExt cx="3854227" cy="2783126"/>
          </a:xfrm>
        </p:grpSpPr>
        <p:cxnSp>
          <p:nvCxnSpPr>
            <p:cNvPr id="19" name="Straight Arrow Connector 18">
              <a:extLst>
                <a:ext uri="{FF2B5EF4-FFF2-40B4-BE49-F238E27FC236}">
                  <a16:creationId xmlns:a16="http://schemas.microsoft.com/office/drawing/2014/main" id="{D914FA89-8A7B-C1E4-5B43-6E201F2CB841}"/>
                </a:ext>
              </a:extLst>
            </p:cNvPr>
            <p:cNvCxnSpPr>
              <a:cxnSpLocks/>
            </p:cNvCxnSpPr>
            <p:nvPr/>
          </p:nvCxnSpPr>
          <p:spPr>
            <a:xfrm>
              <a:off x="6978014" y="4226398"/>
              <a:ext cx="269689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E0D4AF3C-0BBD-4C42-EE65-B404149B77EC}"/>
                </a:ext>
              </a:extLst>
            </p:cNvPr>
            <p:cNvCxnSpPr/>
            <p:nvPr/>
          </p:nvCxnSpPr>
          <p:spPr>
            <a:xfrm flipV="1">
              <a:off x="6978014" y="2016408"/>
              <a:ext cx="0" cy="220999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025" name="TextBox 22">
              <a:extLst>
                <a:ext uri="{FF2B5EF4-FFF2-40B4-BE49-F238E27FC236}">
                  <a16:creationId xmlns:a16="http://schemas.microsoft.com/office/drawing/2014/main" id="{75E852FB-7ED7-F3F1-4D6F-D899C9E2FF18}"/>
                </a:ext>
              </a:extLst>
            </p:cNvPr>
            <p:cNvSpPr txBox="1">
              <a:spLocks noChangeArrowheads="1"/>
            </p:cNvSpPr>
            <p:nvPr/>
          </p:nvSpPr>
          <p:spPr bwMode="auto">
            <a:xfrm>
              <a:off x="6629400" y="1598860"/>
              <a:ext cx="13715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i="1"/>
                <a:t>s </a:t>
              </a:r>
              <a:r>
                <a:rPr lang="en-US" altLang="en-US" sz="1800"/>
                <a:t>(m)</a:t>
              </a:r>
              <a:endParaRPr lang="en-US" altLang="en-US" sz="1800" i="1"/>
            </a:p>
          </p:txBody>
        </p:sp>
        <p:sp>
          <p:nvSpPr>
            <p:cNvPr id="43026" name="TextBox 23">
              <a:extLst>
                <a:ext uri="{FF2B5EF4-FFF2-40B4-BE49-F238E27FC236}">
                  <a16:creationId xmlns:a16="http://schemas.microsoft.com/office/drawing/2014/main" id="{4673204F-1357-463E-954B-E6A5CD476ADF}"/>
                </a:ext>
              </a:extLst>
            </p:cNvPr>
            <p:cNvSpPr txBox="1">
              <a:spLocks noChangeArrowheads="1"/>
            </p:cNvSpPr>
            <p:nvPr/>
          </p:nvSpPr>
          <p:spPr bwMode="auto">
            <a:xfrm>
              <a:off x="9721627" y="4012654"/>
              <a:ext cx="76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i="1"/>
                <a:t>t </a:t>
              </a:r>
              <a:r>
                <a:rPr lang="en-US" altLang="en-US" sz="1800"/>
                <a:t>(s)</a:t>
              </a:r>
              <a:endParaRPr lang="en-US" altLang="en-US" sz="1800" i="1"/>
            </a:p>
          </p:txBody>
        </p:sp>
        <p:sp>
          <p:nvSpPr>
            <p:cNvPr id="5" name="Freeform 4">
              <a:extLst>
                <a:ext uri="{FF2B5EF4-FFF2-40B4-BE49-F238E27FC236}">
                  <a16:creationId xmlns:a16="http://schemas.microsoft.com/office/drawing/2014/main" id="{306F4586-16E4-FE76-DE77-D7E74FC4848C}"/>
                </a:ext>
              </a:extLst>
            </p:cNvPr>
            <p:cNvSpPr/>
            <p:nvPr/>
          </p:nvSpPr>
          <p:spPr>
            <a:xfrm>
              <a:off x="6963857" y="2019583"/>
              <a:ext cx="1819167" cy="2190938"/>
            </a:xfrm>
            <a:custGeom>
              <a:avLst/>
              <a:gdLst>
                <a:gd name="connsiteX0" fmla="*/ 0 w 1818167"/>
                <a:gd name="connsiteY0" fmla="*/ 2190307 h 2190307"/>
                <a:gd name="connsiteX1" fmla="*/ 1350334 w 1818167"/>
                <a:gd name="connsiteY1" fmla="*/ 1371600 h 2190307"/>
                <a:gd name="connsiteX2" fmla="*/ 1818167 w 1818167"/>
                <a:gd name="connsiteY2" fmla="*/ 0 h 2190307"/>
              </a:gdLst>
              <a:ahLst/>
              <a:cxnLst>
                <a:cxn ang="0">
                  <a:pos x="connsiteX0" y="connsiteY0"/>
                </a:cxn>
                <a:cxn ang="0">
                  <a:pos x="connsiteX1" y="connsiteY1"/>
                </a:cxn>
                <a:cxn ang="0">
                  <a:pos x="connsiteX2" y="connsiteY2"/>
                </a:cxn>
              </a:cxnLst>
              <a:rect l="l" t="t" r="r" b="b"/>
              <a:pathLst>
                <a:path w="1818167" h="2190307">
                  <a:moveTo>
                    <a:pt x="0" y="2190307"/>
                  </a:moveTo>
                  <a:cubicBezTo>
                    <a:pt x="523653" y="1963479"/>
                    <a:pt x="1047306" y="1736651"/>
                    <a:pt x="1350334" y="1371600"/>
                  </a:cubicBezTo>
                  <a:cubicBezTo>
                    <a:pt x="1653362" y="1006549"/>
                    <a:pt x="1735764" y="503274"/>
                    <a:pt x="1818167" y="0"/>
                  </a:cubicBezTo>
                </a:path>
              </a:pathLst>
            </a:cu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43016" name="Group 25">
            <a:extLst>
              <a:ext uri="{FF2B5EF4-FFF2-40B4-BE49-F238E27FC236}">
                <a16:creationId xmlns:a16="http://schemas.microsoft.com/office/drawing/2014/main" id="{AC6BA7A5-F7BA-B6C5-41C4-0E88F14014CB}"/>
              </a:ext>
            </a:extLst>
          </p:cNvPr>
          <p:cNvGrpSpPr>
            <a:grpSpLocks/>
          </p:cNvGrpSpPr>
          <p:nvPr/>
        </p:nvGrpSpPr>
        <p:grpSpPr bwMode="auto">
          <a:xfrm>
            <a:off x="8382000" y="1601788"/>
            <a:ext cx="3549650" cy="2741612"/>
            <a:chOff x="8557105" y="1601699"/>
            <a:chExt cx="3854227" cy="2783126"/>
          </a:xfrm>
        </p:grpSpPr>
        <p:cxnSp>
          <p:nvCxnSpPr>
            <p:cNvPr id="34" name="Straight Arrow Connector 33">
              <a:extLst>
                <a:ext uri="{FF2B5EF4-FFF2-40B4-BE49-F238E27FC236}">
                  <a16:creationId xmlns:a16="http://schemas.microsoft.com/office/drawing/2014/main" id="{9AA8F49F-6D9E-BF25-D779-70BE37E7B417}"/>
                </a:ext>
              </a:extLst>
            </p:cNvPr>
            <p:cNvCxnSpPr>
              <a:cxnSpLocks/>
            </p:cNvCxnSpPr>
            <p:nvPr/>
          </p:nvCxnSpPr>
          <p:spPr>
            <a:xfrm>
              <a:off x="8905295" y="4230117"/>
              <a:ext cx="26976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18DE555-F5D5-3977-87E1-35ED792C5166}"/>
                </a:ext>
              </a:extLst>
            </p:cNvPr>
            <p:cNvCxnSpPr/>
            <p:nvPr/>
          </p:nvCxnSpPr>
          <p:spPr>
            <a:xfrm flipV="1">
              <a:off x="8905295" y="2019087"/>
              <a:ext cx="0" cy="221103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020" name="TextBox 35">
              <a:extLst>
                <a:ext uri="{FF2B5EF4-FFF2-40B4-BE49-F238E27FC236}">
                  <a16:creationId xmlns:a16="http://schemas.microsoft.com/office/drawing/2014/main" id="{070A002A-3F97-C609-ECE5-C80A7D4A39BA}"/>
                </a:ext>
              </a:extLst>
            </p:cNvPr>
            <p:cNvSpPr txBox="1">
              <a:spLocks noChangeArrowheads="1"/>
            </p:cNvSpPr>
            <p:nvPr/>
          </p:nvSpPr>
          <p:spPr bwMode="auto">
            <a:xfrm>
              <a:off x="8557105" y="1601699"/>
              <a:ext cx="13715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i="1"/>
                <a:t>s </a:t>
              </a:r>
              <a:r>
                <a:rPr lang="en-US" altLang="en-US" sz="1800"/>
                <a:t>(m)</a:t>
              </a:r>
              <a:endParaRPr lang="en-US" altLang="en-US" sz="1800" i="1"/>
            </a:p>
          </p:txBody>
        </p:sp>
        <p:sp>
          <p:nvSpPr>
            <p:cNvPr id="43021" name="TextBox 36">
              <a:extLst>
                <a:ext uri="{FF2B5EF4-FFF2-40B4-BE49-F238E27FC236}">
                  <a16:creationId xmlns:a16="http://schemas.microsoft.com/office/drawing/2014/main" id="{F28D429C-120B-0A0D-DC84-55691512622B}"/>
                </a:ext>
              </a:extLst>
            </p:cNvPr>
            <p:cNvSpPr txBox="1">
              <a:spLocks noChangeArrowheads="1"/>
            </p:cNvSpPr>
            <p:nvPr/>
          </p:nvSpPr>
          <p:spPr bwMode="auto">
            <a:xfrm>
              <a:off x="11649332" y="4015493"/>
              <a:ext cx="76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i="1"/>
                <a:t>t </a:t>
              </a:r>
              <a:r>
                <a:rPr lang="en-US" altLang="en-US" sz="1800"/>
                <a:t>(s)</a:t>
              </a:r>
              <a:endParaRPr lang="en-US" altLang="en-US" sz="1800" i="1"/>
            </a:p>
          </p:txBody>
        </p:sp>
        <p:sp>
          <p:nvSpPr>
            <p:cNvPr id="38" name="Freeform 37">
              <a:extLst>
                <a:ext uri="{FF2B5EF4-FFF2-40B4-BE49-F238E27FC236}">
                  <a16:creationId xmlns:a16="http://schemas.microsoft.com/office/drawing/2014/main" id="{755E027D-6D56-94C7-FBF8-2DBCA22A2D61}"/>
                </a:ext>
              </a:extLst>
            </p:cNvPr>
            <p:cNvSpPr/>
            <p:nvPr/>
          </p:nvSpPr>
          <p:spPr>
            <a:xfrm flipV="1">
              <a:off x="8905295" y="2235033"/>
              <a:ext cx="1229009" cy="1978969"/>
            </a:xfrm>
            <a:custGeom>
              <a:avLst/>
              <a:gdLst>
                <a:gd name="connsiteX0" fmla="*/ 0 w 1818167"/>
                <a:gd name="connsiteY0" fmla="*/ 2190307 h 2190307"/>
                <a:gd name="connsiteX1" fmla="*/ 1350334 w 1818167"/>
                <a:gd name="connsiteY1" fmla="*/ 1371600 h 2190307"/>
                <a:gd name="connsiteX2" fmla="*/ 1818167 w 1818167"/>
                <a:gd name="connsiteY2" fmla="*/ 0 h 2190307"/>
              </a:gdLst>
              <a:ahLst/>
              <a:cxnLst>
                <a:cxn ang="0">
                  <a:pos x="connsiteX0" y="connsiteY0"/>
                </a:cxn>
                <a:cxn ang="0">
                  <a:pos x="connsiteX1" y="connsiteY1"/>
                </a:cxn>
                <a:cxn ang="0">
                  <a:pos x="connsiteX2" y="connsiteY2"/>
                </a:cxn>
              </a:cxnLst>
              <a:rect l="l" t="t" r="r" b="b"/>
              <a:pathLst>
                <a:path w="1818167" h="2190307">
                  <a:moveTo>
                    <a:pt x="0" y="2190307"/>
                  </a:moveTo>
                  <a:cubicBezTo>
                    <a:pt x="523653" y="1963479"/>
                    <a:pt x="1047306" y="1736651"/>
                    <a:pt x="1350334" y="1371600"/>
                  </a:cubicBezTo>
                  <a:cubicBezTo>
                    <a:pt x="1653362" y="1006549"/>
                    <a:pt x="1735764" y="503274"/>
                    <a:pt x="1818167" y="0"/>
                  </a:cubicBezTo>
                </a:path>
              </a:pathLst>
            </a:cu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3017" name="TextBox 39">
            <a:extLst>
              <a:ext uri="{FF2B5EF4-FFF2-40B4-BE49-F238E27FC236}">
                <a16:creationId xmlns:a16="http://schemas.microsoft.com/office/drawing/2014/main" id="{16E417BD-1D9D-2D26-0711-F9863F182CE5}"/>
              </a:ext>
            </a:extLst>
          </p:cNvPr>
          <p:cNvSpPr txBox="1">
            <a:spLocks noChangeArrowheads="1"/>
          </p:cNvSpPr>
          <p:nvPr/>
        </p:nvSpPr>
        <p:spPr bwMode="auto">
          <a:xfrm>
            <a:off x="8435975" y="4502150"/>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dirty="0" err="1"/>
              <a:t>Grafik</a:t>
            </a:r>
            <a:r>
              <a:rPr lang="en-US" altLang="en-US" sz="1600" dirty="0"/>
              <a:t> </a:t>
            </a:r>
            <a:r>
              <a:rPr lang="en-US" altLang="en-US" sz="1600" dirty="0" err="1"/>
              <a:t>Hubungan</a:t>
            </a:r>
            <a:r>
              <a:rPr lang="en-US" altLang="en-US" sz="1600" dirty="0"/>
              <a:t> </a:t>
            </a:r>
            <a:r>
              <a:rPr lang="en-US" altLang="en-US" sz="1600" dirty="0" err="1"/>
              <a:t>jarak</a:t>
            </a:r>
            <a:r>
              <a:rPr lang="en-US" altLang="en-US" sz="1600" dirty="0"/>
              <a:t> (</a:t>
            </a:r>
            <a:r>
              <a:rPr lang="en-US" altLang="en-US" sz="1600" i="1" dirty="0"/>
              <a:t>s</a:t>
            </a:r>
            <a:r>
              <a:rPr lang="en-US" altLang="en-US" sz="1600" dirty="0"/>
              <a:t>) </a:t>
            </a:r>
            <a:r>
              <a:rPr lang="en-US" altLang="en-US" sz="1600" dirty="0" err="1"/>
              <a:t>dengan</a:t>
            </a:r>
            <a:r>
              <a:rPr lang="en-US" altLang="en-US" sz="1600" dirty="0"/>
              <a:t> </a:t>
            </a:r>
            <a:r>
              <a:rPr lang="en-US" altLang="en-US" sz="1600" dirty="0" err="1"/>
              <a:t>waktu</a:t>
            </a:r>
            <a:r>
              <a:rPr lang="en-US" altLang="en-US" sz="1600" dirty="0"/>
              <a:t> (</a:t>
            </a:r>
            <a:r>
              <a:rPr lang="en-US" altLang="en-US" sz="1600" i="1" dirty="0"/>
              <a:t>t</a:t>
            </a:r>
            <a:r>
              <a:rPr lang="en-US" altLang="en-US" sz="1600" dirty="0"/>
              <a:t>) </a:t>
            </a:r>
            <a:r>
              <a:rPr lang="en-US" altLang="en-US" sz="1600" dirty="0" err="1" smtClean="0"/>
              <a:t>diperlambat</a:t>
            </a:r>
            <a:r>
              <a:rPr lang="en-US" altLang="en-US" sz="1600" dirty="0" smtClean="0"/>
              <a:t>. </a:t>
            </a:r>
            <a:endParaRPr lang="en-US" altLang="en-US" sz="1600" dirty="0"/>
          </a:p>
        </p:txBody>
      </p:sp>
      <p:pic>
        <p:nvPicPr>
          <p:cNvPr id="28"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631"/>
                                        </p:tgtEl>
                                        <p:attrNameLst>
                                          <p:attrName>style.visibility</p:attrName>
                                        </p:attrNameLst>
                                      </p:cBhvr>
                                      <p:to>
                                        <p:strVal val="visible"/>
                                      </p:to>
                                    </p:set>
                                    <p:animEffect transition="in" filter="fade">
                                      <p:cBhvr>
                                        <p:cTn id="10" dur="500"/>
                                        <p:tgtEl>
                                          <p:spTgt spid="26631"/>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3012"/>
                                        </p:tgtEl>
                                        <p:attrNameLst>
                                          <p:attrName>style.visibility</p:attrName>
                                        </p:attrNameLst>
                                      </p:cBhvr>
                                      <p:to>
                                        <p:strVal val="visible"/>
                                      </p:to>
                                    </p:set>
                                    <p:animEffect transition="in" filter="fade">
                                      <p:cBhvr>
                                        <p:cTn id="14" dur="1000"/>
                                        <p:tgtEl>
                                          <p:spTgt spid="43012"/>
                                        </p:tgtEl>
                                      </p:cBhvr>
                                    </p:animEffect>
                                    <p:anim calcmode="lin" valueType="num">
                                      <p:cBhvr>
                                        <p:cTn id="15" dur="1000" fill="hold"/>
                                        <p:tgtEl>
                                          <p:spTgt spid="43012"/>
                                        </p:tgtEl>
                                        <p:attrNameLst>
                                          <p:attrName>ppt_x</p:attrName>
                                        </p:attrNameLst>
                                      </p:cBhvr>
                                      <p:tavLst>
                                        <p:tav tm="0">
                                          <p:val>
                                            <p:strVal val="#ppt_x"/>
                                          </p:val>
                                        </p:tav>
                                        <p:tav tm="100000">
                                          <p:val>
                                            <p:strVal val="#ppt_x"/>
                                          </p:val>
                                        </p:tav>
                                      </p:tavLst>
                                    </p:anim>
                                    <p:anim calcmode="lin" valueType="num">
                                      <p:cBhvr>
                                        <p:cTn id="16" dur="1000" fill="hold"/>
                                        <p:tgtEl>
                                          <p:spTgt spid="4301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3013"/>
                                        </p:tgtEl>
                                        <p:attrNameLst>
                                          <p:attrName>style.visibility</p:attrName>
                                        </p:attrNameLst>
                                      </p:cBhvr>
                                      <p:to>
                                        <p:strVal val="visible"/>
                                      </p:to>
                                    </p:set>
                                    <p:animEffect transition="in" filter="fade">
                                      <p:cBhvr>
                                        <p:cTn id="19" dur="1000"/>
                                        <p:tgtEl>
                                          <p:spTgt spid="43013"/>
                                        </p:tgtEl>
                                      </p:cBhvr>
                                    </p:animEffect>
                                    <p:anim calcmode="lin" valueType="num">
                                      <p:cBhvr>
                                        <p:cTn id="20" dur="1000" fill="hold"/>
                                        <p:tgtEl>
                                          <p:spTgt spid="43013"/>
                                        </p:tgtEl>
                                        <p:attrNameLst>
                                          <p:attrName>ppt_x</p:attrName>
                                        </p:attrNameLst>
                                      </p:cBhvr>
                                      <p:tavLst>
                                        <p:tav tm="0">
                                          <p:val>
                                            <p:strVal val="#ppt_x"/>
                                          </p:val>
                                        </p:tav>
                                        <p:tav tm="100000">
                                          <p:val>
                                            <p:strVal val="#ppt_x"/>
                                          </p:val>
                                        </p:tav>
                                      </p:tavLst>
                                    </p:anim>
                                    <p:anim calcmode="lin" valueType="num">
                                      <p:cBhvr>
                                        <p:cTn id="21" dur="1000" fill="hold"/>
                                        <p:tgtEl>
                                          <p:spTgt spid="430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43014"/>
                                        </p:tgtEl>
                                        <p:attrNameLst>
                                          <p:attrName>style.visibility</p:attrName>
                                        </p:attrNameLst>
                                      </p:cBhvr>
                                      <p:to>
                                        <p:strVal val="visible"/>
                                      </p:to>
                                    </p:set>
                                    <p:animEffect transition="in" filter="fade">
                                      <p:cBhvr>
                                        <p:cTn id="25" dur="1000"/>
                                        <p:tgtEl>
                                          <p:spTgt spid="43014"/>
                                        </p:tgtEl>
                                      </p:cBhvr>
                                    </p:animEffect>
                                    <p:anim calcmode="lin" valueType="num">
                                      <p:cBhvr>
                                        <p:cTn id="26" dur="1000" fill="hold"/>
                                        <p:tgtEl>
                                          <p:spTgt spid="43014"/>
                                        </p:tgtEl>
                                        <p:attrNameLst>
                                          <p:attrName>ppt_x</p:attrName>
                                        </p:attrNameLst>
                                      </p:cBhvr>
                                      <p:tavLst>
                                        <p:tav tm="0">
                                          <p:val>
                                            <p:strVal val="#ppt_x"/>
                                          </p:val>
                                        </p:tav>
                                        <p:tav tm="100000">
                                          <p:val>
                                            <p:strVal val="#ppt_x"/>
                                          </p:val>
                                        </p:tav>
                                      </p:tavLst>
                                    </p:anim>
                                    <p:anim calcmode="lin" valueType="num">
                                      <p:cBhvr>
                                        <p:cTn id="27" dur="1000" fill="hold"/>
                                        <p:tgtEl>
                                          <p:spTgt spid="4301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43015"/>
                                        </p:tgtEl>
                                        <p:attrNameLst>
                                          <p:attrName>style.visibility</p:attrName>
                                        </p:attrNameLst>
                                      </p:cBhvr>
                                      <p:to>
                                        <p:strVal val="visible"/>
                                      </p:to>
                                    </p:set>
                                    <p:animEffect transition="in" filter="fade">
                                      <p:cBhvr>
                                        <p:cTn id="30" dur="1000"/>
                                        <p:tgtEl>
                                          <p:spTgt spid="43015"/>
                                        </p:tgtEl>
                                      </p:cBhvr>
                                    </p:animEffect>
                                    <p:anim calcmode="lin" valueType="num">
                                      <p:cBhvr>
                                        <p:cTn id="31" dur="1000" fill="hold"/>
                                        <p:tgtEl>
                                          <p:spTgt spid="43015"/>
                                        </p:tgtEl>
                                        <p:attrNameLst>
                                          <p:attrName>ppt_x</p:attrName>
                                        </p:attrNameLst>
                                      </p:cBhvr>
                                      <p:tavLst>
                                        <p:tav tm="0">
                                          <p:val>
                                            <p:strVal val="#ppt_x"/>
                                          </p:val>
                                        </p:tav>
                                        <p:tav tm="100000">
                                          <p:val>
                                            <p:strVal val="#ppt_x"/>
                                          </p:val>
                                        </p:tav>
                                      </p:tavLst>
                                    </p:anim>
                                    <p:anim calcmode="lin" valueType="num">
                                      <p:cBhvr>
                                        <p:cTn id="32" dur="1000" fill="hold"/>
                                        <p:tgtEl>
                                          <p:spTgt spid="43015"/>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43016"/>
                                        </p:tgtEl>
                                        <p:attrNameLst>
                                          <p:attrName>style.visibility</p:attrName>
                                        </p:attrNameLst>
                                      </p:cBhvr>
                                      <p:to>
                                        <p:strVal val="visible"/>
                                      </p:to>
                                    </p:set>
                                    <p:animEffect transition="in" filter="fade">
                                      <p:cBhvr>
                                        <p:cTn id="36" dur="1000"/>
                                        <p:tgtEl>
                                          <p:spTgt spid="43016"/>
                                        </p:tgtEl>
                                      </p:cBhvr>
                                    </p:animEffect>
                                    <p:anim calcmode="lin" valueType="num">
                                      <p:cBhvr>
                                        <p:cTn id="37" dur="1000" fill="hold"/>
                                        <p:tgtEl>
                                          <p:spTgt spid="43016"/>
                                        </p:tgtEl>
                                        <p:attrNameLst>
                                          <p:attrName>ppt_x</p:attrName>
                                        </p:attrNameLst>
                                      </p:cBhvr>
                                      <p:tavLst>
                                        <p:tav tm="0">
                                          <p:val>
                                            <p:strVal val="#ppt_x"/>
                                          </p:val>
                                        </p:tav>
                                        <p:tav tm="100000">
                                          <p:val>
                                            <p:strVal val="#ppt_x"/>
                                          </p:val>
                                        </p:tav>
                                      </p:tavLst>
                                    </p:anim>
                                    <p:anim calcmode="lin" valueType="num">
                                      <p:cBhvr>
                                        <p:cTn id="38" dur="1000" fill="hold"/>
                                        <p:tgtEl>
                                          <p:spTgt spid="430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3017"/>
                                        </p:tgtEl>
                                        <p:attrNameLst>
                                          <p:attrName>style.visibility</p:attrName>
                                        </p:attrNameLst>
                                      </p:cBhvr>
                                      <p:to>
                                        <p:strVal val="visible"/>
                                      </p:to>
                                    </p:set>
                                    <p:animEffect transition="in" filter="fade">
                                      <p:cBhvr>
                                        <p:cTn id="41" dur="1000"/>
                                        <p:tgtEl>
                                          <p:spTgt spid="43017"/>
                                        </p:tgtEl>
                                      </p:cBhvr>
                                    </p:animEffect>
                                    <p:anim calcmode="lin" valueType="num">
                                      <p:cBhvr>
                                        <p:cTn id="42" dur="1000" fill="hold"/>
                                        <p:tgtEl>
                                          <p:spTgt spid="43017"/>
                                        </p:tgtEl>
                                        <p:attrNameLst>
                                          <p:attrName>ppt_x</p:attrName>
                                        </p:attrNameLst>
                                      </p:cBhvr>
                                      <p:tavLst>
                                        <p:tav tm="0">
                                          <p:val>
                                            <p:strVal val="#ppt_x"/>
                                          </p:val>
                                        </p:tav>
                                        <p:tav tm="100000">
                                          <p:val>
                                            <p:strVal val="#ppt_x"/>
                                          </p:val>
                                        </p:tav>
                                      </p:tavLst>
                                    </p:anim>
                                    <p:anim calcmode="lin" valueType="num">
                                      <p:cBhvr>
                                        <p:cTn id="43" dur="1000" fill="hold"/>
                                        <p:tgtEl>
                                          <p:spTgt spid="430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6631" grpId="0"/>
      <p:bldP spid="43013" grpId="0"/>
      <p:bldP spid="43014" grpId="0"/>
      <p:bldP spid="430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2">
            <a:extLst>
              <a:ext uri="{FF2B5EF4-FFF2-40B4-BE49-F238E27FC236}">
                <a16:creationId xmlns:a16="http://schemas.microsoft.com/office/drawing/2014/main" id="{01DA1851-7273-70CD-229A-A1A175A143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874" b="1378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a:extLst>
              <a:ext uri="{FF2B5EF4-FFF2-40B4-BE49-F238E27FC236}">
                <a16:creationId xmlns:a16="http://schemas.microsoft.com/office/drawing/2014/main" id="{EE1E5B45-A046-1C82-2332-E9AD101D7063}"/>
              </a:ext>
            </a:extLst>
          </p:cNvPr>
          <p:cNvGrpSpPr/>
          <p:nvPr/>
        </p:nvGrpSpPr>
        <p:grpSpPr>
          <a:xfrm>
            <a:off x="1143000" y="914400"/>
            <a:ext cx="7272102" cy="933383"/>
            <a:chOff x="1388494" y="545950"/>
            <a:chExt cx="3909927" cy="890291"/>
          </a:xfrm>
          <a:effectLst>
            <a:outerShdw blurRad="50800" dist="38100" dir="2700000" algn="tl" rotWithShape="0">
              <a:prstClr val="black">
                <a:alpha val="40000"/>
              </a:prstClr>
            </a:outerShdw>
          </a:effectLst>
        </p:grpSpPr>
        <p:sp>
          <p:nvSpPr>
            <p:cNvPr id="5" name="Rectangle 4">
              <a:extLst>
                <a:ext uri="{FF2B5EF4-FFF2-40B4-BE49-F238E27FC236}">
                  <a16:creationId xmlns:a16="http://schemas.microsoft.com/office/drawing/2014/main" id="{E56326E1-5AD7-DB11-E760-24E3647C9856}"/>
                </a:ext>
              </a:extLst>
            </p:cNvPr>
            <p:cNvSpPr/>
            <p:nvPr/>
          </p:nvSpPr>
          <p:spPr>
            <a:xfrm>
              <a:off x="1388494" y="545950"/>
              <a:ext cx="3909927" cy="8902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6" name="TextBox 5">
              <a:extLst>
                <a:ext uri="{FF2B5EF4-FFF2-40B4-BE49-F238E27FC236}">
                  <a16:creationId xmlns:a16="http://schemas.microsoft.com/office/drawing/2014/main" id="{FB667C67-2104-62AF-65B2-D693347BCBE3}"/>
                </a:ext>
              </a:extLst>
            </p:cNvPr>
            <p:cNvSpPr txBox="1"/>
            <p:nvPr/>
          </p:nvSpPr>
          <p:spPr>
            <a:xfrm>
              <a:off x="1470434" y="653493"/>
              <a:ext cx="3728250" cy="675205"/>
            </a:xfrm>
            <a:prstGeom prst="rect">
              <a:avLst/>
            </a:prstGeom>
            <a:noFill/>
          </p:spPr>
          <p:txBody>
            <a:bodyPr wrap="square">
              <a:spAutoFit/>
            </a:bodyPr>
            <a:lstStyle/>
            <a:p>
              <a:pPr eaLnBrk="1" fontAlgn="auto" hangingPunct="1">
                <a:spcBef>
                  <a:spcPts val="0"/>
                </a:spcBef>
                <a:spcAft>
                  <a:spcPts val="0"/>
                </a:spcAft>
                <a:defRPr/>
              </a:pPr>
              <a:r>
                <a:rPr lang="en-US" altLang="en-US" sz="4000" b="1" dirty="0">
                  <a:latin typeface="+mn-lt"/>
                </a:rPr>
                <a:t>C. HUKUM-HUKUM NEWTON</a:t>
              </a:r>
              <a:endParaRPr lang="id-ID" sz="3733" b="1" dirty="0">
                <a:cs typeface="Calibri" panose="020F0502020204030204" pitchFamily="34" charset="0"/>
              </a:endParaRPr>
            </a:p>
          </p:txBody>
        </p:sp>
      </p:grpSp>
      <p:sp>
        <p:nvSpPr>
          <p:cNvPr id="7" name="Rectangle 6">
            <a:extLst>
              <a:ext uri="{FF2B5EF4-FFF2-40B4-BE49-F238E27FC236}">
                <a16:creationId xmlns:a16="http://schemas.microsoft.com/office/drawing/2014/main" id="{8FAF78BF-593D-44B9-44F2-3E5C95B77BDC}"/>
              </a:ext>
            </a:extLst>
          </p:cNvPr>
          <p:cNvSpPr/>
          <p:nvPr/>
        </p:nvSpPr>
        <p:spPr>
          <a:xfrm>
            <a:off x="8418513" y="947738"/>
            <a:ext cx="71437" cy="895350"/>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44036" name="Rectangle 26">
            <a:extLst>
              <a:ext uri="{FF2B5EF4-FFF2-40B4-BE49-F238E27FC236}">
                <a16:creationId xmlns:a16="http://schemas.microsoft.com/office/drawing/2014/main" id="{8EC29973-92D4-FCCE-FE95-1D3C95C4D4A5}"/>
              </a:ext>
            </a:extLst>
          </p:cNvPr>
          <p:cNvSpPr>
            <a:spLocks noChangeArrowheads="1"/>
          </p:cNvSpPr>
          <p:nvPr/>
        </p:nvSpPr>
        <p:spPr bwMode="auto">
          <a:xfrm>
            <a:off x="9617075" y="6100763"/>
            <a:ext cx="127470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000" dirty="0" err="1">
                <a:solidFill>
                  <a:schemeClr val="bg1"/>
                </a:solidFill>
              </a:rPr>
              <a:t>Sumber</a:t>
            </a:r>
            <a:r>
              <a:rPr lang="en-US" altLang="en-US" sz="1000" dirty="0">
                <a:solidFill>
                  <a:schemeClr val="bg1"/>
                </a:solidFill>
              </a:rPr>
              <a:t>: </a:t>
            </a:r>
            <a:r>
              <a:rPr lang="en-US" altLang="en-US" sz="1000" i="1" dirty="0" smtClean="0">
                <a:solidFill>
                  <a:schemeClr val="bg1"/>
                </a:solidFill>
              </a:rPr>
              <a:t>freepik.com</a:t>
            </a:r>
            <a:endParaRPr lang="en-US" altLang="en-US" sz="1000" i="1" dirty="0">
              <a:solidFill>
                <a:schemeClr val="bg1"/>
              </a:solidFill>
            </a:endParaRPr>
          </a:p>
        </p:txBody>
      </p:sp>
      <p:pic>
        <p:nvPicPr>
          <p:cNvPr id="44037" name="Picture 10">
            <a:extLst>
              <a:ext uri="{FF2B5EF4-FFF2-40B4-BE49-F238E27FC236}">
                <a16:creationId xmlns:a16="http://schemas.microsoft.com/office/drawing/2014/main" id="{A4126B36-5200-9784-389F-55BC1660FB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7" name="TextBox 5">
            <a:extLst>
              <a:ext uri="{FF2B5EF4-FFF2-40B4-BE49-F238E27FC236}">
                <a16:creationId xmlns:a16="http://schemas.microsoft.com/office/drawing/2014/main" id="{A5DBBE45-0449-A4E6-37A5-5D377672CBF0}"/>
              </a:ext>
            </a:extLst>
          </p:cNvPr>
          <p:cNvSpPr txBox="1">
            <a:spLocks noChangeArrowheads="1"/>
          </p:cNvSpPr>
          <p:nvPr/>
        </p:nvSpPr>
        <p:spPr bwMode="auto">
          <a:xfrm>
            <a:off x="2514600" y="990600"/>
            <a:ext cx="3124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sz="2400">
                <a:latin typeface="Arial Rounded MT Bold" panose="020F0704030504030204" pitchFamily="34" charset="77"/>
                <a:cs typeface="Arial" panose="020B0604020202020204" pitchFamily="34" charset="0"/>
              </a:rPr>
              <a:t> </a:t>
            </a:r>
            <a:endParaRPr lang="id-ID" altLang="en-US" sz="2400">
              <a:latin typeface="Arial Rounded MT Bold" panose="020F0704030504030204" pitchFamily="34" charset="77"/>
              <a:cs typeface="Arial" panose="020B0604020202020204" pitchFamily="34" charset="0"/>
            </a:endParaRPr>
          </a:p>
        </p:txBody>
      </p:sp>
      <p:sp>
        <p:nvSpPr>
          <p:cNvPr id="28675" name="Rectangle 3">
            <a:extLst>
              <a:ext uri="{FF2B5EF4-FFF2-40B4-BE49-F238E27FC236}">
                <a16:creationId xmlns:a16="http://schemas.microsoft.com/office/drawing/2014/main" id="{F827263C-B057-DB7E-8E75-37729495BDB6}"/>
              </a:ext>
            </a:extLst>
          </p:cNvPr>
          <p:cNvSpPr txBox="1">
            <a:spLocks noChangeArrowheads="1"/>
          </p:cNvSpPr>
          <p:nvPr/>
        </p:nvSpPr>
        <p:spPr bwMode="auto">
          <a:xfrm>
            <a:off x="2281238" y="1554163"/>
            <a:ext cx="7631112" cy="1304925"/>
          </a:xfrm>
          <a:prstGeom prst="rect">
            <a:avLst/>
          </a:prstGeom>
          <a:solidFill>
            <a:schemeClr val="accent6">
              <a:lumMod val="20000"/>
              <a:lumOff val="80000"/>
            </a:schemeClr>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90000"/>
              </a:lnSpc>
              <a:spcBef>
                <a:spcPct val="20000"/>
              </a:spcBef>
              <a:defRPr/>
            </a:pPr>
            <a:r>
              <a:rPr lang="en-US" altLang="en-US" sz="2000" dirty="0">
                <a:latin typeface="Arial Rounded MT Bold" panose="020F0704030504030204" pitchFamily="34" charset="77"/>
                <a:cs typeface="Arial" panose="020B0604020202020204" pitchFamily="34" charset="0"/>
              </a:rPr>
              <a:t>“</a:t>
            </a:r>
            <a:r>
              <a:rPr lang="en-US" altLang="en-US" sz="2000" dirty="0" err="1">
                <a:latin typeface="Arial Rounded MT Bold" panose="020F0704030504030204" pitchFamily="34" charset="77"/>
                <a:cs typeface="Arial" panose="020B0604020202020204" pitchFamily="34" charset="0"/>
              </a:rPr>
              <a:t>Apabila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resultan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gaya-gaya</a:t>
            </a:r>
            <a:r>
              <a:rPr lang="en-US" altLang="en-US" sz="2000" dirty="0">
                <a:latin typeface="Arial Rounded MT Bold" panose="020F0704030504030204" pitchFamily="34" charset="77"/>
                <a:cs typeface="Arial" panose="020B0604020202020204" pitchFamily="34" charset="0"/>
              </a:rPr>
              <a:t> yang </a:t>
            </a:r>
            <a:r>
              <a:rPr lang="en-US" altLang="en-US" sz="2000" dirty="0" err="1">
                <a:latin typeface="Arial Rounded MT Bold" panose="020F0704030504030204" pitchFamily="34" charset="77"/>
                <a:cs typeface="Arial" panose="020B0604020202020204" pitchFamily="34" charset="0"/>
              </a:rPr>
              <a:t>bekerja</a:t>
            </a:r>
            <a:r>
              <a:rPr lang="en-US" altLang="en-US" sz="2000" dirty="0">
                <a:latin typeface="Arial Rounded MT Bold" panose="020F0704030504030204" pitchFamily="34" charset="77"/>
                <a:cs typeface="Arial" panose="020B0604020202020204" pitchFamily="34" charset="0"/>
              </a:rPr>
              <a:t> pada </a:t>
            </a:r>
            <a:r>
              <a:rPr lang="en-US" altLang="en-US" sz="2000" dirty="0" err="1">
                <a:latin typeface="Arial Rounded MT Bold" panose="020F0704030504030204" pitchFamily="34" charset="77"/>
                <a:cs typeface="Arial" panose="020B0604020202020204" pitchFamily="34" charset="0"/>
              </a:rPr>
              <a:t>benda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sama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dengan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nol</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atau</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tidak</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ada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gaya</a:t>
            </a:r>
            <a:r>
              <a:rPr lang="en-US" altLang="en-US" sz="2000" dirty="0">
                <a:latin typeface="Arial Rounded MT Bold" panose="020F0704030504030204" pitchFamily="34" charset="77"/>
                <a:cs typeface="Arial" panose="020B0604020202020204" pitchFamily="34" charset="0"/>
              </a:rPr>
              <a:t> yang </a:t>
            </a:r>
            <a:r>
              <a:rPr lang="en-US" altLang="en-US" sz="2000" dirty="0" err="1">
                <a:latin typeface="Arial Rounded MT Bold" panose="020F0704030504030204" pitchFamily="34" charset="77"/>
                <a:cs typeface="Arial" panose="020B0604020202020204" pitchFamily="34" charset="0"/>
              </a:rPr>
              <a:t>bekerja</a:t>
            </a:r>
            <a:r>
              <a:rPr lang="en-US" altLang="en-US" sz="2000" dirty="0">
                <a:latin typeface="Arial Rounded MT Bold" panose="020F0704030504030204" pitchFamily="34" charset="77"/>
                <a:cs typeface="Arial" panose="020B0604020202020204" pitchFamily="34" charset="0"/>
              </a:rPr>
              <a:t> pada </a:t>
            </a:r>
            <a:r>
              <a:rPr lang="en-US" altLang="en-US" sz="2000" dirty="0" err="1">
                <a:latin typeface="Arial Rounded MT Bold" panose="020F0704030504030204" pitchFamily="34" charset="77"/>
                <a:cs typeface="Arial" panose="020B0604020202020204" pitchFamily="34" charset="0"/>
              </a:rPr>
              <a:t>benda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benda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itu</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akan</a:t>
            </a:r>
            <a:r>
              <a:rPr lang="en-US" altLang="en-US" sz="2000" dirty="0">
                <a:latin typeface="Arial Rounded MT Bold" panose="020F0704030504030204" pitchFamily="34" charset="77"/>
                <a:cs typeface="Arial" panose="020B0604020202020204" pitchFamily="34" charset="0"/>
              </a:rPr>
              <a:t> diam (</a:t>
            </a:r>
            <a:r>
              <a:rPr lang="en-US" altLang="en-US" sz="2000" dirty="0" err="1">
                <a:latin typeface="Arial Rounded MT Bold" panose="020F0704030504030204" pitchFamily="34" charset="77"/>
                <a:cs typeface="Arial" panose="020B0604020202020204" pitchFamily="34" charset="0"/>
              </a:rPr>
              <a:t>tidak</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bergerak</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atau</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akan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bergerak</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lurus</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beraturan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dengan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kecepatan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tetap</a:t>
            </a:r>
            <a:r>
              <a:rPr lang="en-US" altLang="en-US" sz="2000" dirty="0">
                <a:latin typeface="Arial Rounded MT Bold" panose="020F0704030504030204" pitchFamily="34" charset="77"/>
                <a:cs typeface="Arial" panose="020B0604020202020204" pitchFamily="34" charset="0"/>
              </a:rPr>
              <a:t>.”</a:t>
            </a:r>
          </a:p>
        </p:txBody>
      </p:sp>
      <p:sp>
        <p:nvSpPr>
          <p:cNvPr id="28676" name="Text Box 4">
            <a:extLst>
              <a:ext uri="{FF2B5EF4-FFF2-40B4-BE49-F238E27FC236}">
                <a16:creationId xmlns:a16="http://schemas.microsoft.com/office/drawing/2014/main" id="{8F0A5EFC-90F8-610A-490B-05259BDE0C53}"/>
              </a:ext>
            </a:extLst>
          </p:cNvPr>
          <p:cNvSpPr txBox="1">
            <a:spLocks noChangeArrowheads="1"/>
          </p:cNvSpPr>
          <p:nvPr/>
        </p:nvSpPr>
        <p:spPr bwMode="auto">
          <a:xfrm>
            <a:off x="2279650" y="2662238"/>
            <a:ext cx="4578350" cy="723900"/>
          </a:xfrm>
          <a:prstGeom prst="rect">
            <a:avLst/>
          </a:prstGeom>
          <a:noFill/>
          <a:ln>
            <a:noFill/>
          </a:ln>
        </p:spPr>
        <p:txBody>
          <a:bodyPr lIns="0" tIns="0" rIns="0" bIns="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spcAft>
                <a:spcPts val="1000"/>
              </a:spcAft>
              <a:buFontTx/>
              <a:buNone/>
              <a:defRPr/>
            </a:pPr>
            <a:r>
              <a:rPr lang="en-US" altLang="en-US" sz="1600" dirty="0">
                <a:latin typeface="+mn-lt"/>
                <a:cs typeface="Arial" panose="020B0604020202020204" pitchFamily="34" charset="0"/>
              </a:rPr>
              <a:t> </a:t>
            </a:r>
            <a:endParaRPr lang="id-ID" altLang="en-US" sz="1600" dirty="0">
              <a:latin typeface="+mn-lt"/>
              <a:cs typeface="Arial" panose="020B0604020202020204" pitchFamily="34" charset="0"/>
            </a:endParaRPr>
          </a:p>
          <a:p>
            <a:pPr eaLnBrk="1" hangingPunct="1">
              <a:lnSpc>
                <a:spcPct val="100000"/>
              </a:lnSpc>
              <a:spcBef>
                <a:spcPct val="0"/>
              </a:spcBef>
              <a:spcAft>
                <a:spcPts val="1000"/>
              </a:spcAft>
              <a:buFontTx/>
              <a:buNone/>
              <a:defRPr/>
            </a:pPr>
            <a:r>
              <a:rPr lang="en-US" altLang="en-US" sz="1600" dirty="0" err="1">
                <a:latin typeface="+mn-lt"/>
                <a:cs typeface="Arial" panose="020B0604020202020204" pitchFamily="34" charset="0"/>
              </a:rPr>
              <a:t>Secara</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matematis</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dinyatakan</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dengan</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persamaan</a:t>
            </a:r>
            <a:r>
              <a:rPr lang="en-US" altLang="en-US" sz="1600" dirty="0">
                <a:latin typeface="+mn-lt"/>
                <a:cs typeface="Arial" panose="020B0604020202020204" pitchFamily="34" charset="0"/>
              </a:rPr>
              <a:t>:</a:t>
            </a:r>
            <a:endParaRPr lang="id-ID" altLang="en-US" sz="1600" dirty="0">
              <a:latin typeface="+mn-lt"/>
              <a:cs typeface="Arial" panose="020B0604020202020204" pitchFamily="34" charset="0"/>
            </a:endParaRPr>
          </a:p>
        </p:txBody>
      </p:sp>
      <p:sp>
        <p:nvSpPr>
          <p:cNvPr id="45060" name="Rectangle 9">
            <a:extLst>
              <a:ext uri="{FF2B5EF4-FFF2-40B4-BE49-F238E27FC236}">
                <a16:creationId xmlns:a16="http://schemas.microsoft.com/office/drawing/2014/main" id="{6B75B60E-4186-5FB9-7F43-08CB48AB7380}"/>
              </a:ext>
            </a:extLst>
          </p:cNvPr>
          <p:cNvSpPr>
            <a:spLocks noChangeArrowheads="1"/>
          </p:cNvSpPr>
          <p:nvPr/>
        </p:nvSpPr>
        <p:spPr bwMode="auto">
          <a:xfrm>
            <a:off x="1524000" y="44450"/>
            <a:ext cx="4572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indent="269875">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69631B78-98EB-6B29-B1EA-C50596473821}"/>
              </a:ext>
            </a:extLst>
          </p:cNvPr>
          <p:cNvSpPr/>
          <p:nvPr/>
        </p:nvSpPr>
        <p:spPr>
          <a:xfrm>
            <a:off x="4719638" y="7129463"/>
            <a:ext cx="1912937" cy="495300"/>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a:p>
        </p:txBody>
      </p:sp>
      <p:sp>
        <p:nvSpPr>
          <p:cNvPr id="4" name="Rectangle 3">
            <a:extLst>
              <a:ext uri="{FF2B5EF4-FFF2-40B4-BE49-F238E27FC236}">
                <a16:creationId xmlns:a16="http://schemas.microsoft.com/office/drawing/2014/main" id="{7E76B5F7-0133-3723-6563-7D9A94D42943}"/>
              </a:ext>
            </a:extLst>
          </p:cNvPr>
          <p:cNvSpPr/>
          <p:nvPr/>
        </p:nvSpPr>
        <p:spPr>
          <a:xfrm>
            <a:off x="5465763" y="3648075"/>
            <a:ext cx="1260475" cy="523875"/>
          </a:xfrm>
          <a:prstGeom prst="rect">
            <a:avLst/>
          </a:prstGeom>
          <a:solidFill>
            <a:schemeClr val="accent6">
              <a:lumMod val="20000"/>
              <a:lumOff val="80000"/>
            </a:schemeClr>
          </a:solidFill>
        </p:spPr>
        <p:txBody>
          <a:bodyPr wrap="none">
            <a:spAutoFit/>
          </a:bodyPr>
          <a:lstStyle/>
          <a:p>
            <a:pPr eaLnBrk="1" fontAlgn="auto" hangingPunct="1">
              <a:spcBef>
                <a:spcPts val="0"/>
              </a:spcBef>
              <a:spcAft>
                <a:spcPts val="0"/>
              </a:spcAft>
              <a:defRPr/>
            </a:pPr>
            <a:r>
              <a:rPr lang="en-US" sz="2800" dirty="0">
                <a:latin typeface="Arial Rounded MT Bold" panose="020F0704030504030204" pitchFamily="34" charset="77"/>
                <a:cs typeface="Arial" charset="0"/>
              </a:rPr>
              <a:t>∑</a:t>
            </a:r>
            <a:r>
              <a:rPr lang="en-US" sz="2800" i="1" dirty="0">
                <a:latin typeface="Arial Rounded MT Bold" panose="020F0704030504030204" pitchFamily="34" charset="77"/>
                <a:cs typeface="Arial" charset="0"/>
              </a:rPr>
              <a:t>F</a:t>
            </a:r>
            <a:r>
              <a:rPr lang="en-US" sz="2800" dirty="0">
                <a:latin typeface="Arial Rounded MT Bold" panose="020F0704030504030204" pitchFamily="34" charset="77"/>
                <a:cs typeface="Arial" charset="0"/>
              </a:rPr>
              <a:t> = 0</a:t>
            </a:r>
          </a:p>
        </p:txBody>
      </p:sp>
      <p:sp>
        <p:nvSpPr>
          <p:cNvPr id="28680" name="Rectangle 4">
            <a:extLst>
              <a:ext uri="{FF2B5EF4-FFF2-40B4-BE49-F238E27FC236}">
                <a16:creationId xmlns:a16="http://schemas.microsoft.com/office/drawing/2014/main" id="{271FDCF7-546A-79E0-F0A5-635A3FFF81F1}"/>
              </a:ext>
            </a:extLst>
          </p:cNvPr>
          <p:cNvSpPr>
            <a:spLocks noChangeArrowheads="1"/>
          </p:cNvSpPr>
          <p:nvPr/>
        </p:nvSpPr>
        <p:spPr bwMode="auto">
          <a:xfrm>
            <a:off x="2279650" y="4476750"/>
            <a:ext cx="7632700" cy="400050"/>
          </a:xfrm>
          <a:prstGeom prst="rect">
            <a:avLst/>
          </a:prstGeom>
          <a:solidFill>
            <a:schemeClr val="accent6">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defRPr/>
            </a:pPr>
            <a:r>
              <a:rPr lang="en-US" altLang="en-US" sz="2000" dirty="0">
                <a:latin typeface="Arial Rounded MT Bold" panose="020F0704030504030204" pitchFamily="34" charset="77"/>
                <a:cs typeface="Arial" panose="020B0604020202020204" pitchFamily="34" charset="0"/>
              </a:rPr>
              <a:t>Gaya yang </a:t>
            </a:r>
            <a:r>
              <a:rPr lang="en-US" altLang="en-US" sz="2000" dirty="0" err="1">
                <a:latin typeface="Arial Rounded MT Bold" panose="020F0704030504030204" pitchFamily="34" charset="77"/>
                <a:cs typeface="Arial" panose="020B0604020202020204" pitchFamily="34" charset="0"/>
              </a:rPr>
              <a:t>bekerja</a:t>
            </a:r>
            <a:r>
              <a:rPr lang="en-US" altLang="en-US" sz="2000" dirty="0">
                <a:latin typeface="Arial Rounded MT Bold" panose="020F0704030504030204" pitchFamily="34" charset="77"/>
                <a:cs typeface="Arial" panose="020B0604020202020204" pitchFamily="34" charset="0"/>
              </a:rPr>
              <a:t> pada </a:t>
            </a:r>
            <a:r>
              <a:rPr lang="en-US" altLang="en-US" sz="2000" dirty="0" err="1">
                <a:latin typeface="Arial Rounded MT Bold" panose="020F0704030504030204" pitchFamily="34" charset="77"/>
                <a:cs typeface="Arial" panose="020B0604020202020204" pitchFamily="34" charset="0"/>
              </a:rPr>
              <a:t>benda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sama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dengan</a:t>
            </a:r>
            <a:r>
              <a:rPr lang="en-US" altLang="en-US" sz="2000" dirty="0">
                <a:latin typeface="Arial Rounded MT Bold" panose="020F0704030504030204" pitchFamily="34" charset="77"/>
                <a:cs typeface="Arial" panose="020B0604020202020204" pitchFamily="34" charset="0"/>
              </a:rPr>
              <a:t> nol.</a:t>
            </a:r>
          </a:p>
        </p:txBody>
      </p:sp>
      <p:grpSp>
        <p:nvGrpSpPr>
          <p:cNvPr id="2" name="Group 1">
            <a:extLst>
              <a:ext uri="{FF2B5EF4-FFF2-40B4-BE49-F238E27FC236}">
                <a16:creationId xmlns:a16="http://schemas.microsoft.com/office/drawing/2014/main" id="{67106226-B0DF-FABD-83BC-883E32BBE21A}"/>
              </a:ext>
            </a:extLst>
          </p:cNvPr>
          <p:cNvGrpSpPr/>
          <p:nvPr/>
        </p:nvGrpSpPr>
        <p:grpSpPr>
          <a:xfrm>
            <a:off x="-76200" y="309563"/>
            <a:ext cx="5181600" cy="685800"/>
            <a:chOff x="-76200" y="309563"/>
            <a:chExt cx="5181600" cy="685800"/>
          </a:xfrm>
        </p:grpSpPr>
        <p:sp>
          <p:nvSpPr>
            <p:cNvPr id="11" name="Pentagon 10">
              <a:extLst>
                <a:ext uri="{FF2B5EF4-FFF2-40B4-BE49-F238E27FC236}">
                  <a16:creationId xmlns:a16="http://schemas.microsoft.com/office/drawing/2014/main" id="{CC40C14E-91B4-BD31-E73F-CA906587C169}"/>
                </a:ext>
              </a:extLst>
            </p:cNvPr>
            <p:cNvSpPr/>
            <p:nvPr/>
          </p:nvSpPr>
          <p:spPr>
            <a:xfrm>
              <a:off x="-76200" y="309563"/>
              <a:ext cx="43434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Rectangle 11">
              <a:extLst>
                <a:ext uri="{FF2B5EF4-FFF2-40B4-BE49-F238E27FC236}">
                  <a16:creationId xmlns:a16="http://schemas.microsoft.com/office/drawing/2014/main" id="{F100B5B4-106A-7684-E40A-E0ED176D1D1F}"/>
                </a:ext>
              </a:extLst>
            </p:cNvPr>
            <p:cNvSpPr/>
            <p:nvPr/>
          </p:nvSpPr>
          <p:spPr>
            <a:xfrm>
              <a:off x="23813" y="349250"/>
              <a:ext cx="3819525" cy="584200"/>
            </a:xfrm>
            <a:prstGeom prst="rect">
              <a:avLst/>
            </a:prstGeom>
            <a:ln>
              <a:noFill/>
            </a:ln>
          </p:spPr>
          <p:txBody>
            <a:bodyPr>
              <a:spAutoFit/>
            </a:bodyPr>
            <a:lstStyle/>
            <a:p>
              <a:pPr eaLnBrk="1" fontAlgn="auto" hangingPunct="1">
                <a:spcBef>
                  <a:spcPts val="0"/>
                </a:spcBef>
                <a:spcAft>
                  <a:spcPts val="0"/>
                </a:spcAft>
                <a:defRPr/>
              </a:pPr>
              <a:r>
                <a:rPr lang="en-US" sz="3200" b="1" dirty="0">
                  <a:ln w="0"/>
                  <a:effectLst>
                    <a:outerShdw blurRad="38100" dist="19050" dir="2700000" algn="tl" rotWithShape="0">
                      <a:schemeClr val="dk1">
                        <a:alpha val="40000"/>
                      </a:schemeClr>
                    </a:outerShdw>
                  </a:effectLst>
                  <a:cs typeface="Calibri" panose="020F0502020204030204" pitchFamily="34" charset="0"/>
                </a:rPr>
                <a:t>1. Hukum I Newton</a:t>
              </a:r>
            </a:p>
          </p:txBody>
        </p:sp>
        <p:sp>
          <p:nvSpPr>
            <p:cNvPr id="13" name="Chevron 12">
              <a:extLst>
                <a:ext uri="{FF2B5EF4-FFF2-40B4-BE49-F238E27FC236}">
                  <a16:creationId xmlns:a16="http://schemas.microsoft.com/office/drawing/2014/main" id="{08E74E22-B181-0BD8-D3B4-8825343A19ED}"/>
                </a:ext>
              </a:extLst>
            </p:cNvPr>
            <p:cNvSpPr/>
            <p:nvPr/>
          </p:nvSpPr>
          <p:spPr>
            <a:xfrm>
              <a:off x="4075113" y="309563"/>
              <a:ext cx="604837"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4" name="Chevron 13">
              <a:extLst>
                <a:ext uri="{FF2B5EF4-FFF2-40B4-BE49-F238E27FC236}">
                  <a16:creationId xmlns:a16="http://schemas.microsoft.com/office/drawing/2014/main" id="{8A3B3F6F-C615-BB64-AC43-EBB092E45F04}"/>
                </a:ext>
              </a:extLst>
            </p:cNvPr>
            <p:cNvSpPr/>
            <p:nvPr/>
          </p:nvSpPr>
          <p:spPr>
            <a:xfrm>
              <a:off x="4498975" y="309563"/>
              <a:ext cx="606425"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pic>
        <p:nvPicPr>
          <p:cNvPr id="15"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675"/>
                                        </p:tgtEl>
                                        <p:attrNameLst>
                                          <p:attrName>style.visibility</p:attrName>
                                        </p:attrNameLst>
                                      </p:cBhvr>
                                      <p:to>
                                        <p:strVal val="visible"/>
                                      </p:to>
                                    </p:set>
                                    <p:animEffect transition="in" filter="wipe(down)">
                                      <p:cBhvr>
                                        <p:cTn id="11" dur="500"/>
                                        <p:tgtEl>
                                          <p:spTgt spid="2867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8676"/>
                                        </p:tgtEl>
                                        <p:attrNameLst>
                                          <p:attrName>style.visibility</p:attrName>
                                        </p:attrNameLst>
                                      </p:cBhvr>
                                      <p:to>
                                        <p:strVal val="visible"/>
                                      </p:to>
                                    </p:set>
                                    <p:animEffect transition="in" filter="fade">
                                      <p:cBhvr>
                                        <p:cTn id="15" dur="1000"/>
                                        <p:tgtEl>
                                          <p:spTgt spid="28676"/>
                                        </p:tgtEl>
                                      </p:cBhvr>
                                    </p:animEffect>
                                    <p:anim calcmode="lin" valueType="num">
                                      <p:cBhvr>
                                        <p:cTn id="16" dur="1000" fill="hold"/>
                                        <p:tgtEl>
                                          <p:spTgt spid="28676"/>
                                        </p:tgtEl>
                                        <p:attrNameLst>
                                          <p:attrName>ppt_x</p:attrName>
                                        </p:attrNameLst>
                                      </p:cBhvr>
                                      <p:tavLst>
                                        <p:tav tm="0">
                                          <p:val>
                                            <p:strVal val="#ppt_x"/>
                                          </p:val>
                                        </p:tav>
                                        <p:tav tm="100000">
                                          <p:val>
                                            <p:strVal val="#ppt_x"/>
                                          </p:val>
                                        </p:tav>
                                      </p:tavLst>
                                    </p:anim>
                                    <p:anim calcmode="lin" valueType="num">
                                      <p:cBhvr>
                                        <p:cTn id="17" dur="1000" fill="hold"/>
                                        <p:tgtEl>
                                          <p:spTgt spid="2867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28680"/>
                                        </p:tgtEl>
                                        <p:attrNameLst>
                                          <p:attrName>style.visibility</p:attrName>
                                        </p:attrNameLst>
                                      </p:cBhvr>
                                      <p:to>
                                        <p:strVal val="visible"/>
                                      </p:to>
                                    </p:set>
                                    <p:animEffect transition="in" filter="fade">
                                      <p:cBhvr>
                                        <p:cTn id="27" dur="1000"/>
                                        <p:tgtEl>
                                          <p:spTgt spid="28680"/>
                                        </p:tgtEl>
                                      </p:cBhvr>
                                    </p:animEffect>
                                    <p:anim calcmode="lin" valueType="num">
                                      <p:cBhvr>
                                        <p:cTn id="28" dur="1000" fill="hold"/>
                                        <p:tgtEl>
                                          <p:spTgt spid="28680"/>
                                        </p:tgtEl>
                                        <p:attrNameLst>
                                          <p:attrName>ppt_x</p:attrName>
                                        </p:attrNameLst>
                                      </p:cBhvr>
                                      <p:tavLst>
                                        <p:tav tm="0">
                                          <p:val>
                                            <p:strVal val="#ppt_x"/>
                                          </p:val>
                                        </p:tav>
                                        <p:tav tm="100000">
                                          <p:val>
                                            <p:strVal val="#ppt_x"/>
                                          </p:val>
                                        </p:tav>
                                      </p:tavLst>
                                    </p:anim>
                                    <p:anim calcmode="lin" valueType="num">
                                      <p:cBhvr>
                                        <p:cTn id="29" dur="1000" fill="hold"/>
                                        <p:tgtEl>
                                          <p:spTgt spid="286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P spid="28676" grpId="0"/>
      <p:bldP spid="4" grpId="0" animBg="1"/>
      <p:bldP spid="2868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1" name="TextBox 5">
            <a:extLst>
              <a:ext uri="{FF2B5EF4-FFF2-40B4-BE49-F238E27FC236}">
                <a16:creationId xmlns:a16="http://schemas.microsoft.com/office/drawing/2014/main" id="{900F32DD-11B9-DB2A-6416-9C720B5EAA52}"/>
              </a:ext>
            </a:extLst>
          </p:cNvPr>
          <p:cNvSpPr txBox="1">
            <a:spLocks noChangeArrowheads="1"/>
          </p:cNvSpPr>
          <p:nvPr/>
        </p:nvSpPr>
        <p:spPr bwMode="auto">
          <a:xfrm>
            <a:off x="2514600" y="990600"/>
            <a:ext cx="3124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sz="2400">
                <a:latin typeface="Arial Rounded MT Bold" panose="020F0704030504030204" pitchFamily="34" charset="77"/>
                <a:cs typeface="Arial" panose="020B0604020202020204" pitchFamily="34" charset="0"/>
              </a:rPr>
              <a:t> </a:t>
            </a:r>
            <a:endParaRPr lang="id-ID" altLang="en-US" sz="2400">
              <a:latin typeface="Arial Rounded MT Bold" panose="020F0704030504030204" pitchFamily="34" charset="77"/>
              <a:cs typeface="Arial" panose="020B0604020202020204" pitchFamily="34" charset="0"/>
            </a:endParaRPr>
          </a:p>
        </p:txBody>
      </p:sp>
      <p:sp>
        <p:nvSpPr>
          <p:cNvPr id="8" name="Rectangle 3">
            <a:extLst>
              <a:ext uri="{FF2B5EF4-FFF2-40B4-BE49-F238E27FC236}">
                <a16:creationId xmlns:a16="http://schemas.microsoft.com/office/drawing/2014/main" id="{6CC5813F-268D-642B-B54E-6F5F1026D261}"/>
              </a:ext>
            </a:extLst>
          </p:cNvPr>
          <p:cNvSpPr txBox="1">
            <a:spLocks noChangeArrowheads="1"/>
          </p:cNvSpPr>
          <p:nvPr/>
        </p:nvSpPr>
        <p:spPr bwMode="auto">
          <a:xfrm>
            <a:off x="1947863" y="952500"/>
            <a:ext cx="53340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spcBef>
                <a:spcPct val="20000"/>
              </a:spcBef>
              <a:buFontTx/>
              <a:buNone/>
            </a:pPr>
            <a:endParaRPr lang="en-US" altLang="en-US">
              <a:latin typeface="Arial Rounded MT Bold" panose="020F0704030504030204" pitchFamily="34" charset="77"/>
            </a:endParaRPr>
          </a:p>
        </p:txBody>
      </p:sp>
      <p:sp>
        <p:nvSpPr>
          <p:cNvPr id="15" name="Pentagon 14">
            <a:extLst>
              <a:ext uri="{FF2B5EF4-FFF2-40B4-BE49-F238E27FC236}">
                <a16:creationId xmlns:a16="http://schemas.microsoft.com/office/drawing/2014/main" id="{36021CF4-37B5-18C1-B0F5-166A0B83DAB3}"/>
              </a:ext>
            </a:extLst>
          </p:cNvPr>
          <p:cNvSpPr/>
          <p:nvPr/>
        </p:nvSpPr>
        <p:spPr>
          <a:xfrm>
            <a:off x="-103188" y="436563"/>
            <a:ext cx="6019801"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Rectangle 24">
            <a:extLst>
              <a:ext uri="{FF2B5EF4-FFF2-40B4-BE49-F238E27FC236}">
                <a16:creationId xmlns:a16="http://schemas.microsoft.com/office/drawing/2014/main" id="{5736C589-86B6-5102-D86F-358DB457191A}"/>
              </a:ext>
            </a:extLst>
          </p:cNvPr>
          <p:cNvSpPr>
            <a:spLocks noChangeArrowheads="1"/>
          </p:cNvSpPr>
          <p:nvPr/>
        </p:nvSpPr>
        <p:spPr bwMode="auto">
          <a:xfrm>
            <a:off x="152400" y="549275"/>
            <a:ext cx="5010150" cy="461963"/>
          </a:xfrm>
          <a:prstGeom prst="rect">
            <a:avLst/>
          </a:prstGeom>
          <a:noFill/>
          <a:ln>
            <a:noFill/>
          </a:ln>
          <a:effec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Contoh</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Dalam</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Kehidupan</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Sehari</a:t>
            </a:r>
            <a:r>
              <a:rPr lang="en-US" altLang="en-US" sz="2400" b="1" dirty="0">
                <a:latin typeface="+mn-lt"/>
                <a:cs typeface="Calibri" panose="020F0502020204030204" pitchFamily="34" charset="0"/>
              </a:rPr>
              <a:t>-Hari</a:t>
            </a:r>
          </a:p>
        </p:txBody>
      </p:sp>
      <p:grpSp>
        <p:nvGrpSpPr>
          <p:cNvPr id="46085" name="Group 22">
            <a:extLst>
              <a:ext uri="{FF2B5EF4-FFF2-40B4-BE49-F238E27FC236}">
                <a16:creationId xmlns:a16="http://schemas.microsoft.com/office/drawing/2014/main" id="{CAB740A8-96E1-54E0-A24C-78A581C3B381}"/>
              </a:ext>
            </a:extLst>
          </p:cNvPr>
          <p:cNvGrpSpPr>
            <a:grpSpLocks/>
          </p:cNvGrpSpPr>
          <p:nvPr/>
        </p:nvGrpSpPr>
        <p:grpSpPr bwMode="auto">
          <a:xfrm>
            <a:off x="1219200" y="1752600"/>
            <a:ext cx="9829800" cy="914400"/>
            <a:chOff x="1219200" y="1751942"/>
            <a:chExt cx="9829800" cy="915058"/>
          </a:xfrm>
        </p:grpSpPr>
        <p:sp>
          <p:nvSpPr>
            <p:cNvPr id="19" name="Pentagon 18">
              <a:extLst>
                <a:ext uri="{FF2B5EF4-FFF2-40B4-BE49-F238E27FC236}">
                  <a16:creationId xmlns:a16="http://schemas.microsoft.com/office/drawing/2014/main" id="{393DB3DB-839D-8C76-8674-F0CA9F208007}"/>
                </a:ext>
              </a:extLst>
            </p:cNvPr>
            <p:cNvSpPr/>
            <p:nvPr/>
          </p:nvSpPr>
          <p:spPr>
            <a:xfrm>
              <a:off x="1295400" y="1828197"/>
              <a:ext cx="9753600" cy="838803"/>
            </a:xfrm>
            <a:prstGeom prst="homePlate">
              <a:avLst>
                <a:gd name="adj" fmla="val 610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endParaRPr lang="en-US" dirty="0"/>
            </a:p>
          </p:txBody>
        </p:sp>
        <p:sp>
          <p:nvSpPr>
            <p:cNvPr id="20" name="Pentagon 19">
              <a:extLst>
                <a:ext uri="{FF2B5EF4-FFF2-40B4-BE49-F238E27FC236}">
                  <a16:creationId xmlns:a16="http://schemas.microsoft.com/office/drawing/2014/main" id="{7D4B544D-B652-5B44-ADAB-818C6DB66F01}"/>
                </a:ext>
              </a:extLst>
            </p:cNvPr>
            <p:cNvSpPr/>
            <p:nvPr/>
          </p:nvSpPr>
          <p:spPr>
            <a:xfrm>
              <a:off x="1219200" y="1751942"/>
              <a:ext cx="9753600" cy="838803"/>
            </a:xfrm>
            <a:prstGeom prst="homePlate">
              <a:avLst>
                <a:gd name="adj" fmla="val 6104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ID" altLang="en-US" dirty="0" err="1">
                  <a:solidFill>
                    <a:schemeClr val="tx1"/>
                  </a:solidFill>
                </a:rPr>
                <a:t>Gelas</a:t>
              </a:r>
              <a:r>
                <a:rPr lang="en-ID" altLang="en-US" dirty="0">
                  <a:solidFill>
                    <a:schemeClr val="tx1"/>
                  </a:solidFill>
                </a:rPr>
                <a:t> yang </a:t>
              </a:r>
              <a:r>
                <a:rPr lang="en-ID" altLang="en-US" dirty="0" err="1">
                  <a:solidFill>
                    <a:schemeClr val="tx1"/>
                  </a:solidFill>
                </a:rPr>
                <a:t>berada</a:t>
              </a:r>
              <a:r>
                <a:rPr lang="en-ID" altLang="en-US" dirty="0">
                  <a:solidFill>
                    <a:schemeClr val="tx1"/>
                  </a:solidFill>
                </a:rPr>
                <a:t> di </a:t>
              </a:r>
              <a:r>
                <a:rPr lang="en-ID" altLang="en-US" dirty="0" err="1">
                  <a:solidFill>
                    <a:schemeClr val="tx1"/>
                  </a:solidFill>
                </a:rPr>
                <a:t>atas</a:t>
              </a:r>
              <a:r>
                <a:rPr lang="en-ID" altLang="en-US" dirty="0">
                  <a:solidFill>
                    <a:schemeClr val="tx1"/>
                  </a:solidFill>
                </a:rPr>
                <a:t> </a:t>
              </a:r>
              <a:r>
                <a:rPr lang="en-ID" altLang="en-US" dirty="0" err="1">
                  <a:solidFill>
                    <a:schemeClr val="tx1"/>
                  </a:solidFill>
                </a:rPr>
                <a:t>kertas</a:t>
              </a:r>
              <a:r>
                <a:rPr lang="en-ID" altLang="en-US" dirty="0">
                  <a:solidFill>
                    <a:schemeClr val="tx1"/>
                  </a:solidFill>
                </a:rPr>
                <a:t>, </a:t>
              </a:r>
              <a:r>
                <a:rPr lang="en-ID" altLang="en-US" dirty="0" err="1">
                  <a:solidFill>
                    <a:schemeClr val="tx1"/>
                  </a:solidFill>
                </a:rPr>
                <a:t>lalu</a:t>
              </a:r>
              <a:r>
                <a:rPr lang="en-ID" altLang="en-US" dirty="0">
                  <a:solidFill>
                    <a:schemeClr val="tx1"/>
                  </a:solidFill>
                </a:rPr>
                <a:t> </a:t>
              </a:r>
              <a:r>
                <a:rPr lang="en-ID" altLang="en-US" dirty="0" err="1">
                  <a:solidFill>
                    <a:schemeClr val="tx1"/>
                  </a:solidFill>
                </a:rPr>
                <a:t>ditetakkan</a:t>
              </a:r>
              <a:r>
                <a:rPr lang="en-ID" altLang="en-US" dirty="0">
                  <a:solidFill>
                    <a:schemeClr val="tx1"/>
                  </a:solidFill>
                </a:rPr>
                <a:t> di </a:t>
              </a:r>
              <a:r>
                <a:rPr lang="en-ID" altLang="en-US" dirty="0" err="1">
                  <a:solidFill>
                    <a:schemeClr val="tx1"/>
                  </a:solidFill>
                </a:rPr>
                <a:t>tepi</a:t>
              </a:r>
              <a:r>
                <a:rPr lang="en-ID" altLang="en-US" dirty="0">
                  <a:solidFill>
                    <a:schemeClr val="tx1"/>
                  </a:solidFill>
                </a:rPr>
                <a:t> </a:t>
              </a:r>
              <a:r>
                <a:rPr lang="en-ID" altLang="en-US" dirty="0" err="1">
                  <a:solidFill>
                    <a:schemeClr val="tx1"/>
                  </a:solidFill>
                </a:rPr>
                <a:t>meja</a:t>
              </a:r>
              <a:r>
                <a:rPr lang="en-ID" altLang="en-US" dirty="0">
                  <a:solidFill>
                    <a:schemeClr val="tx1"/>
                  </a:solidFill>
                </a:rPr>
                <a:t>, </a:t>
              </a:r>
              <a:r>
                <a:rPr lang="en-ID" altLang="en-US" dirty="0" err="1">
                  <a:solidFill>
                    <a:schemeClr val="tx1"/>
                  </a:solidFill>
                </a:rPr>
                <a:t>kemudian</a:t>
              </a:r>
              <a:r>
                <a:rPr lang="en-ID" altLang="en-US" dirty="0">
                  <a:solidFill>
                    <a:schemeClr val="tx1"/>
                  </a:solidFill>
                </a:rPr>
                <a:t> </a:t>
              </a:r>
              <a:r>
                <a:rPr lang="en-ID" altLang="en-US" dirty="0" err="1">
                  <a:solidFill>
                    <a:schemeClr val="tx1"/>
                  </a:solidFill>
                </a:rPr>
                <a:t>kertas</a:t>
              </a:r>
              <a:r>
                <a:rPr lang="en-ID" altLang="en-US" dirty="0">
                  <a:solidFill>
                    <a:schemeClr val="tx1"/>
                  </a:solidFill>
                </a:rPr>
                <a:t> </a:t>
              </a:r>
              <a:r>
                <a:rPr lang="en-ID" altLang="en-US" dirty="0" err="1">
                  <a:solidFill>
                    <a:schemeClr val="tx1"/>
                  </a:solidFill>
                </a:rPr>
                <a:t>ditarik</a:t>
              </a:r>
              <a:r>
                <a:rPr lang="en-ID" altLang="en-US" dirty="0">
                  <a:solidFill>
                    <a:schemeClr val="tx1"/>
                  </a:solidFill>
                </a:rPr>
                <a:t> </a:t>
              </a:r>
              <a:r>
                <a:rPr lang="en-ID" altLang="en-US" dirty="0" err="1">
                  <a:solidFill>
                    <a:schemeClr val="tx1"/>
                  </a:solidFill>
                </a:rPr>
                <a:t>cepat</a:t>
              </a:r>
              <a:r>
                <a:rPr lang="en-ID" altLang="en-US" dirty="0">
                  <a:solidFill>
                    <a:schemeClr val="tx1"/>
                  </a:solidFill>
                </a:rPr>
                <a:t> </a:t>
              </a:r>
              <a:r>
                <a:rPr lang="en-ID" altLang="en-US" dirty="0" err="1">
                  <a:solidFill>
                    <a:schemeClr val="tx1"/>
                  </a:solidFill>
                </a:rPr>
                <a:t>maka</a:t>
              </a:r>
              <a:r>
                <a:rPr lang="en-ID" altLang="en-US" dirty="0">
                  <a:solidFill>
                    <a:schemeClr val="tx1"/>
                  </a:solidFill>
                </a:rPr>
                <a:t> </a:t>
              </a:r>
              <a:r>
                <a:rPr lang="en-ID" altLang="en-US" dirty="0" err="1">
                  <a:solidFill>
                    <a:schemeClr val="tx1"/>
                  </a:solidFill>
                </a:rPr>
                <a:t>gelas</a:t>
              </a:r>
              <a:r>
                <a:rPr lang="en-ID" altLang="en-US" dirty="0">
                  <a:solidFill>
                    <a:schemeClr val="tx1"/>
                  </a:solidFill>
                </a:rPr>
                <a:t> </a:t>
              </a:r>
              <a:r>
                <a:rPr lang="en-ID" altLang="en-US" dirty="0" err="1">
                  <a:solidFill>
                    <a:schemeClr val="tx1"/>
                  </a:solidFill>
                </a:rPr>
                <a:t>tidak</a:t>
              </a:r>
              <a:r>
                <a:rPr lang="en-ID" altLang="en-US" dirty="0">
                  <a:solidFill>
                    <a:schemeClr val="tx1"/>
                  </a:solidFill>
                </a:rPr>
                <a:t> </a:t>
              </a:r>
              <a:r>
                <a:rPr lang="en-ID" altLang="en-US" dirty="0" err="1">
                  <a:solidFill>
                    <a:schemeClr val="tx1"/>
                  </a:solidFill>
                </a:rPr>
                <a:t>jatuh</a:t>
              </a:r>
              <a:r>
                <a:rPr lang="en-ID" altLang="en-US" dirty="0">
                  <a:solidFill>
                    <a:schemeClr val="tx1"/>
                  </a:solidFill>
                </a:rPr>
                <a:t>.</a:t>
              </a:r>
            </a:p>
          </p:txBody>
        </p:sp>
      </p:grpSp>
      <p:grpSp>
        <p:nvGrpSpPr>
          <p:cNvPr id="46086" name="Group 16">
            <a:extLst>
              <a:ext uri="{FF2B5EF4-FFF2-40B4-BE49-F238E27FC236}">
                <a16:creationId xmlns:a16="http://schemas.microsoft.com/office/drawing/2014/main" id="{73057C05-1F63-9328-8440-A475C5C819C4}"/>
              </a:ext>
            </a:extLst>
          </p:cNvPr>
          <p:cNvGrpSpPr>
            <a:grpSpLocks/>
          </p:cNvGrpSpPr>
          <p:nvPr/>
        </p:nvGrpSpPr>
        <p:grpSpPr bwMode="auto">
          <a:xfrm>
            <a:off x="1219200" y="2841625"/>
            <a:ext cx="9801225" cy="700088"/>
            <a:chOff x="1371600" y="2829838"/>
            <a:chExt cx="9800678" cy="699694"/>
          </a:xfrm>
        </p:grpSpPr>
        <p:sp>
          <p:nvSpPr>
            <p:cNvPr id="22" name="Pentagon 21">
              <a:extLst>
                <a:ext uri="{FF2B5EF4-FFF2-40B4-BE49-F238E27FC236}">
                  <a16:creationId xmlns:a16="http://schemas.microsoft.com/office/drawing/2014/main" id="{38BADEBC-8C2D-43E8-E156-9127FAFABECC}"/>
                </a:ext>
              </a:extLst>
            </p:cNvPr>
            <p:cNvSpPr/>
            <p:nvPr/>
          </p:nvSpPr>
          <p:spPr>
            <a:xfrm>
              <a:off x="1419222" y="2894889"/>
              <a:ext cx="9753056" cy="634643"/>
            </a:xfrm>
            <a:prstGeom prst="homePlate">
              <a:avLst>
                <a:gd name="adj" fmla="val 610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endParaRPr lang="en-US" dirty="0"/>
            </a:p>
          </p:txBody>
        </p:sp>
        <p:sp>
          <p:nvSpPr>
            <p:cNvPr id="23" name="Pentagon 22">
              <a:extLst>
                <a:ext uri="{FF2B5EF4-FFF2-40B4-BE49-F238E27FC236}">
                  <a16:creationId xmlns:a16="http://schemas.microsoft.com/office/drawing/2014/main" id="{227A2BF0-64C1-208C-0D80-1C2E152D4331}"/>
                </a:ext>
              </a:extLst>
            </p:cNvPr>
            <p:cNvSpPr/>
            <p:nvPr/>
          </p:nvSpPr>
          <p:spPr>
            <a:xfrm>
              <a:off x="1371600" y="2829838"/>
              <a:ext cx="9753056" cy="634643"/>
            </a:xfrm>
            <a:prstGeom prst="homePlate">
              <a:avLst>
                <a:gd name="adj" fmla="val 6104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ID" altLang="en-US" dirty="0">
                  <a:solidFill>
                    <a:schemeClr val="tx1"/>
                  </a:solidFill>
                </a:rPr>
                <a:t> Ketika duduk di </a:t>
              </a:r>
              <a:r>
                <a:rPr lang="en-ID" altLang="en-US" dirty="0" err="1">
                  <a:solidFill>
                    <a:schemeClr val="tx1"/>
                  </a:solidFill>
                </a:rPr>
                <a:t>dalam</a:t>
              </a:r>
              <a:r>
                <a:rPr lang="en-ID" altLang="en-US" dirty="0">
                  <a:solidFill>
                    <a:schemeClr val="tx1"/>
                  </a:solidFill>
                </a:rPr>
                <a:t> </a:t>
              </a:r>
              <a:r>
                <a:rPr lang="en-ID" altLang="en-US" dirty="0" err="1">
                  <a:solidFill>
                    <a:schemeClr val="tx1"/>
                  </a:solidFill>
                </a:rPr>
                <a:t>mobil</a:t>
              </a:r>
              <a:r>
                <a:rPr lang="en-ID" altLang="en-US" dirty="0">
                  <a:solidFill>
                    <a:schemeClr val="tx1"/>
                  </a:solidFill>
                </a:rPr>
                <a:t> yang </a:t>
              </a:r>
              <a:r>
                <a:rPr lang="en-ID" altLang="en-US" dirty="0" err="1">
                  <a:solidFill>
                    <a:schemeClr val="tx1"/>
                  </a:solidFill>
                </a:rPr>
                <a:t>diam</a:t>
              </a:r>
              <a:r>
                <a:rPr lang="en-ID" altLang="en-US" dirty="0">
                  <a:solidFill>
                    <a:schemeClr val="tx1"/>
                  </a:solidFill>
                </a:rPr>
                <a:t>, </a:t>
              </a:r>
              <a:r>
                <a:rPr lang="en-ID" altLang="en-US" dirty="0" err="1">
                  <a:solidFill>
                    <a:schemeClr val="tx1"/>
                  </a:solidFill>
                </a:rPr>
                <a:t>tiba-tiba</a:t>
              </a:r>
              <a:r>
                <a:rPr lang="en-ID" altLang="en-US" dirty="0">
                  <a:solidFill>
                    <a:schemeClr val="tx1"/>
                  </a:solidFill>
                </a:rPr>
                <a:t> </a:t>
              </a:r>
              <a:r>
                <a:rPr lang="en-ID" altLang="en-US" dirty="0" err="1">
                  <a:solidFill>
                    <a:schemeClr val="tx1"/>
                  </a:solidFill>
                </a:rPr>
                <a:t>secara</a:t>
              </a:r>
              <a:r>
                <a:rPr lang="en-ID" altLang="en-US" dirty="0">
                  <a:solidFill>
                    <a:schemeClr val="tx1"/>
                  </a:solidFill>
                </a:rPr>
                <a:t> </a:t>
              </a:r>
              <a:r>
                <a:rPr lang="en-ID" altLang="en-US" dirty="0" err="1">
                  <a:solidFill>
                    <a:schemeClr val="tx1"/>
                  </a:solidFill>
                </a:rPr>
                <a:t>mendadak</a:t>
              </a:r>
              <a:r>
                <a:rPr lang="en-ID" altLang="en-US" dirty="0">
                  <a:solidFill>
                    <a:schemeClr val="tx1"/>
                  </a:solidFill>
                </a:rPr>
                <a:t> </a:t>
              </a:r>
              <a:r>
                <a:rPr lang="en-ID" altLang="en-US" dirty="0" err="1">
                  <a:solidFill>
                    <a:schemeClr val="tx1"/>
                  </a:solidFill>
                </a:rPr>
                <a:t>mobil</a:t>
              </a:r>
              <a:r>
                <a:rPr lang="en-ID" altLang="en-US" dirty="0">
                  <a:solidFill>
                    <a:schemeClr val="tx1"/>
                  </a:solidFill>
                </a:rPr>
                <a:t> </a:t>
              </a:r>
              <a:r>
                <a:rPr lang="en-ID" altLang="en-US" dirty="0" err="1">
                  <a:solidFill>
                    <a:schemeClr val="tx1"/>
                  </a:solidFill>
                </a:rPr>
                <a:t>bergerak</a:t>
              </a:r>
              <a:r>
                <a:rPr lang="en-ID" altLang="en-US" dirty="0">
                  <a:solidFill>
                    <a:schemeClr val="tx1"/>
                  </a:solidFill>
                </a:rPr>
                <a:t> </a:t>
              </a:r>
              <a:r>
                <a:rPr lang="en-ID" altLang="en-US" dirty="0" err="1">
                  <a:solidFill>
                    <a:schemeClr val="tx1"/>
                  </a:solidFill>
                </a:rPr>
                <a:t>maka</a:t>
              </a:r>
              <a:r>
                <a:rPr lang="en-ID" altLang="en-US" dirty="0">
                  <a:solidFill>
                    <a:schemeClr val="tx1"/>
                  </a:solidFill>
                </a:rPr>
                <a:t> </a:t>
              </a:r>
              <a:r>
                <a:rPr lang="en-ID" altLang="en-US" dirty="0" err="1">
                  <a:solidFill>
                    <a:schemeClr val="tx1"/>
                  </a:solidFill>
                </a:rPr>
                <a:t>penumpang</a:t>
              </a:r>
              <a:r>
                <a:rPr lang="en-ID" altLang="en-US" dirty="0">
                  <a:solidFill>
                    <a:schemeClr val="tx1"/>
                  </a:solidFill>
                </a:rPr>
                <a:t> </a:t>
              </a:r>
              <a:r>
                <a:rPr lang="en-ID" altLang="en-US" dirty="0" err="1">
                  <a:solidFill>
                    <a:schemeClr val="tx1"/>
                  </a:solidFill>
                </a:rPr>
                <a:t>akan</a:t>
              </a:r>
              <a:r>
                <a:rPr lang="en-ID" altLang="en-US" dirty="0">
                  <a:solidFill>
                    <a:schemeClr val="tx1"/>
                  </a:solidFill>
                </a:rPr>
                <a:t> </a:t>
              </a:r>
              <a:r>
                <a:rPr lang="en-ID" altLang="en-US" dirty="0" err="1">
                  <a:solidFill>
                    <a:schemeClr val="tx1"/>
                  </a:solidFill>
                </a:rPr>
                <a:t>terpelanting</a:t>
              </a:r>
              <a:endParaRPr lang="en-ID" altLang="en-US" dirty="0">
                <a:solidFill>
                  <a:schemeClr val="tx1"/>
                </a:solidFill>
              </a:endParaRPr>
            </a:p>
          </p:txBody>
        </p:sp>
      </p:grpSp>
      <p:grpSp>
        <p:nvGrpSpPr>
          <p:cNvPr id="46087" name="Group 18">
            <a:extLst>
              <a:ext uri="{FF2B5EF4-FFF2-40B4-BE49-F238E27FC236}">
                <a16:creationId xmlns:a16="http://schemas.microsoft.com/office/drawing/2014/main" id="{C0CADE0C-C76D-57F0-DF87-DBE5E508AE9B}"/>
              </a:ext>
            </a:extLst>
          </p:cNvPr>
          <p:cNvGrpSpPr>
            <a:grpSpLocks/>
          </p:cNvGrpSpPr>
          <p:nvPr/>
        </p:nvGrpSpPr>
        <p:grpSpPr bwMode="auto">
          <a:xfrm>
            <a:off x="1219200" y="3738563"/>
            <a:ext cx="9801225" cy="714375"/>
            <a:chOff x="1371600" y="3700919"/>
            <a:chExt cx="9800678" cy="714206"/>
          </a:xfrm>
        </p:grpSpPr>
        <p:sp>
          <p:nvSpPr>
            <p:cNvPr id="25" name="Pentagon 24">
              <a:extLst>
                <a:ext uri="{FF2B5EF4-FFF2-40B4-BE49-F238E27FC236}">
                  <a16:creationId xmlns:a16="http://schemas.microsoft.com/office/drawing/2014/main" id="{88AA979D-38B5-0F34-8EE9-0678A703C94E}"/>
                </a:ext>
              </a:extLst>
            </p:cNvPr>
            <p:cNvSpPr/>
            <p:nvPr/>
          </p:nvSpPr>
          <p:spPr>
            <a:xfrm>
              <a:off x="1419222" y="3781862"/>
              <a:ext cx="9753056" cy="633263"/>
            </a:xfrm>
            <a:prstGeom prst="homePlate">
              <a:avLst>
                <a:gd name="adj" fmla="val 610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endParaRPr lang="en-US" dirty="0"/>
            </a:p>
          </p:txBody>
        </p:sp>
        <p:sp>
          <p:nvSpPr>
            <p:cNvPr id="26" name="Pentagon 25">
              <a:extLst>
                <a:ext uri="{FF2B5EF4-FFF2-40B4-BE49-F238E27FC236}">
                  <a16:creationId xmlns:a16="http://schemas.microsoft.com/office/drawing/2014/main" id="{764D1346-2695-B320-8633-717EE0E261D2}"/>
                </a:ext>
              </a:extLst>
            </p:cNvPr>
            <p:cNvSpPr/>
            <p:nvPr/>
          </p:nvSpPr>
          <p:spPr>
            <a:xfrm>
              <a:off x="1371600" y="3700919"/>
              <a:ext cx="9753056" cy="633262"/>
            </a:xfrm>
            <a:prstGeom prst="homePlate">
              <a:avLst>
                <a:gd name="adj" fmla="val 6104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ID" altLang="en-US" dirty="0" err="1">
                  <a:solidFill>
                    <a:schemeClr val="tx1"/>
                  </a:solidFill>
                </a:rPr>
                <a:t>Kelereng</a:t>
              </a:r>
              <a:r>
                <a:rPr lang="en-ID" altLang="en-US" dirty="0">
                  <a:solidFill>
                    <a:schemeClr val="tx1"/>
                  </a:solidFill>
                </a:rPr>
                <a:t> di </a:t>
              </a:r>
              <a:r>
                <a:rPr lang="en-ID" altLang="en-US" dirty="0" err="1">
                  <a:solidFill>
                    <a:schemeClr val="tx1"/>
                  </a:solidFill>
                </a:rPr>
                <a:t>atas</a:t>
              </a:r>
              <a:r>
                <a:rPr lang="en-ID" altLang="en-US" dirty="0">
                  <a:solidFill>
                    <a:schemeClr val="tx1"/>
                  </a:solidFill>
                </a:rPr>
                <a:t> </a:t>
              </a:r>
              <a:r>
                <a:rPr lang="en-ID" altLang="en-US" dirty="0" err="1">
                  <a:solidFill>
                    <a:schemeClr val="tx1"/>
                  </a:solidFill>
                </a:rPr>
                <a:t>sendok</a:t>
              </a:r>
              <a:r>
                <a:rPr lang="en-ID" altLang="en-US" dirty="0">
                  <a:solidFill>
                    <a:schemeClr val="tx1"/>
                  </a:solidFill>
                </a:rPr>
                <a:t> </a:t>
              </a:r>
              <a:r>
                <a:rPr lang="en-ID" altLang="en-US" dirty="0" err="1">
                  <a:solidFill>
                    <a:schemeClr val="tx1"/>
                  </a:solidFill>
                </a:rPr>
                <a:t>dibawa</a:t>
              </a:r>
              <a:r>
                <a:rPr lang="en-ID" altLang="en-US" dirty="0">
                  <a:solidFill>
                    <a:schemeClr val="tx1"/>
                  </a:solidFill>
                </a:rPr>
                <a:t> </a:t>
              </a:r>
              <a:r>
                <a:rPr lang="en-ID" altLang="en-US" dirty="0" err="1">
                  <a:solidFill>
                    <a:schemeClr val="tx1"/>
                  </a:solidFill>
                </a:rPr>
                <a:t>berjalan-jalan</a:t>
              </a:r>
              <a:r>
                <a:rPr lang="en-ID" altLang="en-US" dirty="0">
                  <a:solidFill>
                    <a:schemeClr val="tx1"/>
                  </a:solidFill>
                </a:rPr>
                <a:t>, </a:t>
              </a:r>
              <a:r>
                <a:rPr lang="en-ID" altLang="en-US" dirty="0" err="1">
                  <a:solidFill>
                    <a:schemeClr val="tx1"/>
                  </a:solidFill>
                </a:rPr>
                <a:t>tiba-tiba</a:t>
              </a:r>
              <a:r>
                <a:rPr lang="en-ID" altLang="en-US" dirty="0">
                  <a:solidFill>
                    <a:schemeClr val="tx1"/>
                  </a:solidFill>
                </a:rPr>
                <a:t> </a:t>
              </a:r>
              <a:r>
                <a:rPr lang="en-ID" altLang="en-US" dirty="0" err="1">
                  <a:solidFill>
                    <a:schemeClr val="tx1"/>
                  </a:solidFill>
                </a:rPr>
                <a:t>berhenti</a:t>
              </a:r>
              <a:r>
                <a:rPr lang="en-ID" altLang="en-US" dirty="0">
                  <a:solidFill>
                    <a:schemeClr val="tx1"/>
                  </a:solidFill>
                </a:rPr>
                <a:t> </a:t>
              </a:r>
              <a:r>
                <a:rPr lang="en-ID" altLang="en-US" dirty="0" err="1">
                  <a:solidFill>
                    <a:schemeClr val="tx1"/>
                  </a:solidFill>
                </a:rPr>
                <a:t>mendadak</a:t>
              </a:r>
              <a:r>
                <a:rPr lang="en-ID" altLang="en-US" dirty="0">
                  <a:solidFill>
                    <a:schemeClr val="tx1"/>
                  </a:solidFill>
                </a:rPr>
                <a:t> </a:t>
              </a:r>
              <a:r>
                <a:rPr lang="en-ID" altLang="en-US" dirty="0" err="1">
                  <a:solidFill>
                    <a:schemeClr val="tx1"/>
                  </a:solidFill>
                </a:rPr>
                <a:t>maka</a:t>
              </a:r>
              <a:r>
                <a:rPr lang="en-ID" altLang="en-US" dirty="0">
                  <a:solidFill>
                    <a:schemeClr val="tx1"/>
                  </a:solidFill>
                </a:rPr>
                <a:t> </a:t>
              </a:r>
              <a:r>
                <a:rPr lang="en-ID" altLang="en-US" dirty="0" err="1">
                  <a:solidFill>
                    <a:schemeClr val="tx1"/>
                  </a:solidFill>
                </a:rPr>
                <a:t>kelereng</a:t>
              </a:r>
              <a:r>
                <a:rPr lang="en-ID" altLang="en-US" dirty="0">
                  <a:solidFill>
                    <a:schemeClr val="tx1"/>
                  </a:solidFill>
                </a:rPr>
                <a:t> </a:t>
              </a:r>
              <a:r>
                <a:rPr lang="en-ID" altLang="en-US" dirty="0" err="1">
                  <a:solidFill>
                    <a:schemeClr val="tx1"/>
                  </a:solidFill>
                </a:rPr>
                <a:t>tetap</a:t>
              </a:r>
              <a:r>
                <a:rPr lang="en-ID" altLang="en-US" dirty="0">
                  <a:solidFill>
                    <a:schemeClr val="tx1"/>
                  </a:solidFill>
                </a:rPr>
                <a:t> </a:t>
              </a:r>
              <a:r>
                <a:rPr lang="en-ID" altLang="en-US" dirty="0" err="1">
                  <a:solidFill>
                    <a:schemeClr val="tx1"/>
                  </a:solidFill>
                </a:rPr>
                <a:t>bergerak</a:t>
              </a:r>
              <a:r>
                <a:rPr lang="en-ID" altLang="en-US" dirty="0">
                  <a:solidFill>
                    <a:schemeClr val="tx1"/>
                  </a:solidFill>
                </a:rPr>
                <a:t> yang </a:t>
              </a:r>
              <a:r>
                <a:rPr lang="en-ID" altLang="en-US" dirty="0" err="1">
                  <a:solidFill>
                    <a:schemeClr val="tx1"/>
                  </a:solidFill>
                </a:rPr>
                <a:t>akhirnya</a:t>
              </a:r>
              <a:r>
                <a:rPr lang="en-ID" altLang="en-US" dirty="0">
                  <a:solidFill>
                    <a:schemeClr val="tx1"/>
                  </a:solidFill>
                </a:rPr>
                <a:t> </a:t>
              </a:r>
              <a:r>
                <a:rPr lang="en-ID" altLang="en-US" dirty="0" err="1">
                  <a:solidFill>
                    <a:schemeClr val="tx1"/>
                  </a:solidFill>
                </a:rPr>
                <a:t>jatuh</a:t>
              </a:r>
              <a:r>
                <a:rPr lang="en-ID" altLang="en-US" dirty="0">
                  <a:solidFill>
                    <a:schemeClr val="tx1"/>
                  </a:solidFill>
                </a:rPr>
                <a:t>.</a:t>
              </a:r>
            </a:p>
          </p:txBody>
        </p:sp>
      </p:grpSp>
      <p:grpSp>
        <p:nvGrpSpPr>
          <p:cNvPr id="46088" name="Group 21">
            <a:extLst>
              <a:ext uri="{FF2B5EF4-FFF2-40B4-BE49-F238E27FC236}">
                <a16:creationId xmlns:a16="http://schemas.microsoft.com/office/drawing/2014/main" id="{C4719B31-B1DE-67A9-374C-E8ECA8B424A2}"/>
              </a:ext>
            </a:extLst>
          </p:cNvPr>
          <p:cNvGrpSpPr>
            <a:grpSpLocks/>
          </p:cNvGrpSpPr>
          <p:nvPr/>
        </p:nvGrpSpPr>
        <p:grpSpPr bwMode="auto">
          <a:xfrm>
            <a:off x="1220788" y="4618038"/>
            <a:ext cx="9799637" cy="709612"/>
            <a:chOff x="1371600" y="4572000"/>
            <a:chExt cx="9800678" cy="710132"/>
          </a:xfrm>
        </p:grpSpPr>
        <p:sp>
          <p:nvSpPr>
            <p:cNvPr id="28" name="Pentagon 27">
              <a:extLst>
                <a:ext uri="{FF2B5EF4-FFF2-40B4-BE49-F238E27FC236}">
                  <a16:creationId xmlns:a16="http://schemas.microsoft.com/office/drawing/2014/main" id="{93C04254-1DF5-2AB7-006D-5F5586FFDC2C}"/>
                </a:ext>
              </a:extLst>
            </p:cNvPr>
            <p:cNvSpPr/>
            <p:nvPr/>
          </p:nvSpPr>
          <p:spPr>
            <a:xfrm>
              <a:off x="1419230" y="4648256"/>
              <a:ext cx="9753048" cy="633876"/>
            </a:xfrm>
            <a:prstGeom prst="homePlate">
              <a:avLst>
                <a:gd name="adj" fmla="val 610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endParaRPr lang="en-US" dirty="0"/>
            </a:p>
          </p:txBody>
        </p:sp>
        <p:sp>
          <p:nvSpPr>
            <p:cNvPr id="29" name="Pentagon 28">
              <a:extLst>
                <a:ext uri="{FF2B5EF4-FFF2-40B4-BE49-F238E27FC236}">
                  <a16:creationId xmlns:a16="http://schemas.microsoft.com/office/drawing/2014/main" id="{B477C1E7-22C1-C3A3-EFA0-D069D6450401}"/>
                </a:ext>
              </a:extLst>
            </p:cNvPr>
            <p:cNvSpPr/>
            <p:nvPr/>
          </p:nvSpPr>
          <p:spPr>
            <a:xfrm>
              <a:off x="1371600" y="4572000"/>
              <a:ext cx="9753048" cy="633876"/>
            </a:xfrm>
            <a:prstGeom prst="homePlate">
              <a:avLst>
                <a:gd name="adj" fmla="val 6104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ID" altLang="en-US" dirty="0" err="1">
                  <a:solidFill>
                    <a:schemeClr val="tx1"/>
                  </a:solidFill>
                </a:rPr>
                <a:t>Pemain</a:t>
              </a:r>
              <a:r>
                <a:rPr lang="en-ID" altLang="en-US" dirty="0">
                  <a:solidFill>
                    <a:schemeClr val="tx1"/>
                  </a:solidFill>
                </a:rPr>
                <a:t> ski </a:t>
              </a:r>
              <a:r>
                <a:rPr lang="en-ID" altLang="en-US" dirty="0" err="1">
                  <a:solidFill>
                    <a:schemeClr val="tx1"/>
                  </a:solidFill>
                </a:rPr>
                <a:t>akan</a:t>
              </a:r>
              <a:r>
                <a:rPr lang="en-ID" altLang="en-US" dirty="0">
                  <a:solidFill>
                    <a:schemeClr val="tx1"/>
                  </a:solidFill>
                </a:rPr>
                <a:t> </a:t>
              </a:r>
              <a:r>
                <a:rPr lang="en-ID" altLang="en-US" dirty="0" err="1">
                  <a:solidFill>
                    <a:schemeClr val="tx1"/>
                  </a:solidFill>
                </a:rPr>
                <a:t>tetap</a:t>
              </a:r>
              <a:r>
                <a:rPr lang="en-ID" altLang="en-US" dirty="0">
                  <a:solidFill>
                    <a:schemeClr val="tx1"/>
                  </a:solidFill>
                </a:rPr>
                <a:t> </a:t>
              </a:r>
              <a:r>
                <a:rPr lang="en-ID" altLang="en-US" dirty="0" err="1">
                  <a:solidFill>
                    <a:schemeClr val="tx1"/>
                  </a:solidFill>
                </a:rPr>
                <a:t>meluncur</a:t>
              </a:r>
              <a:r>
                <a:rPr lang="en-ID" altLang="en-US" dirty="0">
                  <a:solidFill>
                    <a:schemeClr val="tx1"/>
                  </a:solidFill>
                </a:rPr>
                <a:t> </a:t>
              </a:r>
              <a:r>
                <a:rPr lang="en-ID" altLang="en-US" dirty="0" err="1">
                  <a:solidFill>
                    <a:schemeClr val="tx1"/>
                  </a:solidFill>
                </a:rPr>
                <a:t>ketika</a:t>
              </a:r>
              <a:r>
                <a:rPr lang="en-ID" altLang="en-US" dirty="0">
                  <a:solidFill>
                    <a:schemeClr val="tx1"/>
                  </a:solidFill>
                </a:rPr>
                <a:t> </a:t>
              </a:r>
              <a:r>
                <a:rPr lang="en-ID" altLang="en-US" dirty="0" err="1">
                  <a:solidFill>
                    <a:schemeClr val="tx1"/>
                  </a:solidFill>
                </a:rPr>
                <a:t>tidak</a:t>
              </a:r>
              <a:r>
                <a:rPr lang="en-ID" altLang="en-US" dirty="0">
                  <a:solidFill>
                    <a:schemeClr val="tx1"/>
                  </a:solidFill>
                </a:rPr>
                <a:t> </a:t>
              </a:r>
              <a:r>
                <a:rPr lang="en-ID" altLang="en-US" dirty="0" err="1">
                  <a:solidFill>
                    <a:schemeClr val="tx1"/>
                  </a:solidFill>
                </a:rPr>
                <a:t>ada</a:t>
              </a:r>
              <a:r>
                <a:rPr lang="en-ID" altLang="en-US" dirty="0">
                  <a:solidFill>
                    <a:schemeClr val="tx1"/>
                  </a:solidFill>
                </a:rPr>
                <a:t> </a:t>
              </a:r>
              <a:r>
                <a:rPr lang="en-ID" altLang="en-US" dirty="0" err="1">
                  <a:solidFill>
                    <a:schemeClr val="tx1"/>
                  </a:solidFill>
                </a:rPr>
                <a:t>gaya</a:t>
              </a:r>
              <a:r>
                <a:rPr lang="en-ID" altLang="en-US" dirty="0">
                  <a:solidFill>
                    <a:schemeClr val="tx1"/>
                  </a:solidFill>
                </a:rPr>
                <a:t> yang </a:t>
              </a:r>
              <a:r>
                <a:rPr lang="en-ID" altLang="en-US" dirty="0" err="1">
                  <a:solidFill>
                    <a:schemeClr val="tx1"/>
                  </a:solidFill>
                </a:rPr>
                <a:t>bekerja</a:t>
              </a:r>
              <a:r>
                <a:rPr lang="en-ID" altLang="en-US" dirty="0">
                  <a:solidFill>
                    <a:schemeClr val="tx1"/>
                  </a:solidFill>
                </a:rPr>
                <a:t> </a:t>
              </a:r>
              <a:r>
                <a:rPr lang="en-ID" altLang="en-US" dirty="0" err="1">
                  <a:solidFill>
                    <a:schemeClr val="tx1"/>
                  </a:solidFill>
                </a:rPr>
                <a:t>maka</a:t>
              </a:r>
              <a:r>
                <a:rPr lang="en-ID" altLang="en-US" dirty="0">
                  <a:solidFill>
                    <a:schemeClr val="tx1"/>
                  </a:solidFill>
                </a:rPr>
                <a:t> </a:t>
              </a:r>
              <a:r>
                <a:rPr lang="en-ID" altLang="en-US" dirty="0" err="1">
                  <a:solidFill>
                    <a:schemeClr val="tx1"/>
                  </a:solidFill>
                </a:rPr>
                <a:t>akan</a:t>
              </a:r>
              <a:r>
                <a:rPr lang="en-ID" altLang="en-US" dirty="0">
                  <a:solidFill>
                    <a:schemeClr val="tx1"/>
                  </a:solidFill>
                </a:rPr>
                <a:t> </a:t>
              </a:r>
              <a:r>
                <a:rPr lang="en-ID" altLang="en-US" dirty="0" err="1">
                  <a:solidFill>
                    <a:schemeClr val="tx1"/>
                  </a:solidFill>
                </a:rPr>
                <a:t>tetap</a:t>
              </a:r>
              <a:r>
                <a:rPr lang="en-ID" altLang="en-US" dirty="0">
                  <a:solidFill>
                    <a:schemeClr val="tx1"/>
                  </a:solidFill>
                </a:rPr>
                <a:t> </a:t>
              </a:r>
              <a:r>
                <a:rPr lang="en-ID" altLang="en-US" dirty="0" err="1">
                  <a:solidFill>
                    <a:schemeClr val="tx1"/>
                  </a:solidFill>
                </a:rPr>
                <a:t>bergerak</a:t>
              </a:r>
              <a:r>
                <a:rPr lang="en-ID" altLang="en-US" dirty="0">
                  <a:solidFill>
                    <a:schemeClr val="tx1"/>
                  </a:solidFill>
                </a:rPr>
                <a:t> </a:t>
              </a:r>
              <a:r>
                <a:rPr lang="en-ID" altLang="en-US" dirty="0" err="1">
                  <a:solidFill>
                    <a:schemeClr val="tx1"/>
                  </a:solidFill>
                </a:rPr>
                <a:t>dengan</a:t>
              </a:r>
              <a:r>
                <a:rPr lang="en-ID" altLang="en-US" dirty="0">
                  <a:solidFill>
                    <a:schemeClr val="tx1"/>
                  </a:solidFill>
                </a:rPr>
                <a:t> </a:t>
              </a:r>
              <a:r>
                <a:rPr lang="en-ID" altLang="en-US" dirty="0" err="1">
                  <a:solidFill>
                    <a:schemeClr val="tx1"/>
                  </a:solidFill>
                </a:rPr>
                <a:t>kecepatan</a:t>
              </a:r>
              <a:r>
                <a:rPr lang="en-ID" altLang="en-US" dirty="0">
                  <a:solidFill>
                    <a:schemeClr val="tx1"/>
                  </a:solidFill>
                </a:rPr>
                <a:t> </a:t>
              </a:r>
              <a:r>
                <a:rPr lang="en-ID" altLang="en-US" dirty="0" err="1">
                  <a:solidFill>
                    <a:schemeClr val="tx1"/>
                  </a:solidFill>
                </a:rPr>
                <a:t>tetap</a:t>
              </a:r>
              <a:r>
                <a:rPr lang="en-ID" altLang="en-US" dirty="0">
                  <a:solidFill>
                    <a:schemeClr val="tx1"/>
                  </a:solidFill>
                </a:rPr>
                <a:t>.</a:t>
              </a:r>
            </a:p>
          </p:txBody>
        </p:sp>
      </p:grpSp>
      <p:pic>
        <p:nvPicPr>
          <p:cNvPr id="18"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nodePh="1">
                                  <p:stCondLst>
                                    <p:cond delay="0"/>
                                  </p:stCondLst>
                                  <p:endCondLst>
                                    <p:cond evt="begin" delay="0">
                                      <p:tn val="5"/>
                                    </p:cond>
                                  </p:endCondLst>
                                  <p:iterate type="lt">
                                    <p:tmAbs val="75"/>
                                  </p:iterate>
                                  <p:childTnLst>
                                    <p:set>
                                      <p:cBhvr>
                                        <p:cTn id="6" dur="1" fill="hold">
                                          <p:stCondLst>
                                            <p:cond delay="74"/>
                                          </p:stCondLst>
                                        </p:cTn>
                                        <p:tgtEl>
                                          <p:spTgt spid="8"/>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6085"/>
                                        </p:tgtEl>
                                        <p:attrNameLst>
                                          <p:attrName>style.visibility</p:attrName>
                                        </p:attrNameLst>
                                      </p:cBhvr>
                                      <p:to>
                                        <p:strVal val="visible"/>
                                      </p:to>
                                    </p:set>
                                    <p:animEffect transition="in" filter="fade">
                                      <p:cBhvr>
                                        <p:cTn id="17" dur="1000"/>
                                        <p:tgtEl>
                                          <p:spTgt spid="46085"/>
                                        </p:tgtEl>
                                      </p:cBhvr>
                                    </p:animEffect>
                                    <p:anim calcmode="lin" valueType="num">
                                      <p:cBhvr>
                                        <p:cTn id="18" dur="1000" fill="hold"/>
                                        <p:tgtEl>
                                          <p:spTgt spid="46085"/>
                                        </p:tgtEl>
                                        <p:attrNameLst>
                                          <p:attrName>ppt_x</p:attrName>
                                        </p:attrNameLst>
                                      </p:cBhvr>
                                      <p:tavLst>
                                        <p:tav tm="0">
                                          <p:val>
                                            <p:strVal val="#ppt_x"/>
                                          </p:val>
                                        </p:tav>
                                        <p:tav tm="100000">
                                          <p:val>
                                            <p:strVal val="#ppt_x"/>
                                          </p:val>
                                        </p:tav>
                                      </p:tavLst>
                                    </p:anim>
                                    <p:anim calcmode="lin" valueType="num">
                                      <p:cBhvr>
                                        <p:cTn id="19" dur="1000" fill="hold"/>
                                        <p:tgtEl>
                                          <p:spTgt spid="4608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46086"/>
                                        </p:tgtEl>
                                        <p:attrNameLst>
                                          <p:attrName>style.visibility</p:attrName>
                                        </p:attrNameLst>
                                      </p:cBhvr>
                                      <p:to>
                                        <p:strVal val="visible"/>
                                      </p:to>
                                    </p:set>
                                    <p:animEffect transition="in" filter="fade">
                                      <p:cBhvr>
                                        <p:cTn id="23" dur="1000"/>
                                        <p:tgtEl>
                                          <p:spTgt spid="46086"/>
                                        </p:tgtEl>
                                      </p:cBhvr>
                                    </p:animEffect>
                                    <p:anim calcmode="lin" valueType="num">
                                      <p:cBhvr>
                                        <p:cTn id="24" dur="1000" fill="hold"/>
                                        <p:tgtEl>
                                          <p:spTgt spid="46086"/>
                                        </p:tgtEl>
                                        <p:attrNameLst>
                                          <p:attrName>ppt_x</p:attrName>
                                        </p:attrNameLst>
                                      </p:cBhvr>
                                      <p:tavLst>
                                        <p:tav tm="0">
                                          <p:val>
                                            <p:strVal val="#ppt_x"/>
                                          </p:val>
                                        </p:tav>
                                        <p:tav tm="100000">
                                          <p:val>
                                            <p:strVal val="#ppt_x"/>
                                          </p:val>
                                        </p:tav>
                                      </p:tavLst>
                                    </p:anim>
                                    <p:anim calcmode="lin" valueType="num">
                                      <p:cBhvr>
                                        <p:cTn id="25" dur="1000" fill="hold"/>
                                        <p:tgtEl>
                                          <p:spTgt spid="46086"/>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46087"/>
                                        </p:tgtEl>
                                        <p:attrNameLst>
                                          <p:attrName>style.visibility</p:attrName>
                                        </p:attrNameLst>
                                      </p:cBhvr>
                                      <p:to>
                                        <p:strVal val="visible"/>
                                      </p:to>
                                    </p:set>
                                    <p:animEffect transition="in" filter="fade">
                                      <p:cBhvr>
                                        <p:cTn id="29" dur="1000"/>
                                        <p:tgtEl>
                                          <p:spTgt spid="46087"/>
                                        </p:tgtEl>
                                      </p:cBhvr>
                                    </p:animEffect>
                                    <p:anim calcmode="lin" valueType="num">
                                      <p:cBhvr>
                                        <p:cTn id="30" dur="1000" fill="hold"/>
                                        <p:tgtEl>
                                          <p:spTgt spid="46087"/>
                                        </p:tgtEl>
                                        <p:attrNameLst>
                                          <p:attrName>ppt_x</p:attrName>
                                        </p:attrNameLst>
                                      </p:cBhvr>
                                      <p:tavLst>
                                        <p:tav tm="0">
                                          <p:val>
                                            <p:strVal val="#ppt_x"/>
                                          </p:val>
                                        </p:tav>
                                        <p:tav tm="100000">
                                          <p:val>
                                            <p:strVal val="#ppt_x"/>
                                          </p:val>
                                        </p:tav>
                                      </p:tavLst>
                                    </p:anim>
                                    <p:anim calcmode="lin" valueType="num">
                                      <p:cBhvr>
                                        <p:cTn id="31" dur="1000" fill="hold"/>
                                        <p:tgtEl>
                                          <p:spTgt spid="46087"/>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46088"/>
                                        </p:tgtEl>
                                        <p:attrNameLst>
                                          <p:attrName>style.visibility</p:attrName>
                                        </p:attrNameLst>
                                      </p:cBhvr>
                                      <p:to>
                                        <p:strVal val="visible"/>
                                      </p:to>
                                    </p:set>
                                    <p:animEffect transition="in" filter="fade">
                                      <p:cBhvr>
                                        <p:cTn id="35" dur="1000"/>
                                        <p:tgtEl>
                                          <p:spTgt spid="46088"/>
                                        </p:tgtEl>
                                      </p:cBhvr>
                                    </p:animEffect>
                                    <p:anim calcmode="lin" valueType="num">
                                      <p:cBhvr>
                                        <p:cTn id="36" dur="1000" fill="hold"/>
                                        <p:tgtEl>
                                          <p:spTgt spid="46088"/>
                                        </p:tgtEl>
                                        <p:attrNameLst>
                                          <p:attrName>ppt_x</p:attrName>
                                        </p:attrNameLst>
                                      </p:cBhvr>
                                      <p:tavLst>
                                        <p:tav tm="0">
                                          <p:val>
                                            <p:strVal val="#ppt_x"/>
                                          </p:val>
                                        </p:tav>
                                        <p:tav tm="100000">
                                          <p:val>
                                            <p:strVal val="#ppt_x"/>
                                          </p:val>
                                        </p:tav>
                                      </p:tavLst>
                                    </p:anim>
                                    <p:anim calcmode="lin" valueType="num">
                                      <p:cBhvr>
                                        <p:cTn id="37" dur="1000" fill="hold"/>
                                        <p:tgtEl>
                                          <p:spTgt spid="460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5"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E8E3E5-5314-57E3-5C0E-28F75B027A6F}"/>
              </a:ext>
            </a:extLst>
          </p:cNvPr>
          <p:cNvSpPr/>
          <p:nvPr/>
        </p:nvSpPr>
        <p:spPr>
          <a:xfrm>
            <a:off x="0" y="225425"/>
            <a:ext cx="12192000" cy="862013"/>
          </a:xfrm>
          <a:prstGeom prst="rect">
            <a:avLst/>
          </a:prstGeom>
          <a:solidFill>
            <a:schemeClr val="accent6">
              <a:lumMod val="20000"/>
              <a:lumOff val="80000"/>
            </a:schemeClr>
          </a:solidFill>
        </p:spPr>
        <p:txBody>
          <a:bodyPr lIns="121920" tIns="60960" rIns="121920" bIns="60960">
            <a:spAutoFit/>
          </a:bodyPr>
          <a:lstStyle/>
          <a:p>
            <a:pPr algn="ctr" eaLnBrk="1" fontAlgn="auto" hangingPunct="1">
              <a:spcBef>
                <a:spcPts val="0"/>
              </a:spcBef>
              <a:spcAft>
                <a:spcPts val="0"/>
              </a:spcAft>
              <a:defRPr/>
            </a:pPr>
            <a:r>
              <a:rPr lang="en-US" sz="4800" b="1" dirty="0">
                <a:ln w="0"/>
                <a:effectLst>
                  <a:outerShdw blurRad="38100" dist="19050" dir="2700000" algn="tl" rotWithShape="0">
                    <a:schemeClr val="dk1">
                      <a:alpha val="40000"/>
                    </a:schemeClr>
                  </a:outerShdw>
                </a:effectLst>
                <a:cs typeface="Calibri" panose="020F0502020204030204" pitchFamily="34" charset="0"/>
              </a:rPr>
              <a:t>TUJUAN PEMBELAJARAN</a:t>
            </a:r>
          </a:p>
        </p:txBody>
      </p:sp>
      <p:grpSp>
        <p:nvGrpSpPr>
          <p:cNvPr id="18434" name="Group 6">
            <a:extLst>
              <a:ext uri="{FF2B5EF4-FFF2-40B4-BE49-F238E27FC236}">
                <a16:creationId xmlns:a16="http://schemas.microsoft.com/office/drawing/2014/main" id="{BC7F7ADA-E8DF-947F-3B2F-FB5E030B714A}"/>
              </a:ext>
            </a:extLst>
          </p:cNvPr>
          <p:cNvGrpSpPr>
            <a:grpSpLocks/>
          </p:cNvGrpSpPr>
          <p:nvPr/>
        </p:nvGrpSpPr>
        <p:grpSpPr bwMode="auto">
          <a:xfrm>
            <a:off x="1104900" y="1790700"/>
            <a:ext cx="9982200" cy="457200"/>
            <a:chOff x="990600" y="1447800"/>
            <a:chExt cx="9982200" cy="457200"/>
          </a:xfrm>
        </p:grpSpPr>
        <p:sp>
          <p:nvSpPr>
            <p:cNvPr id="6" name="Rounded Rectangle 5">
              <a:extLst>
                <a:ext uri="{FF2B5EF4-FFF2-40B4-BE49-F238E27FC236}">
                  <a16:creationId xmlns:a16="http://schemas.microsoft.com/office/drawing/2014/main" id="{33BCF1D8-F267-827F-0A69-F0027BEE906D}"/>
                </a:ext>
              </a:extLst>
            </p:cNvPr>
            <p:cNvSpPr/>
            <p:nvPr/>
          </p:nvSpPr>
          <p:spPr>
            <a:xfrm>
              <a:off x="1219200" y="1447800"/>
              <a:ext cx="9753600" cy="45720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en-US" dirty="0">
                  <a:solidFill>
                    <a:schemeClr val="tx1"/>
                  </a:solidFill>
                </a:rPr>
                <a:t> </a:t>
              </a:r>
              <a:r>
                <a:rPr lang="en-US" altLang="en-US" dirty="0" err="1">
                  <a:solidFill>
                    <a:schemeClr val="tx1"/>
                  </a:solidFill>
                </a:rPr>
                <a:t>Menjelaskan</a:t>
              </a:r>
              <a:r>
                <a:rPr lang="en-US" altLang="en-US" dirty="0">
                  <a:solidFill>
                    <a:schemeClr val="tx1"/>
                  </a:solidFill>
                </a:rPr>
                <a:t> </a:t>
              </a:r>
              <a:r>
                <a:rPr lang="en-US" altLang="en-US" dirty="0" err="1">
                  <a:solidFill>
                    <a:schemeClr val="tx1"/>
                  </a:solidFill>
                </a:rPr>
                <a:t>definisi</a:t>
              </a:r>
              <a:r>
                <a:rPr lang="en-US" altLang="en-US" dirty="0">
                  <a:solidFill>
                    <a:schemeClr val="tx1"/>
                  </a:solidFill>
                </a:rPr>
                <a:t> </a:t>
              </a:r>
              <a:r>
                <a:rPr lang="en-US" altLang="en-US" dirty="0" err="1">
                  <a:solidFill>
                    <a:schemeClr val="tx1"/>
                  </a:solidFill>
                </a:rPr>
                <a:t>pengertian</a:t>
              </a:r>
              <a:r>
                <a:rPr lang="en-US" altLang="en-US" dirty="0">
                  <a:solidFill>
                    <a:schemeClr val="tx1"/>
                  </a:solidFill>
                </a:rPr>
                <a:t> </a:t>
              </a:r>
              <a:r>
                <a:rPr lang="en-US" altLang="en-US" dirty="0" err="1">
                  <a:solidFill>
                    <a:schemeClr val="tx1"/>
                  </a:solidFill>
                </a:rPr>
                <a:t>gaya</a:t>
              </a:r>
              <a:r>
                <a:rPr lang="en-US" altLang="en-US" dirty="0">
                  <a:solidFill>
                    <a:schemeClr val="tx1"/>
                  </a:solidFill>
                </a:rPr>
                <a:t> dan </a:t>
              </a:r>
              <a:r>
                <a:rPr lang="en-US" altLang="en-US" dirty="0" err="1">
                  <a:solidFill>
                    <a:schemeClr val="tx1"/>
                  </a:solidFill>
                </a:rPr>
                <a:t>pengaruhnya</a:t>
              </a:r>
              <a:r>
                <a:rPr lang="en-US" altLang="en-US" dirty="0">
                  <a:solidFill>
                    <a:schemeClr val="tx1"/>
                  </a:solidFill>
                </a:rPr>
                <a:t> pada </a:t>
              </a:r>
              <a:r>
                <a:rPr lang="en-US" altLang="en-US" dirty="0" err="1">
                  <a:solidFill>
                    <a:schemeClr val="tx1"/>
                  </a:solidFill>
                </a:rPr>
                <a:t>benda</a:t>
              </a:r>
              <a:r>
                <a:rPr lang="en-US" altLang="en-US" dirty="0">
                  <a:solidFill>
                    <a:schemeClr val="tx1"/>
                  </a:solidFill>
                </a:rPr>
                <a:t> </a:t>
              </a:r>
              <a:r>
                <a:rPr lang="en-US" altLang="en-US" dirty="0" err="1">
                  <a:solidFill>
                    <a:schemeClr val="tx1"/>
                  </a:solidFill>
                </a:rPr>
                <a:t>melalui</a:t>
              </a:r>
              <a:r>
                <a:rPr lang="en-US" altLang="en-US" dirty="0">
                  <a:solidFill>
                    <a:schemeClr val="tx1"/>
                  </a:solidFill>
                </a:rPr>
                <a:t> </a:t>
              </a:r>
              <a:r>
                <a:rPr lang="en-US" altLang="en-US" dirty="0" err="1">
                  <a:solidFill>
                    <a:schemeClr val="tx1"/>
                  </a:solidFill>
                </a:rPr>
                <a:t>demonstrasi</a:t>
              </a:r>
              <a:r>
                <a:rPr lang="en-US" altLang="en-US" dirty="0">
                  <a:solidFill>
                    <a:schemeClr val="tx1"/>
                  </a:solidFill>
                </a:rPr>
                <a:t> </a:t>
              </a:r>
              <a:r>
                <a:rPr lang="en-US" altLang="en-US" dirty="0" err="1">
                  <a:solidFill>
                    <a:schemeClr val="tx1"/>
                  </a:solidFill>
                </a:rPr>
                <a:t>sederhana</a:t>
              </a:r>
              <a:r>
                <a:rPr lang="en-US" altLang="en-US" dirty="0">
                  <a:solidFill>
                    <a:schemeClr val="tx1"/>
                  </a:solidFill>
                </a:rPr>
                <a:t>. </a:t>
              </a:r>
              <a:endParaRPr lang="en-US" dirty="0"/>
            </a:p>
          </p:txBody>
        </p:sp>
        <p:sp>
          <p:nvSpPr>
            <p:cNvPr id="3" name="Oval 2">
              <a:extLst>
                <a:ext uri="{FF2B5EF4-FFF2-40B4-BE49-F238E27FC236}">
                  <a16:creationId xmlns:a16="http://schemas.microsoft.com/office/drawing/2014/main" id="{E182B566-FC2A-F608-1760-E1B35B77863C}"/>
                </a:ext>
              </a:extLst>
            </p:cNvPr>
            <p:cNvSpPr/>
            <p:nvPr/>
          </p:nvSpPr>
          <p:spPr>
            <a:xfrm>
              <a:off x="990600" y="1447800"/>
              <a:ext cx="457200" cy="4572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chemeClr val="tx1"/>
                  </a:solidFill>
                </a:rPr>
                <a:t>1</a:t>
              </a:r>
            </a:p>
          </p:txBody>
        </p:sp>
      </p:grpSp>
      <p:grpSp>
        <p:nvGrpSpPr>
          <p:cNvPr id="18435" name="Group 19">
            <a:extLst>
              <a:ext uri="{FF2B5EF4-FFF2-40B4-BE49-F238E27FC236}">
                <a16:creationId xmlns:a16="http://schemas.microsoft.com/office/drawing/2014/main" id="{159AC95F-B97E-9E27-FDE5-5A872C943557}"/>
              </a:ext>
            </a:extLst>
          </p:cNvPr>
          <p:cNvGrpSpPr>
            <a:grpSpLocks/>
          </p:cNvGrpSpPr>
          <p:nvPr/>
        </p:nvGrpSpPr>
        <p:grpSpPr bwMode="auto">
          <a:xfrm>
            <a:off x="1104900" y="2484438"/>
            <a:ext cx="9982200" cy="457200"/>
            <a:chOff x="990600" y="1447800"/>
            <a:chExt cx="9982200" cy="457200"/>
          </a:xfrm>
        </p:grpSpPr>
        <p:sp>
          <p:nvSpPr>
            <p:cNvPr id="24" name="Rounded Rectangle 23">
              <a:extLst>
                <a:ext uri="{FF2B5EF4-FFF2-40B4-BE49-F238E27FC236}">
                  <a16:creationId xmlns:a16="http://schemas.microsoft.com/office/drawing/2014/main" id="{0476952F-0C50-6F83-B1B5-1666BAD15AAC}"/>
                </a:ext>
              </a:extLst>
            </p:cNvPr>
            <p:cNvSpPr/>
            <p:nvPr/>
          </p:nvSpPr>
          <p:spPr>
            <a:xfrm>
              <a:off x="1219200" y="1447800"/>
              <a:ext cx="9753600" cy="45720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altLang="en-US" dirty="0">
                  <a:solidFill>
                    <a:schemeClr val="tx1"/>
                  </a:solidFill>
                </a:rPr>
                <a:t>   </a:t>
              </a:r>
              <a:r>
                <a:rPr lang="en-US" altLang="en-US" dirty="0" err="1">
                  <a:solidFill>
                    <a:schemeClr val="tx1"/>
                  </a:solidFill>
                </a:rPr>
                <a:t>Mengaplikasikan</a:t>
              </a:r>
              <a:r>
                <a:rPr lang="en-US" altLang="en-US" dirty="0">
                  <a:solidFill>
                    <a:schemeClr val="tx1"/>
                  </a:solidFill>
                </a:rPr>
                <a:t> </a:t>
              </a:r>
              <a:r>
                <a:rPr lang="en-US" altLang="en-US" dirty="0" err="1">
                  <a:solidFill>
                    <a:schemeClr val="tx1"/>
                  </a:solidFill>
                </a:rPr>
                <a:t>macam-macam</a:t>
              </a:r>
              <a:r>
                <a:rPr lang="en-US" altLang="en-US" dirty="0">
                  <a:solidFill>
                    <a:schemeClr val="tx1"/>
                  </a:solidFill>
                </a:rPr>
                <a:t> </a:t>
              </a:r>
              <a:r>
                <a:rPr lang="en-US" altLang="en-US" dirty="0" err="1">
                  <a:solidFill>
                    <a:schemeClr val="tx1"/>
                  </a:solidFill>
                </a:rPr>
                <a:t>gaya</a:t>
              </a:r>
              <a:r>
                <a:rPr lang="en-US" altLang="en-US" dirty="0">
                  <a:solidFill>
                    <a:schemeClr val="tx1"/>
                  </a:solidFill>
                </a:rPr>
                <a:t> </a:t>
              </a:r>
              <a:r>
                <a:rPr lang="en-US" altLang="en-US" dirty="0" err="1">
                  <a:solidFill>
                    <a:schemeClr val="tx1"/>
                  </a:solidFill>
                </a:rPr>
                <a:t>dalam</a:t>
              </a:r>
              <a:r>
                <a:rPr lang="en-US" altLang="en-US" dirty="0">
                  <a:solidFill>
                    <a:schemeClr val="tx1"/>
                  </a:solidFill>
                </a:rPr>
                <a:t> </a:t>
              </a:r>
              <a:r>
                <a:rPr lang="en-US" altLang="en-US" dirty="0" err="1">
                  <a:solidFill>
                    <a:schemeClr val="tx1"/>
                  </a:solidFill>
                </a:rPr>
                <a:t>kehidupan</a:t>
              </a:r>
              <a:r>
                <a:rPr lang="en-US" altLang="en-US" dirty="0">
                  <a:solidFill>
                    <a:schemeClr val="tx1"/>
                  </a:solidFill>
                </a:rPr>
                <a:t> </a:t>
              </a:r>
              <a:r>
                <a:rPr lang="en-US" altLang="en-US" dirty="0" err="1">
                  <a:solidFill>
                    <a:schemeClr val="tx1"/>
                  </a:solidFill>
                </a:rPr>
                <a:t>sehari-hari</a:t>
              </a:r>
              <a:r>
                <a:rPr lang="en-US" altLang="en-US" dirty="0">
                  <a:solidFill>
                    <a:schemeClr val="tx1"/>
                  </a:solidFill>
                </a:rPr>
                <a:t>. </a:t>
              </a:r>
            </a:p>
          </p:txBody>
        </p:sp>
        <p:sp>
          <p:nvSpPr>
            <p:cNvPr id="25" name="Oval 24">
              <a:extLst>
                <a:ext uri="{FF2B5EF4-FFF2-40B4-BE49-F238E27FC236}">
                  <a16:creationId xmlns:a16="http://schemas.microsoft.com/office/drawing/2014/main" id="{D381C7D0-2FD0-9A0A-F190-F6038C5C7CC7}"/>
                </a:ext>
              </a:extLst>
            </p:cNvPr>
            <p:cNvSpPr/>
            <p:nvPr/>
          </p:nvSpPr>
          <p:spPr>
            <a:xfrm>
              <a:off x="990600" y="1447800"/>
              <a:ext cx="457200" cy="4572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dirty="0">
                  <a:solidFill>
                    <a:schemeClr val="tx1"/>
                  </a:solidFill>
                </a:rPr>
                <a:t>2</a:t>
              </a:r>
            </a:p>
          </p:txBody>
        </p:sp>
      </p:grpSp>
      <p:grpSp>
        <p:nvGrpSpPr>
          <p:cNvPr id="18436" name="Group 25">
            <a:extLst>
              <a:ext uri="{FF2B5EF4-FFF2-40B4-BE49-F238E27FC236}">
                <a16:creationId xmlns:a16="http://schemas.microsoft.com/office/drawing/2014/main" id="{B60E95C8-BD62-8705-5BCE-6DEF85C74F02}"/>
              </a:ext>
            </a:extLst>
          </p:cNvPr>
          <p:cNvGrpSpPr>
            <a:grpSpLocks/>
          </p:cNvGrpSpPr>
          <p:nvPr/>
        </p:nvGrpSpPr>
        <p:grpSpPr bwMode="auto">
          <a:xfrm>
            <a:off x="1104900" y="3213100"/>
            <a:ext cx="9982200" cy="457200"/>
            <a:chOff x="990600" y="1447800"/>
            <a:chExt cx="9982200" cy="457200"/>
          </a:xfrm>
        </p:grpSpPr>
        <p:sp>
          <p:nvSpPr>
            <p:cNvPr id="27" name="Rounded Rectangle 26">
              <a:extLst>
                <a:ext uri="{FF2B5EF4-FFF2-40B4-BE49-F238E27FC236}">
                  <a16:creationId xmlns:a16="http://schemas.microsoft.com/office/drawing/2014/main" id="{0C78330E-BEE9-F325-B02B-DA4FCE5BE6F2}"/>
                </a:ext>
              </a:extLst>
            </p:cNvPr>
            <p:cNvSpPr/>
            <p:nvPr/>
          </p:nvSpPr>
          <p:spPr>
            <a:xfrm>
              <a:off x="1219200" y="1447800"/>
              <a:ext cx="9753600" cy="45720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altLang="en-US" dirty="0">
                  <a:solidFill>
                    <a:schemeClr val="tx1"/>
                  </a:solidFill>
                </a:rPr>
                <a:t>   </a:t>
              </a:r>
              <a:r>
                <a:rPr lang="en-US" altLang="en-US" dirty="0" err="1">
                  <a:solidFill>
                    <a:schemeClr val="tx1"/>
                  </a:solidFill>
                </a:rPr>
                <a:t>Mengukur</a:t>
              </a:r>
              <a:r>
                <a:rPr lang="en-US" altLang="en-US" dirty="0">
                  <a:solidFill>
                    <a:schemeClr val="tx1"/>
                  </a:solidFill>
                </a:rPr>
                <a:t> </a:t>
              </a:r>
              <a:r>
                <a:rPr lang="en-US" altLang="en-US" dirty="0" err="1">
                  <a:solidFill>
                    <a:schemeClr val="tx1"/>
                  </a:solidFill>
                </a:rPr>
                <a:t>gaya</a:t>
              </a:r>
              <a:r>
                <a:rPr lang="en-US" altLang="en-US" dirty="0">
                  <a:solidFill>
                    <a:schemeClr val="tx1"/>
                  </a:solidFill>
                </a:rPr>
                <a:t> </a:t>
              </a:r>
              <a:r>
                <a:rPr lang="en-US" altLang="en-US" dirty="0" err="1">
                  <a:solidFill>
                    <a:schemeClr val="tx1"/>
                  </a:solidFill>
                </a:rPr>
                <a:t>segaris</a:t>
              </a:r>
              <a:r>
                <a:rPr lang="en-US" altLang="en-US" dirty="0">
                  <a:solidFill>
                    <a:schemeClr val="tx1"/>
                  </a:solidFill>
                </a:rPr>
                <a:t> dan </a:t>
              </a:r>
              <a:r>
                <a:rPr lang="en-US" altLang="en-US" dirty="0" err="1">
                  <a:solidFill>
                    <a:schemeClr val="tx1"/>
                  </a:solidFill>
                </a:rPr>
                <a:t>searah</a:t>
              </a:r>
              <a:r>
                <a:rPr lang="en-US" altLang="en-US" dirty="0">
                  <a:solidFill>
                    <a:schemeClr val="tx1"/>
                  </a:solidFill>
                </a:rPr>
                <a:t>, </a:t>
              </a:r>
              <a:r>
                <a:rPr lang="en-US" altLang="en-US" dirty="0" err="1">
                  <a:solidFill>
                    <a:schemeClr val="tx1"/>
                  </a:solidFill>
                </a:rPr>
                <a:t>serta</a:t>
              </a:r>
              <a:r>
                <a:rPr lang="en-US" altLang="en-US" dirty="0">
                  <a:solidFill>
                    <a:schemeClr val="tx1"/>
                  </a:solidFill>
                </a:rPr>
                <a:t> </a:t>
              </a:r>
              <a:r>
                <a:rPr lang="en-US" altLang="en-US" dirty="0" err="1">
                  <a:solidFill>
                    <a:schemeClr val="tx1"/>
                  </a:solidFill>
                </a:rPr>
                <a:t>segaris</a:t>
              </a:r>
              <a:r>
                <a:rPr lang="en-US" altLang="en-US" dirty="0">
                  <a:solidFill>
                    <a:schemeClr val="tx1"/>
                  </a:solidFill>
                </a:rPr>
                <a:t> dan </a:t>
              </a:r>
              <a:r>
                <a:rPr lang="en-US" altLang="en-US" dirty="0" err="1">
                  <a:solidFill>
                    <a:schemeClr val="tx1"/>
                  </a:solidFill>
                </a:rPr>
                <a:t>berlawanan</a:t>
              </a:r>
              <a:r>
                <a:rPr lang="en-US" altLang="en-US" dirty="0">
                  <a:solidFill>
                    <a:schemeClr val="tx1"/>
                  </a:solidFill>
                </a:rPr>
                <a:t> </a:t>
              </a:r>
              <a:r>
                <a:rPr lang="en-US" altLang="en-US" dirty="0" err="1">
                  <a:solidFill>
                    <a:schemeClr val="tx1"/>
                  </a:solidFill>
                </a:rPr>
                <a:t>arah</a:t>
              </a:r>
              <a:r>
                <a:rPr lang="en-US" altLang="en-US" dirty="0">
                  <a:solidFill>
                    <a:schemeClr val="tx1"/>
                  </a:solidFill>
                </a:rPr>
                <a:t>. </a:t>
              </a:r>
            </a:p>
          </p:txBody>
        </p:sp>
        <p:sp>
          <p:nvSpPr>
            <p:cNvPr id="28" name="Oval 27">
              <a:extLst>
                <a:ext uri="{FF2B5EF4-FFF2-40B4-BE49-F238E27FC236}">
                  <a16:creationId xmlns:a16="http://schemas.microsoft.com/office/drawing/2014/main" id="{9FC2E925-EBD9-0491-6BA1-D90D70003D54}"/>
                </a:ext>
              </a:extLst>
            </p:cNvPr>
            <p:cNvSpPr/>
            <p:nvPr/>
          </p:nvSpPr>
          <p:spPr>
            <a:xfrm>
              <a:off x="990600" y="1447800"/>
              <a:ext cx="457200" cy="4572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dirty="0">
                  <a:solidFill>
                    <a:schemeClr val="tx1"/>
                  </a:solidFill>
                </a:rPr>
                <a:t>3</a:t>
              </a:r>
            </a:p>
          </p:txBody>
        </p:sp>
      </p:grpSp>
      <p:grpSp>
        <p:nvGrpSpPr>
          <p:cNvPr id="18437" name="Group 28">
            <a:extLst>
              <a:ext uri="{FF2B5EF4-FFF2-40B4-BE49-F238E27FC236}">
                <a16:creationId xmlns:a16="http://schemas.microsoft.com/office/drawing/2014/main" id="{5771AEC5-5CE5-01C2-7F82-2CA489E29C65}"/>
              </a:ext>
            </a:extLst>
          </p:cNvPr>
          <p:cNvGrpSpPr>
            <a:grpSpLocks/>
          </p:cNvGrpSpPr>
          <p:nvPr/>
        </p:nvGrpSpPr>
        <p:grpSpPr bwMode="auto">
          <a:xfrm>
            <a:off x="1104900" y="3941763"/>
            <a:ext cx="9982200" cy="457200"/>
            <a:chOff x="990600" y="1447800"/>
            <a:chExt cx="9982200" cy="457200"/>
          </a:xfrm>
        </p:grpSpPr>
        <p:sp>
          <p:nvSpPr>
            <p:cNvPr id="30" name="Rounded Rectangle 29">
              <a:extLst>
                <a:ext uri="{FF2B5EF4-FFF2-40B4-BE49-F238E27FC236}">
                  <a16:creationId xmlns:a16="http://schemas.microsoft.com/office/drawing/2014/main" id="{910BD18A-1183-6A9E-9506-1F57BA3001BD}"/>
                </a:ext>
              </a:extLst>
            </p:cNvPr>
            <p:cNvSpPr/>
            <p:nvPr/>
          </p:nvSpPr>
          <p:spPr>
            <a:xfrm>
              <a:off x="1219200" y="1447800"/>
              <a:ext cx="9753600" cy="45720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altLang="en-US" dirty="0">
                  <a:solidFill>
                    <a:schemeClr val="tx1"/>
                  </a:solidFill>
                </a:rPr>
                <a:t>   </a:t>
              </a:r>
              <a:r>
                <a:rPr lang="en-US" altLang="en-US" dirty="0" err="1">
                  <a:solidFill>
                    <a:schemeClr val="tx1"/>
                  </a:solidFill>
                </a:rPr>
                <a:t>Menghitung</a:t>
              </a:r>
              <a:r>
                <a:rPr lang="en-US" altLang="en-US" dirty="0">
                  <a:solidFill>
                    <a:schemeClr val="tx1"/>
                  </a:solidFill>
                </a:rPr>
                <a:t> </a:t>
              </a:r>
              <a:r>
                <a:rPr lang="en-US" altLang="en-US" dirty="0" err="1">
                  <a:solidFill>
                    <a:schemeClr val="tx1"/>
                  </a:solidFill>
                </a:rPr>
                <a:t>resultan</a:t>
              </a:r>
              <a:r>
                <a:rPr lang="en-US" altLang="en-US" dirty="0">
                  <a:solidFill>
                    <a:schemeClr val="tx1"/>
                  </a:solidFill>
                </a:rPr>
                <a:t> </a:t>
              </a:r>
              <a:r>
                <a:rPr lang="en-US" altLang="en-US" dirty="0" err="1">
                  <a:solidFill>
                    <a:schemeClr val="tx1"/>
                  </a:solidFill>
                </a:rPr>
                <a:t>gaya</a:t>
              </a:r>
              <a:r>
                <a:rPr lang="en-US" altLang="en-US" dirty="0">
                  <a:solidFill>
                    <a:schemeClr val="tx1"/>
                  </a:solidFill>
                </a:rPr>
                <a:t> </a:t>
              </a:r>
              <a:r>
                <a:rPr lang="en-US" altLang="en-US" dirty="0" err="1">
                  <a:solidFill>
                    <a:schemeClr val="tx1"/>
                  </a:solidFill>
                </a:rPr>
                <a:t>segaris</a:t>
              </a:r>
              <a:r>
                <a:rPr lang="en-US" altLang="en-US" dirty="0">
                  <a:solidFill>
                    <a:schemeClr val="tx1"/>
                  </a:solidFill>
                </a:rPr>
                <a:t> dan </a:t>
              </a:r>
              <a:r>
                <a:rPr lang="en-US" altLang="en-US" dirty="0" err="1">
                  <a:solidFill>
                    <a:schemeClr val="tx1"/>
                  </a:solidFill>
                </a:rPr>
                <a:t>penerapan</a:t>
              </a:r>
              <a:r>
                <a:rPr lang="en-US" altLang="en-US" dirty="0">
                  <a:solidFill>
                    <a:schemeClr val="tx1"/>
                  </a:solidFill>
                </a:rPr>
                <a:t> </a:t>
              </a:r>
              <a:r>
                <a:rPr lang="en-US" altLang="en-US" dirty="0" err="1">
                  <a:solidFill>
                    <a:schemeClr val="tx1"/>
                  </a:solidFill>
                </a:rPr>
                <a:t>dalam</a:t>
              </a:r>
              <a:r>
                <a:rPr lang="en-US" altLang="en-US" dirty="0">
                  <a:solidFill>
                    <a:schemeClr val="tx1"/>
                  </a:solidFill>
                </a:rPr>
                <a:t> </a:t>
              </a:r>
              <a:r>
                <a:rPr lang="en-US" altLang="en-US" dirty="0" err="1">
                  <a:solidFill>
                    <a:schemeClr val="tx1"/>
                  </a:solidFill>
                </a:rPr>
                <a:t>kehidupan</a:t>
              </a:r>
              <a:r>
                <a:rPr lang="en-US" altLang="en-US" dirty="0">
                  <a:solidFill>
                    <a:schemeClr val="tx1"/>
                  </a:solidFill>
                </a:rPr>
                <a:t> </a:t>
              </a:r>
              <a:r>
                <a:rPr lang="en-US" altLang="en-US" dirty="0" err="1">
                  <a:solidFill>
                    <a:schemeClr val="tx1"/>
                  </a:solidFill>
                </a:rPr>
                <a:t>sehari-hari</a:t>
              </a:r>
              <a:r>
                <a:rPr lang="en-US" altLang="en-US" dirty="0">
                  <a:solidFill>
                    <a:schemeClr val="tx1"/>
                  </a:solidFill>
                </a:rPr>
                <a:t> </a:t>
              </a:r>
              <a:r>
                <a:rPr lang="en-US" altLang="en-US" dirty="0" err="1">
                  <a:solidFill>
                    <a:schemeClr val="tx1"/>
                  </a:solidFill>
                </a:rPr>
                <a:t>dengan</a:t>
              </a:r>
              <a:r>
                <a:rPr lang="en-US" altLang="en-US" dirty="0">
                  <a:solidFill>
                    <a:schemeClr val="tx1"/>
                  </a:solidFill>
                </a:rPr>
                <a:t> </a:t>
              </a:r>
              <a:r>
                <a:rPr lang="en-US" altLang="en-US" dirty="0" err="1">
                  <a:solidFill>
                    <a:schemeClr val="tx1"/>
                  </a:solidFill>
                </a:rPr>
                <a:t>berpikir</a:t>
              </a:r>
              <a:r>
                <a:rPr lang="en-US" altLang="en-US" dirty="0">
                  <a:solidFill>
                    <a:schemeClr val="tx1"/>
                  </a:solidFill>
                </a:rPr>
                <a:t> </a:t>
              </a:r>
              <a:r>
                <a:rPr lang="en-US" altLang="en-US" dirty="0" err="1">
                  <a:solidFill>
                    <a:schemeClr val="tx1"/>
                  </a:solidFill>
                </a:rPr>
                <a:t>kritis</a:t>
              </a:r>
              <a:r>
                <a:rPr lang="en-US" altLang="en-US" dirty="0">
                  <a:solidFill>
                    <a:schemeClr val="tx1"/>
                  </a:solidFill>
                </a:rPr>
                <a:t>. </a:t>
              </a:r>
            </a:p>
          </p:txBody>
        </p:sp>
        <p:sp>
          <p:nvSpPr>
            <p:cNvPr id="31" name="Oval 30">
              <a:extLst>
                <a:ext uri="{FF2B5EF4-FFF2-40B4-BE49-F238E27FC236}">
                  <a16:creationId xmlns:a16="http://schemas.microsoft.com/office/drawing/2014/main" id="{AFAEE4E7-5165-5892-86F4-A3645DF7D346}"/>
                </a:ext>
              </a:extLst>
            </p:cNvPr>
            <p:cNvSpPr/>
            <p:nvPr/>
          </p:nvSpPr>
          <p:spPr>
            <a:xfrm>
              <a:off x="990600" y="1447800"/>
              <a:ext cx="457200" cy="4572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dirty="0">
                  <a:solidFill>
                    <a:schemeClr val="tx1"/>
                  </a:solidFill>
                </a:rPr>
                <a:t>4</a:t>
              </a:r>
            </a:p>
          </p:txBody>
        </p:sp>
      </p:grpSp>
      <p:grpSp>
        <p:nvGrpSpPr>
          <p:cNvPr id="18438" name="Group 31">
            <a:extLst>
              <a:ext uri="{FF2B5EF4-FFF2-40B4-BE49-F238E27FC236}">
                <a16:creationId xmlns:a16="http://schemas.microsoft.com/office/drawing/2014/main" id="{AAE565C5-C670-718E-160A-2A5862E7EC50}"/>
              </a:ext>
            </a:extLst>
          </p:cNvPr>
          <p:cNvGrpSpPr>
            <a:grpSpLocks/>
          </p:cNvGrpSpPr>
          <p:nvPr/>
        </p:nvGrpSpPr>
        <p:grpSpPr bwMode="auto">
          <a:xfrm>
            <a:off x="1104900" y="4648200"/>
            <a:ext cx="9982200" cy="457200"/>
            <a:chOff x="990600" y="1447800"/>
            <a:chExt cx="9982200" cy="457200"/>
          </a:xfrm>
        </p:grpSpPr>
        <p:sp>
          <p:nvSpPr>
            <p:cNvPr id="33" name="Rounded Rectangle 32">
              <a:extLst>
                <a:ext uri="{FF2B5EF4-FFF2-40B4-BE49-F238E27FC236}">
                  <a16:creationId xmlns:a16="http://schemas.microsoft.com/office/drawing/2014/main" id="{7C49013E-B006-6D9F-C4DD-6DEBD7A55238}"/>
                </a:ext>
              </a:extLst>
            </p:cNvPr>
            <p:cNvSpPr/>
            <p:nvPr/>
          </p:nvSpPr>
          <p:spPr>
            <a:xfrm>
              <a:off x="1219200" y="1447800"/>
              <a:ext cx="9753600" cy="45720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altLang="en-US" dirty="0">
                  <a:solidFill>
                    <a:schemeClr val="tx1"/>
                  </a:solidFill>
                </a:rPr>
                <a:t>   </a:t>
              </a:r>
              <a:r>
                <a:rPr lang="en-US" altLang="en-US" dirty="0" err="1">
                  <a:solidFill>
                    <a:schemeClr val="tx1"/>
                  </a:solidFill>
                </a:rPr>
                <a:t>Membandingkan</a:t>
              </a:r>
              <a:r>
                <a:rPr lang="en-US" altLang="en-US" dirty="0">
                  <a:solidFill>
                    <a:schemeClr val="tx1"/>
                  </a:solidFill>
                </a:rPr>
                <a:t> </a:t>
              </a:r>
              <a:r>
                <a:rPr lang="en-US" altLang="en-US" dirty="0" err="1">
                  <a:solidFill>
                    <a:schemeClr val="tx1"/>
                  </a:solidFill>
                </a:rPr>
                <a:t>berat</a:t>
              </a:r>
              <a:r>
                <a:rPr lang="en-US" altLang="en-US" dirty="0">
                  <a:solidFill>
                    <a:schemeClr val="tx1"/>
                  </a:solidFill>
                </a:rPr>
                <a:t> dan </a:t>
              </a:r>
              <a:r>
                <a:rPr lang="en-US" altLang="en-US" dirty="0" err="1">
                  <a:solidFill>
                    <a:schemeClr val="tx1"/>
                  </a:solidFill>
                </a:rPr>
                <a:t>massa</a:t>
              </a:r>
              <a:r>
                <a:rPr lang="en-US" altLang="en-US" dirty="0">
                  <a:solidFill>
                    <a:schemeClr val="tx1"/>
                  </a:solidFill>
                </a:rPr>
                <a:t> </a:t>
              </a:r>
              <a:r>
                <a:rPr lang="en-US" altLang="en-US" dirty="0" err="1">
                  <a:solidFill>
                    <a:schemeClr val="tx1"/>
                  </a:solidFill>
                </a:rPr>
                <a:t>benda</a:t>
              </a:r>
              <a:r>
                <a:rPr lang="en-US" altLang="en-US" dirty="0">
                  <a:solidFill>
                    <a:schemeClr val="tx1"/>
                  </a:solidFill>
                </a:rPr>
                <a:t> dan </a:t>
              </a:r>
              <a:r>
                <a:rPr lang="en-US" altLang="en-US" dirty="0" err="1">
                  <a:solidFill>
                    <a:schemeClr val="tx1"/>
                  </a:solidFill>
                </a:rPr>
                <a:t>cara</a:t>
              </a:r>
              <a:r>
                <a:rPr lang="en-US" altLang="en-US" dirty="0">
                  <a:solidFill>
                    <a:schemeClr val="tx1"/>
                  </a:solidFill>
                </a:rPr>
                <a:t> </a:t>
              </a:r>
              <a:r>
                <a:rPr lang="en-US" altLang="en-US" dirty="0" err="1">
                  <a:solidFill>
                    <a:schemeClr val="tx1"/>
                  </a:solidFill>
                </a:rPr>
                <a:t>pengukurannya</a:t>
              </a:r>
              <a:r>
                <a:rPr lang="en-US" altLang="en-US" dirty="0">
                  <a:solidFill>
                    <a:schemeClr val="tx1"/>
                  </a:solidFill>
                </a:rPr>
                <a:t>.  </a:t>
              </a:r>
            </a:p>
          </p:txBody>
        </p:sp>
        <p:sp>
          <p:nvSpPr>
            <p:cNvPr id="34" name="Oval 33">
              <a:extLst>
                <a:ext uri="{FF2B5EF4-FFF2-40B4-BE49-F238E27FC236}">
                  <a16:creationId xmlns:a16="http://schemas.microsoft.com/office/drawing/2014/main" id="{6F9C2CD0-03DC-CCD7-2E29-5E882F1B5DFF}"/>
                </a:ext>
              </a:extLst>
            </p:cNvPr>
            <p:cNvSpPr/>
            <p:nvPr/>
          </p:nvSpPr>
          <p:spPr>
            <a:xfrm>
              <a:off x="990600" y="1447800"/>
              <a:ext cx="457200" cy="4572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dirty="0">
                  <a:solidFill>
                    <a:schemeClr val="tx1"/>
                  </a:solidFill>
                </a:rPr>
                <a:t>5</a:t>
              </a:r>
            </a:p>
          </p:txBody>
        </p:sp>
      </p:grpSp>
      <p:pic>
        <p:nvPicPr>
          <p:cNvPr id="18"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434"/>
                                        </p:tgtEl>
                                        <p:attrNameLst>
                                          <p:attrName>style.visibility</p:attrName>
                                        </p:attrNameLst>
                                      </p:cBhvr>
                                      <p:to>
                                        <p:strVal val="visible"/>
                                      </p:to>
                                    </p:set>
                                    <p:animEffect transition="in" filter="fade">
                                      <p:cBhvr>
                                        <p:cTn id="11" dur="1000"/>
                                        <p:tgtEl>
                                          <p:spTgt spid="18434"/>
                                        </p:tgtEl>
                                      </p:cBhvr>
                                    </p:animEffect>
                                    <p:anim calcmode="lin" valueType="num">
                                      <p:cBhvr>
                                        <p:cTn id="12" dur="1000" fill="hold"/>
                                        <p:tgtEl>
                                          <p:spTgt spid="18434"/>
                                        </p:tgtEl>
                                        <p:attrNameLst>
                                          <p:attrName>ppt_x</p:attrName>
                                        </p:attrNameLst>
                                      </p:cBhvr>
                                      <p:tavLst>
                                        <p:tav tm="0">
                                          <p:val>
                                            <p:strVal val="#ppt_x"/>
                                          </p:val>
                                        </p:tav>
                                        <p:tav tm="100000">
                                          <p:val>
                                            <p:strVal val="#ppt_x"/>
                                          </p:val>
                                        </p:tav>
                                      </p:tavLst>
                                    </p:anim>
                                    <p:anim calcmode="lin" valueType="num">
                                      <p:cBhvr>
                                        <p:cTn id="13" dur="1000" fill="hold"/>
                                        <p:tgtEl>
                                          <p:spTgt spid="1843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8435"/>
                                        </p:tgtEl>
                                        <p:attrNameLst>
                                          <p:attrName>style.visibility</p:attrName>
                                        </p:attrNameLst>
                                      </p:cBhvr>
                                      <p:to>
                                        <p:strVal val="visible"/>
                                      </p:to>
                                    </p:set>
                                    <p:animEffect transition="in" filter="fade">
                                      <p:cBhvr>
                                        <p:cTn id="17" dur="1000"/>
                                        <p:tgtEl>
                                          <p:spTgt spid="18435"/>
                                        </p:tgtEl>
                                      </p:cBhvr>
                                    </p:animEffect>
                                    <p:anim calcmode="lin" valueType="num">
                                      <p:cBhvr>
                                        <p:cTn id="18" dur="1000" fill="hold"/>
                                        <p:tgtEl>
                                          <p:spTgt spid="18435"/>
                                        </p:tgtEl>
                                        <p:attrNameLst>
                                          <p:attrName>ppt_x</p:attrName>
                                        </p:attrNameLst>
                                      </p:cBhvr>
                                      <p:tavLst>
                                        <p:tav tm="0">
                                          <p:val>
                                            <p:strVal val="#ppt_x"/>
                                          </p:val>
                                        </p:tav>
                                        <p:tav tm="100000">
                                          <p:val>
                                            <p:strVal val="#ppt_x"/>
                                          </p:val>
                                        </p:tav>
                                      </p:tavLst>
                                    </p:anim>
                                    <p:anim calcmode="lin" valueType="num">
                                      <p:cBhvr>
                                        <p:cTn id="19" dur="1000" fill="hold"/>
                                        <p:tgtEl>
                                          <p:spTgt spid="1843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8436"/>
                                        </p:tgtEl>
                                        <p:attrNameLst>
                                          <p:attrName>style.visibility</p:attrName>
                                        </p:attrNameLst>
                                      </p:cBhvr>
                                      <p:to>
                                        <p:strVal val="visible"/>
                                      </p:to>
                                    </p:set>
                                    <p:animEffect transition="in" filter="fade">
                                      <p:cBhvr>
                                        <p:cTn id="23" dur="1000"/>
                                        <p:tgtEl>
                                          <p:spTgt spid="18436"/>
                                        </p:tgtEl>
                                      </p:cBhvr>
                                    </p:animEffect>
                                    <p:anim calcmode="lin" valueType="num">
                                      <p:cBhvr>
                                        <p:cTn id="24" dur="1000" fill="hold"/>
                                        <p:tgtEl>
                                          <p:spTgt spid="18436"/>
                                        </p:tgtEl>
                                        <p:attrNameLst>
                                          <p:attrName>ppt_x</p:attrName>
                                        </p:attrNameLst>
                                      </p:cBhvr>
                                      <p:tavLst>
                                        <p:tav tm="0">
                                          <p:val>
                                            <p:strVal val="#ppt_x"/>
                                          </p:val>
                                        </p:tav>
                                        <p:tav tm="100000">
                                          <p:val>
                                            <p:strVal val="#ppt_x"/>
                                          </p:val>
                                        </p:tav>
                                      </p:tavLst>
                                    </p:anim>
                                    <p:anim calcmode="lin" valueType="num">
                                      <p:cBhvr>
                                        <p:cTn id="25" dur="1000" fill="hold"/>
                                        <p:tgtEl>
                                          <p:spTgt spid="1843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8437"/>
                                        </p:tgtEl>
                                        <p:attrNameLst>
                                          <p:attrName>style.visibility</p:attrName>
                                        </p:attrNameLst>
                                      </p:cBhvr>
                                      <p:to>
                                        <p:strVal val="visible"/>
                                      </p:to>
                                    </p:set>
                                    <p:animEffect transition="in" filter="fade">
                                      <p:cBhvr>
                                        <p:cTn id="29" dur="1000"/>
                                        <p:tgtEl>
                                          <p:spTgt spid="18437"/>
                                        </p:tgtEl>
                                      </p:cBhvr>
                                    </p:animEffect>
                                    <p:anim calcmode="lin" valueType="num">
                                      <p:cBhvr>
                                        <p:cTn id="30" dur="1000" fill="hold"/>
                                        <p:tgtEl>
                                          <p:spTgt spid="18437"/>
                                        </p:tgtEl>
                                        <p:attrNameLst>
                                          <p:attrName>ppt_x</p:attrName>
                                        </p:attrNameLst>
                                      </p:cBhvr>
                                      <p:tavLst>
                                        <p:tav tm="0">
                                          <p:val>
                                            <p:strVal val="#ppt_x"/>
                                          </p:val>
                                        </p:tav>
                                        <p:tav tm="100000">
                                          <p:val>
                                            <p:strVal val="#ppt_x"/>
                                          </p:val>
                                        </p:tav>
                                      </p:tavLst>
                                    </p:anim>
                                    <p:anim calcmode="lin" valueType="num">
                                      <p:cBhvr>
                                        <p:cTn id="31" dur="1000" fill="hold"/>
                                        <p:tgtEl>
                                          <p:spTgt spid="18437"/>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18438"/>
                                        </p:tgtEl>
                                        <p:attrNameLst>
                                          <p:attrName>style.visibility</p:attrName>
                                        </p:attrNameLst>
                                      </p:cBhvr>
                                      <p:to>
                                        <p:strVal val="visible"/>
                                      </p:to>
                                    </p:set>
                                    <p:animEffect transition="in" filter="fade">
                                      <p:cBhvr>
                                        <p:cTn id="35" dur="1000"/>
                                        <p:tgtEl>
                                          <p:spTgt spid="18438"/>
                                        </p:tgtEl>
                                      </p:cBhvr>
                                    </p:animEffect>
                                    <p:anim calcmode="lin" valueType="num">
                                      <p:cBhvr>
                                        <p:cTn id="36" dur="1000" fill="hold"/>
                                        <p:tgtEl>
                                          <p:spTgt spid="18438"/>
                                        </p:tgtEl>
                                        <p:attrNameLst>
                                          <p:attrName>ppt_x</p:attrName>
                                        </p:attrNameLst>
                                      </p:cBhvr>
                                      <p:tavLst>
                                        <p:tav tm="0">
                                          <p:val>
                                            <p:strVal val="#ppt_x"/>
                                          </p:val>
                                        </p:tav>
                                        <p:tav tm="100000">
                                          <p:val>
                                            <p:strVal val="#ppt_x"/>
                                          </p:val>
                                        </p:tav>
                                      </p:tavLst>
                                    </p:anim>
                                    <p:anim calcmode="lin" valueType="num">
                                      <p:cBhvr>
                                        <p:cTn id="37" dur="1000" fill="hold"/>
                                        <p:tgtEl>
                                          <p:spTgt spid="184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5" name="TextBox 5">
            <a:extLst>
              <a:ext uri="{FF2B5EF4-FFF2-40B4-BE49-F238E27FC236}">
                <a16:creationId xmlns:a16="http://schemas.microsoft.com/office/drawing/2014/main" id="{E07D14D0-BA73-36FA-F329-5E9D9D7482B9}"/>
              </a:ext>
            </a:extLst>
          </p:cNvPr>
          <p:cNvSpPr txBox="1">
            <a:spLocks noChangeArrowheads="1"/>
          </p:cNvSpPr>
          <p:nvPr/>
        </p:nvSpPr>
        <p:spPr bwMode="auto">
          <a:xfrm>
            <a:off x="2514600" y="990600"/>
            <a:ext cx="3124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sz="2400">
                <a:latin typeface="Arial Rounded MT Bold" panose="020F0704030504030204" pitchFamily="34" charset="77"/>
                <a:cs typeface="Arial" panose="020B0604020202020204" pitchFamily="34" charset="0"/>
              </a:rPr>
              <a:t> </a:t>
            </a:r>
            <a:endParaRPr lang="id-ID" altLang="en-US" sz="2400">
              <a:latin typeface="Arial Rounded MT Bold" panose="020F0704030504030204" pitchFamily="34" charset="77"/>
              <a:cs typeface="Arial" panose="020B0604020202020204" pitchFamily="34" charset="0"/>
            </a:endParaRPr>
          </a:p>
        </p:txBody>
      </p:sp>
      <p:sp>
        <p:nvSpPr>
          <p:cNvPr id="47106" name="Rectangle 9">
            <a:extLst>
              <a:ext uri="{FF2B5EF4-FFF2-40B4-BE49-F238E27FC236}">
                <a16:creationId xmlns:a16="http://schemas.microsoft.com/office/drawing/2014/main" id="{860E2587-D2BA-FB16-16CD-3409B8577160}"/>
              </a:ext>
            </a:extLst>
          </p:cNvPr>
          <p:cNvSpPr>
            <a:spLocks noChangeArrowheads="1"/>
          </p:cNvSpPr>
          <p:nvPr/>
        </p:nvSpPr>
        <p:spPr bwMode="auto">
          <a:xfrm>
            <a:off x="1524000" y="44450"/>
            <a:ext cx="4572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indent="269875">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latin typeface="Arial" panose="020B0604020202020204" pitchFamily="34" charset="0"/>
              <a:cs typeface="Arial" panose="020B0604020202020204" pitchFamily="34" charset="0"/>
            </a:endParaRPr>
          </a:p>
        </p:txBody>
      </p:sp>
      <p:sp>
        <p:nvSpPr>
          <p:cNvPr id="30728" name="Rectangle 4">
            <a:extLst>
              <a:ext uri="{FF2B5EF4-FFF2-40B4-BE49-F238E27FC236}">
                <a16:creationId xmlns:a16="http://schemas.microsoft.com/office/drawing/2014/main" id="{70B6F31F-9902-A30A-4FC4-D6DCCEE20E33}"/>
              </a:ext>
            </a:extLst>
          </p:cNvPr>
          <p:cNvSpPr>
            <a:spLocks noChangeArrowheads="1"/>
          </p:cNvSpPr>
          <p:nvPr/>
        </p:nvSpPr>
        <p:spPr bwMode="auto">
          <a:xfrm>
            <a:off x="2279650" y="3868738"/>
            <a:ext cx="3663950" cy="107632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1600" dirty="0" err="1">
                <a:latin typeface="+mn-lt"/>
                <a:cs typeface="Arial" panose="020B0604020202020204" pitchFamily="34" charset="0"/>
              </a:rPr>
              <a:t>Keterangan</a:t>
            </a:r>
            <a:r>
              <a:rPr lang="en-US" altLang="en-US" sz="1600" dirty="0">
                <a:latin typeface="+mn-lt"/>
                <a:cs typeface="Arial" panose="020B0604020202020204" pitchFamily="34" charset="0"/>
              </a:rPr>
              <a:t>:</a:t>
            </a:r>
          </a:p>
          <a:p>
            <a:pPr eaLnBrk="1" hangingPunct="1">
              <a:lnSpc>
                <a:spcPct val="100000"/>
              </a:lnSpc>
              <a:spcBef>
                <a:spcPct val="0"/>
              </a:spcBef>
              <a:buFontTx/>
              <a:buNone/>
              <a:defRPr/>
            </a:pPr>
            <a:r>
              <a:rPr lang="en-US" altLang="en-US" sz="1600" i="1" dirty="0">
                <a:latin typeface="+mn-lt"/>
                <a:cs typeface="Arial" panose="020B0604020202020204" pitchFamily="34" charset="0"/>
              </a:rPr>
              <a:t>F </a:t>
            </a:r>
            <a:r>
              <a:rPr lang="en-US" altLang="en-US" sz="1600" dirty="0">
                <a:latin typeface="+mn-lt"/>
                <a:cs typeface="Arial" panose="020B0604020202020204" pitchFamily="34" charset="0"/>
              </a:rPr>
              <a:t> = </a:t>
            </a:r>
            <a:r>
              <a:rPr lang="en-US" altLang="en-US" sz="1600" dirty="0" err="1">
                <a:latin typeface="+mn-lt"/>
                <a:cs typeface="Arial" panose="020B0604020202020204" pitchFamily="34" charset="0"/>
              </a:rPr>
              <a:t>gaya</a:t>
            </a:r>
            <a:r>
              <a:rPr lang="en-US" altLang="en-US" sz="1600" dirty="0">
                <a:latin typeface="+mn-lt"/>
                <a:cs typeface="Arial" panose="020B0604020202020204" pitchFamily="34" charset="0"/>
              </a:rPr>
              <a:t> yang </a:t>
            </a:r>
            <a:r>
              <a:rPr lang="en-US" altLang="en-US" sz="1600" dirty="0" err="1">
                <a:latin typeface="+mn-lt"/>
                <a:cs typeface="Arial" panose="020B0604020202020204" pitchFamily="34" charset="0"/>
              </a:rPr>
              <a:t>bekerja</a:t>
            </a:r>
            <a:r>
              <a:rPr lang="en-US" altLang="en-US" sz="1600" dirty="0">
                <a:latin typeface="+mn-lt"/>
                <a:cs typeface="Arial" panose="020B0604020202020204" pitchFamily="34" charset="0"/>
              </a:rPr>
              <a:t> (N)</a:t>
            </a:r>
          </a:p>
          <a:p>
            <a:pPr eaLnBrk="1" hangingPunct="1">
              <a:lnSpc>
                <a:spcPct val="100000"/>
              </a:lnSpc>
              <a:spcBef>
                <a:spcPct val="0"/>
              </a:spcBef>
              <a:buFontTx/>
              <a:buNone/>
              <a:defRPr/>
            </a:pPr>
            <a:r>
              <a:rPr lang="en-US" altLang="en-US" sz="1600" i="1" dirty="0">
                <a:latin typeface="+mn-lt"/>
                <a:cs typeface="Arial" panose="020B0604020202020204" pitchFamily="34" charset="0"/>
              </a:rPr>
              <a:t>m</a:t>
            </a:r>
            <a:r>
              <a:rPr lang="en-US" altLang="en-US" sz="1600" dirty="0">
                <a:latin typeface="+mn-lt"/>
                <a:cs typeface="Arial" panose="020B0604020202020204" pitchFamily="34" charset="0"/>
              </a:rPr>
              <a:t> = </a:t>
            </a:r>
            <a:r>
              <a:rPr lang="en-US" altLang="en-US" sz="1600" dirty="0" err="1">
                <a:latin typeface="+mn-lt"/>
                <a:cs typeface="Arial" panose="020B0604020202020204" pitchFamily="34" charset="0"/>
              </a:rPr>
              <a:t>massa</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benda</a:t>
            </a:r>
            <a:r>
              <a:rPr lang="en-US" altLang="en-US" sz="1600" dirty="0">
                <a:latin typeface="+mn-lt"/>
                <a:cs typeface="Arial" panose="020B0604020202020204" pitchFamily="34" charset="0"/>
              </a:rPr>
              <a:t> yang </a:t>
            </a:r>
            <a:r>
              <a:rPr lang="en-US" altLang="en-US" sz="1600" dirty="0" err="1">
                <a:latin typeface="+mn-lt"/>
                <a:cs typeface="Arial" panose="020B0604020202020204" pitchFamily="34" charset="0"/>
              </a:rPr>
              <a:t>bergerak</a:t>
            </a:r>
            <a:r>
              <a:rPr lang="en-US" altLang="en-US" sz="1600" dirty="0">
                <a:latin typeface="+mn-lt"/>
                <a:cs typeface="Arial" panose="020B0604020202020204" pitchFamily="34" charset="0"/>
              </a:rPr>
              <a:t> (kg)</a:t>
            </a:r>
          </a:p>
          <a:p>
            <a:pPr eaLnBrk="1" hangingPunct="1">
              <a:lnSpc>
                <a:spcPct val="100000"/>
              </a:lnSpc>
              <a:spcBef>
                <a:spcPct val="0"/>
              </a:spcBef>
              <a:buFontTx/>
              <a:buNone/>
              <a:defRPr/>
            </a:pPr>
            <a:r>
              <a:rPr lang="en-US" altLang="en-US" sz="1600" i="1" dirty="0">
                <a:latin typeface="+mn-lt"/>
                <a:cs typeface="Arial" panose="020B0604020202020204" pitchFamily="34" charset="0"/>
              </a:rPr>
              <a:t>a</a:t>
            </a:r>
            <a:r>
              <a:rPr lang="en-US" altLang="en-US" sz="1600" dirty="0">
                <a:latin typeface="+mn-lt"/>
                <a:cs typeface="Arial" panose="020B0604020202020204" pitchFamily="34" charset="0"/>
              </a:rPr>
              <a:t>   = </a:t>
            </a:r>
            <a:r>
              <a:rPr lang="en-US" altLang="en-US" sz="1600" dirty="0" err="1">
                <a:latin typeface="+mn-lt"/>
                <a:cs typeface="Arial" panose="020B0604020202020204" pitchFamily="34" charset="0"/>
              </a:rPr>
              <a:t>percepatan</a:t>
            </a:r>
            <a:r>
              <a:rPr lang="en-US" altLang="en-US" sz="1600" dirty="0">
                <a:latin typeface="+mn-lt"/>
                <a:cs typeface="Arial" panose="020B0604020202020204" pitchFamily="34" charset="0"/>
              </a:rPr>
              <a:t> (m/s</a:t>
            </a:r>
            <a:r>
              <a:rPr lang="en-US" altLang="en-US" sz="1600" baseline="30000" dirty="0">
                <a:latin typeface="+mn-lt"/>
                <a:cs typeface="Arial" panose="020B0604020202020204" pitchFamily="34" charset="0"/>
              </a:rPr>
              <a:t>2</a:t>
            </a:r>
            <a:r>
              <a:rPr lang="en-US" altLang="en-US" sz="1600" dirty="0">
                <a:latin typeface="+mn-lt"/>
                <a:cs typeface="Arial" panose="020B0604020202020204" pitchFamily="34" charset="0"/>
              </a:rPr>
              <a:t>)</a:t>
            </a:r>
          </a:p>
        </p:txBody>
      </p:sp>
      <p:grpSp>
        <p:nvGrpSpPr>
          <p:cNvPr id="2" name="Group 1">
            <a:extLst>
              <a:ext uri="{FF2B5EF4-FFF2-40B4-BE49-F238E27FC236}">
                <a16:creationId xmlns:a16="http://schemas.microsoft.com/office/drawing/2014/main" id="{DFD05412-4A41-BDDA-5F6D-64E0DBF117D6}"/>
              </a:ext>
            </a:extLst>
          </p:cNvPr>
          <p:cNvGrpSpPr/>
          <p:nvPr/>
        </p:nvGrpSpPr>
        <p:grpSpPr>
          <a:xfrm>
            <a:off x="-76200" y="309563"/>
            <a:ext cx="5181600" cy="685800"/>
            <a:chOff x="-76200" y="309563"/>
            <a:chExt cx="5181600" cy="685800"/>
          </a:xfrm>
        </p:grpSpPr>
        <p:sp>
          <p:nvSpPr>
            <p:cNvPr id="11" name="Pentagon 10">
              <a:extLst>
                <a:ext uri="{FF2B5EF4-FFF2-40B4-BE49-F238E27FC236}">
                  <a16:creationId xmlns:a16="http://schemas.microsoft.com/office/drawing/2014/main" id="{5C8E76D4-6532-2285-28F3-9E20C228115A}"/>
                </a:ext>
              </a:extLst>
            </p:cNvPr>
            <p:cNvSpPr/>
            <p:nvPr/>
          </p:nvSpPr>
          <p:spPr>
            <a:xfrm>
              <a:off x="-76200" y="309563"/>
              <a:ext cx="43434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Rectangle 11">
              <a:extLst>
                <a:ext uri="{FF2B5EF4-FFF2-40B4-BE49-F238E27FC236}">
                  <a16:creationId xmlns:a16="http://schemas.microsoft.com/office/drawing/2014/main" id="{AB03BCDB-ACDF-D620-15B0-4FA1F7DBF381}"/>
                </a:ext>
              </a:extLst>
            </p:cNvPr>
            <p:cNvSpPr/>
            <p:nvPr/>
          </p:nvSpPr>
          <p:spPr>
            <a:xfrm>
              <a:off x="23813" y="349250"/>
              <a:ext cx="3819525" cy="584200"/>
            </a:xfrm>
            <a:prstGeom prst="rect">
              <a:avLst/>
            </a:prstGeom>
            <a:ln>
              <a:noFill/>
            </a:ln>
          </p:spPr>
          <p:txBody>
            <a:bodyPr>
              <a:spAutoFit/>
            </a:bodyPr>
            <a:lstStyle/>
            <a:p>
              <a:pPr eaLnBrk="1" fontAlgn="auto" hangingPunct="1">
                <a:spcBef>
                  <a:spcPts val="0"/>
                </a:spcBef>
                <a:spcAft>
                  <a:spcPts val="0"/>
                </a:spcAft>
                <a:defRPr/>
              </a:pPr>
              <a:r>
                <a:rPr lang="en-US" sz="3200" b="1" dirty="0">
                  <a:ln w="0"/>
                  <a:effectLst>
                    <a:outerShdw blurRad="38100" dist="19050" dir="2700000" algn="tl" rotWithShape="0">
                      <a:schemeClr val="dk1">
                        <a:alpha val="40000"/>
                      </a:schemeClr>
                    </a:outerShdw>
                  </a:effectLst>
                  <a:cs typeface="Calibri" panose="020F0502020204030204" pitchFamily="34" charset="0"/>
                </a:rPr>
                <a:t>2. Hukum II Newton</a:t>
              </a:r>
            </a:p>
          </p:txBody>
        </p:sp>
        <p:sp>
          <p:nvSpPr>
            <p:cNvPr id="13" name="Chevron 12">
              <a:extLst>
                <a:ext uri="{FF2B5EF4-FFF2-40B4-BE49-F238E27FC236}">
                  <a16:creationId xmlns:a16="http://schemas.microsoft.com/office/drawing/2014/main" id="{EA7018BF-1A96-F3C8-765E-B4DC7EF078A9}"/>
                </a:ext>
              </a:extLst>
            </p:cNvPr>
            <p:cNvSpPr/>
            <p:nvPr/>
          </p:nvSpPr>
          <p:spPr>
            <a:xfrm>
              <a:off x="4075113" y="309563"/>
              <a:ext cx="604837"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4" name="Chevron 13">
              <a:extLst>
                <a:ext uri="{FF2B5EF4-FFF2-40B4-BE49-F238E27FC236}">
                  <a16:creationId xmlns:a16="http://schemas.microsoft.com/office/drawing/2014/main" id="{82446EEF-1F30-47C3-AC5D-74C95C9FE48E}"/>
                </a:ext>
              </a:extLst>
            </p:cNvPr>
            <p:cNvSpPr/>
            <p:nvPr/>
          </p:nvSpPr>
          <p:spPr>
            <a:xfrm>
              <a:off x="4498975" y="309563"/>
              <a:ext cx="606425"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15" name="Rectangle 3">
            <a:extLst>
              <a:ext uri="{FF2B5EF4-FFF2-40B4-BE49-F238E27FC236}">
                <a16:creationId xmlns:a16="http://schemas.microsoft.com/office/drawing/2014/main" id="{8DEECE1D-2A69-D20D-8E45-79BB78CAD48C}"/>
              </a:ext>
            </a:extLst>
          </p:cNvPr>
          <p:cNvSpPr txBox="1">
            <a:spLocks noChangeArrowheads="1"/>
          </p:cNvSpPr>
          <p:nvPr/>
        </p:nvSpPr>
        <p:spPr bwMode="auto">
          <a:xfrm>
            <a:off x="2279650" y="1449388"/>
            <a:ext cx="7631113" cy="949325"/>
          </a:xfrm>
          <a:prstGeom prst="rect">
            <a:avLst/>
          </a:prstGeom>
          <a:solidFill>
            <a:schemeClr val="accent6">
              <a:lumMod val="20000"/>
              <a:lumOff val="80000"/>
            </a:schemeClr>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90000"/>
              </a:lnSpc>
              <a:spcBef>
                <a:spcPct val="20000"/>
              </a:spcBef>
              <a:defRPr/>
            </a:pPr>
            <a:r>
              <a:rPr lang="en-US" altLang="en-US" sz="2000" dirty="0">
                <a:latin typeface="Arial Rounded MT Bold" panose="020F0704030504030204" pitchFamily="34" charset="77"/>
                <a:cs typeface="Arial" panose="020B0604020202020204" pitchFamily="34" charset="0"/>
              </a:rPr>
              <a:t>“</a:t>
            </a:r>
            <a:r>
              <a:rPr lang="en-US" altLang="en-US" sz="2000" dirty="0" err="1">
                <a:latin typeface="Arial Rounded MT Bold" panose="020F0704030504030204" pitchFamily="34" charset="77"/>
                <a:cs typeface="Arial" panose="020B0604020202020204" pitchFamily="34" charset="0"/>
              </a:rPr>
              <a:t>Percepatan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dari</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suatu</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benda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sebanding</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dengan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jumlah</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gaya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resultan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gaya</a:t>
            </a:r>
            <a:r>
              <a:rPr lang="en-US" altLang="en-US" sz="2000" dirty="0">
                <a:latin typeface="Arial Rounded MT Bold" panose="020F0704030504030204" pitchFamily="34" charset="77"/>
                <a:cs typeface="Arial" panose="020B0604020202020204" pitchFamily="34" charset="0"/>
              </a:rPr>
              <a:t>) yang </a:t>
            </a:r>
            <a:r>
              <a:rPr lang="en-US" altLang="en-US" sz="2000" dirty="0" err="1">
                <a:latin typeface="Arial Rounded MT Bold" panose="020F0704030504030204" pitchFamily="34" charset="77"/>
                <a:cs typeface="Arial" panose="020B0604020202020204" pitchFamily="34" charset="0"/>
              </a:rPr>
              <a:t>bekerja</a:t>
            </a:r>
            <a:r>
              <a:rPr lang="en-US" altLang="en-US" sz="2000" dirty="0">
                <a:latin typeface="Arial Rounded MT Bold" panose="020F0704030504030204" pitchFamily="34" charset="77"/>
                <a:cs typeface="Arial" panose="020B0604020202020204" pitchFamily="34" charset="0"/>
              </a:rPr>
              <a:t> pada </a:t>
            </a:r>
            <a:r>
              <a:rPr lang="en-US" altLang="en-US" sz="2000" dirty="0" err="1">
                <a:latin typeface="Arial Rounded MT Bold" panose="020F0704030504030204" pitchFamily="34" charset="77"/>
                <a:cs typeface="Arial" panose="020B0604020202020204" pitchFamily="34" charset="0"/>
              </a:rPr>
              <a:t>benda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tersebut</a:t>
            </a:r>
            <a:r>
              <a:rPr lang="en-US" altLang="en-US" sz="2000" dirty="0">
                <a:latin typeface="Arial Rounded MT Bold" panose="020F0704030504030204" pitchFamily="34" charset="77"/>
                <a:cs typeface="Arial" panose="020B0604020202020204" pitchFamily="34" charset="0"/>
              </a:rPr>
              <a:t> dan </a:t>
            </a:r>
            <a:r>
              <a:rPr lang="en-US" altLang="en-US" sz="2000" dirty="0" err="1">
                <a:latin typeface="Arial Rounded MT Bold" panose="020F0704030504030204" pitchFamily="34" charset="77"/>
                <a:cs typeface="Arial" panose="020B0604020202020204" pitchFamily="34" charset="0"/>
              </a:rPr>
              <a:t>berbanding</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terbalik</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dengan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massanya</a:t>
            </a:r>
            <a:r>
              <a:rPr lang="en-US" altLang="en-US" sz="2000" dirty="0">
                <a:latin typeface="Arial Rounded MT Bold" panose="020F0704030504030204" pitchFamily="34" charset="77"/>
                <a:cs typeface="Arial" panose="020B0604020202020204" pitchFamily="34" charset="0"/>
              </a:rPr>
              <a:t>"  </a:t>
            </a:r>
          </a:p>
          <a:p>
            <a:pPr algn="just" eaLnBrk="1" hangingPunct="1">
              <a:lnSpc>
                <a:spcPct val="90000"/>
              </a:lnSpc>
              <a:spcBef>
                <a:spcPct val="20000"/>
              </a:spcBef>
              <a:defRPr/>
            </a:pPr>
            <a:endParaRPr lang="en-US" altLang="en-US" sz="2000" dirty="0">
              <a:latin typeface="Arial Rounded MT Bold" panose="020F0704030504030204" pitchFamily="34" charset="77"/>
              <a:cs typeface="Arial" panose="020B0604020202020204" pitchFamily="34" charset="0"/>
            </a:endParaRPr>
          </a:p>
        </p:txBody>
      </p:sp>
      <p:sp>
        <p:nvSpPr>
          <p:cNvPr id="16" name="Text Box 4">
            <a:extLst>
              <a:ext uri="{FF2B5EF4-FFF2-40B4-BE49-F238E27FC236}">
                <a16:creationId xmlns:a16="http://schemas.microsoft.com/office/drawing/2014/main" id="{41E550A6-BA70-6DD0-DBF7-B042EE4EE674}"/>
              </a:ext>
            </a:extLst>
          </p:cNvPr>
          <p:cNvSpPr txBox="1">
            <a:spLocks noChangeArrowheads="1"/>
          </p:cNvSpPr>
          <p:nvPr/>
        </p:nvSpPr>
        <p:spPr bwMode="auto">
          <a:xfrm>
            <a:off x="2279650" y="2122488"/>
            <a:ext cx="4578350" cy="723900"/>
          </a:xfrm>
          <a:prstGeom prst="rect">
            <a:avLst/>
          </a:prstGeom>
          <a:noFill/>
          <a:ln>
            <a:noFill/>
          </a:ln>
        </p:spPr>
        <p:txBody>
          <a:bodyPr lIns="0" tIns="0" rIns="0" bIns="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spcAft>
                <a:spcPts val="1000"/>
              </a:spcAft>
              <a:buFontTx/>
              <a:buNone/>
              <a:defRPr/>
            </a:pPr>
            <a:r>
              <a:rPr lang="en-US" altLang="en-US" sz="1600" dirty="0">
                <a:latin typeface="+mn-lt"/>
                <a:cs typeface="Arial" panose="020B0604020202020204" pitchFamily="34" charset="0"/>
              </a:rPr>
              <a:t> </a:t>
            </a:r>
            <a:endParaRPr lang="id-ID" altLang="en-US" sz="1600" dirty="0">
              <a:latin typeface="+mn-lt"/>
              <a:cs typeface="Arial" panose="020B0604020202020204" pitchFamily="34" charset="0"/>
            </a:endParaRPr>
          </a:p>
          <a:p>
            <a:pPr eaLnBrk="1" hangingPunct="1">
              <a:lnSpc>
                <a:spcPct val="100000"/>
              </a:lnSpc>
              <a:spcBef>
                <a:spcPct val="0"/>
              </a:spcBef>
              <a:spcAft>
                <a:spcPts val="1000"/>
              </a:spcAft>
              <a:buFontTx/>
              <a:buNone/>
              <a:defRPr/>
            </a:pPr>
            <a:r>
              <a:rPr lang="en-US" altLang="en-US" sz="1600" dirty="0" err="1">
                <a:latin typeface="+mn-lt"/>
                <a:cs typeface="Arial" panose="020B0604020202020204" pitchFamily="34" charset="0"/>
              </a:rPr>
              <a:t>Secara</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matematis</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dinyatakan</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dengan</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persamaan</a:t>
            </a:r>
            <a:r>
              <a:rPr lang="en-US" altLang="en-US" sz="1600" dirty="0">
                <a:latin typeface="+mn-lt"/>
                <a:cs typeface="Arial" panose="020B0604020202020204" pitchFamily="34" charset="0"/>
              </a:rPr>
              <a:t>:</a:t>
            </a:r>
            <a:endParaRPr lang="id-ID" altLang="en-US" sz="1600" dirty="0">
              <a:latin typeface="+mn-lt"/>
              <a:cs typeface="Arial" panose="020B0604020202020204" pitchFamily="34" charset="0"/>
            </a:endParaRPr>
          </a:p>
        </p:txBody>
      </p:sp>
      <p:sp>
        <p:nvSpPr>
          <p:cNvPr id="17" name="Rectangle 16">
            <a:extLst>
              <a:ext uri="{FF2B5EF4-FFF2-40B4-BE49-F238E27FC236}">
                <a16:creationId xmlns:a16="http://schemas.microsoft.com/office/drawing/2014/main" id="{93BD8670-F4C0-DE1D-935C-2ECAF89D8588}"/>
              </a:ext>
            </a:extLst>
          </p:cNvPr>
          <p:cNvSpPr/>
          <p:nvPr/>
        </p:nvSpPr>
        <p:spPr>
          <a:xfrm>
            <a:off x="5307013" y="3101975"/>
            <a:ext cx="1577975" cy="522288"/>
          </a:xfrm>
          <a:prstGeom prst="rect">
            <a:avLst/>
          </a:prstGeom>
          <a:solidFill>
            <a:schemeClr val="accent6">
              <a:lumMod val="20000"/>
              <a:lumOff val="80000"/>
            </a:schemeClr>
          </a:solidFill>
        </p:spPr>
        <p:txBody>
          <a:bodyPr wrap="none">
            <a:spAutoFit/>
          </a:bodyPr>
          <a:lstStyle/>
          <a:p>
            <a:pPr eaLnBrk="1" fontAlgn="auto" hangingPunct="1">
              <a:spcBef>
                <a:spcPts val="0"/>
              </a:spcBef>
              <a:spcAft>
                <a:spcPts val="0"/>
              </a:spcAft>
              <a:defRPr/>
            </a:pPr>
            <a:r>
              <a:rPr lang="en-US" sz="2800" dirty="0">
                <a:latin typeface="Arial Rounded MT Bold" panose="020F0704030504030204" pitchFamily="34" charset="77"/>
                <a:cs typeface="Arial" charset="0"/>
              </a:rPr>
              <a:t>∑</a:t>
            </a:r>
            <a:r>
              <a:rPr lang="en-US" sz="2800" i="1" dirty="0">
                <a:latin typeface="Arial Rounded MT Bold" panose="020F0704030504030204" pitchFamily="34" charset="77"/>
                <a:cs typeface="Arial" charset="0"/>
              </a:rPr>
              <a:t>F</a:t>
            </a:r>
            <a:r>
              <a:rPr lang="en-US" sz="2800" dirty="0">
                <a:latin typeface="Arial Rounded MT Bold" panose="020F0704030504030204" pitchFamily="34" charset="77"/>
                <a:cs typeface="Arial" charset="0"/>
              </a:rPr>
              <a:t> = </a:t>
            </a:r>
            <a:r>
              <a:rPr lang="en-US" sz="2800" b="1" i="1" dirty="0">
                <a:latin typeface="+mn-lt"/>
                <a:cs typeface="Arial" charset="0"/>
              </a:rPr>
              <a:t>ma</a:t>
            </a:r>
          </a:p>
        </p:txBody>
      </p:sp>
      <p:pic>
        <p:nvPicPr>
          <p:cNvPr id="18"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30728"/>
                                        </p:tgtEl>
                                        <p:attrNameLst>
                                          <p:attrName>style.visibility</p:attrName>
                                        </p:attrNameLst>
                                      </p:cBhvr>
                                      <p:to>
                                        <p:strVal val="visible"/>
                                      </p:to>
                                    </p:set>
                                    <p:animEffect transition="in" filter="wipe(down)">
                                      <p:cBhvr>
                                        <p:cTn id="25" dur="500"/>
                                        <p:tgtEl>
                                          <p:spTgt spid="30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8" grpId="0"/>
      <p:bldP spid="15" grpId="0" animBg="1"/>
      <p:bldP spid="16" grpId="0"/>
      <p:bldP spid="1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29" name="TextBox 5">
            <a:extLst>
              <a:ext uri="{FF2B5EF4-FFF2-40B4-BE49-F238E27FC236}">
                <a16:creationId xmlns:a16="http://schemas.microsoft.com/office/drawing/2014/main" id="{7D2FF004-418E-BC1C-8EF4-2C7E608A01AC}"/>
              </a:ext>
            </a:extLst>
          </p:cNvPr>
          <p:cNvSpPr txBox="1">
            <a:spLocks noChangeArrowheads="1"/>
          </p:cNvSpPr>
          <p:nvPr/>
        </p:nvSpPr>
        <p:spPr bwMode="auto">
          <a:xfrm>
            <a:off x="2514600" y="990600"/>
            <a:ext cx="3124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sz="2400">
                <a:latin typeface="Arial Rounded MT Bold" panose="020F0704030504030204" pitchFamily="34" charset="77"/>
                <a:cs typeface="Arial" panose="020B0604020202020204" pitchFamily="34" charset="0"/>
              </a:rPr>
              <a:t> </a:t>
            </a:r>
            <a:endParaRPr lang="id-ID" altLang="en-US" sz="2400">
              <a:latin typeface="Arial Rounded MT Bold" panose="020F0704030504030204" pitchFamily="34" charset="77"/>
              <a:cs typeface="Arial" panose="020B0604020202020204" pitchFamily="34" charset="0"/>
            </a:endParaRPr>
          </a:p>
        </p:txBody>
      </p:sp>
      <p:sp>
        <p:nvSpPr>
          <p:cNvPr id="8" name="Rectangle 3">
            <a:extLst>
              <a:ext uri="{FF2B5EF4-FFF2-40B4-BE49-F238E27FC236}">
                <a16:creationId xmlns:a16="http://schemas.microsoft.com/office/drawing/2014/main" id="{62548B20-3E1F-E2C4-78E5-C772C98E795D}"/>
              </a:ext>
            </a:extLst>
          </p:cNvPr>
          <p:cNvSpPr txBox="1">
            <a:spLocks noChangeArrowheads="1"/>
          </p:cNvSpPr>
          <p:nvPr/>
        </p:nvSpPr>
        <p:spPr bwMode="auto">
          <a:xfrm>
            <a:off x="1947863" y="952500"/>
            <a:ext cx="53340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spcBef>
                <a:spcPct val="20000"/>
              </a:spcBef>
              <a:buFontTx/>
              <a:buNone/>
            </a:pPr>
            <a:endParaRPr lang="en-US" altLang="en-US">
              <a:latin typeface="Arial Rounded MT Bold" panose="020F0704030504030204" pitchFamily="34" charset="77"/>
            </a:endParaRPr>
          </a:p>
        </p:txBody>
      </p:sp>
      <p:sp>
        <p:nvSpPr>
          <p:cNvPr id="18" name="Pentagon 17">
            <a:extLst>
              <a:ext uri="{FF2B5EF4-FFF2-40B4-BE49-F238E27FC236}">
                <a16:creationId xmlns:a16="http://schemas.microsoft.com/office/drawing/2014/main" id="{490BBA29-13E3-CAF5-5F05-67D46D53B071}"/>
              </a:ext>
            </a:extLst>
          </p:cNvPr>
          <p:cNvSpPr/>
          <p:nvPr/>
        </p:nvSpPr>
        <p:spPr>
          <a:xfrm>
            <a:off x="-103188" y="436563"/>
            <a:ext cx="6019801"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Rectangle 24">
            <a:extLst>
              <a:ext uri="{FF2B5EF4-FFF2-40B4-BE49-F238E27FC236}">
                <a16:creationId xmlns:a16="http://schemas.microsoft.com/office/drawing/2014/main" id="{C368C2EF-AC41-F6FC-2CD3-555E6ED48A81}"/>
              </a:ext>
            </a:extLst>
          </p:cNvPr>
          <p:cNvSpPr>
            <a:spLocks noChangeArrowheads="1"/>
          </p:cNvSpPr>
          <p:nvPr/>
        </p:nvSpPr>
        <p:spPr bwMode="auto">
          <a:xfrm>
            <a:off x="152400" y="549275"/>
            <a:ext cx="5010150" cy="461963"/>
          </a:xfrm>
          <a:prstGeom prst="rect">
            <a:avLst/>
          </a:prstGeom>
          <a:noFill/>
          <a:ln>
            <a:noFill/>
          </a:ln>
          <a:effec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Contoh</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Dalam</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Kehidupan</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Sehari</a:t>
            </a:r>
            <a:r>
              <a:rPr lang="en-US" altLang="en-US" sz="2400" b="1" dirty="0">
                <a:latin typeface="+mn-lt"/>
                <a:cs typeface="Calibri" panose="020F0502020204030204" pitchFamily="34" charset="0"/>
              </a:rPr>
              <a:t>-Hari</a:t>
            </a:r>
          </a:p>
        </p:txBody>
      </p:sp>
      <p:grpSp>
        <p:nvGrpSpPr>
          <p:cNvPr id="48133" name="Group 22">
            <a:extLst>
              <a:ext uri="{FF2B5EF4-FFF2-40B4-BE49-F238E27FC236}">
                <a16:creationId xmlns:a16="http://schemas.microsoft.com/office/drawing/2014/main" id="{608E9747-9AA6-076A-F8B4-431A082A711A}"/>
              </a:ext>
            </a:extLst>
          </p:cNvPr>
          <p:cNvGrpSpPr>
            <a:grpSpLocks/>
          </p:cNvGrpSpPr>
          <p:nvPr/>
        </p:nvGrpSpPr>
        <p:grpSpPr bwMode="auto">
          <a:xfrm>
            <a:off x="1219200" y="1752600"/>
            <a:ext cx="9829800" cy="914400"/>
            <a:chOff x="1219200" y="1751942"/>
            <a:chExt cx="9829800" cy="915058"/>
          </a:xfrm>
        </p:grpSpPr>
        <p:sp>
          <p:nvSpPr>
            <p:cNvPr id="21" name="Pentagon 20">
              <a:extLst>
                <a:ext uri="{FF2B5EF4-FFF2-40B4-BE49-F238E27FC236}">
                  <a16:creationId xmlns:a16="http://schemas.microsoft.com/office/drawing/2014/main" id="{75590A66-49D2-EE0A-0352-A31DACDBC84B}"/>
                </a:ext>
              </a:extLst>
            </p:cNvPr>
            <p:cNvSpPr/>
            <p:nvPr/>
          </p:nvSpPr>
          <p:spPr>
            <a:xfrm>
              <a:off x="1295400" y="1828197"/>
              <a:ext cx="9753600" cy="838803"/>
            </a:xfrm>
            <a:prstGeom prst="homePlate">
              <a:avLst>
                <a:gd name="adj" fmla="val 610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endParaRPr lang="en-US" dirty="0"/>
            </a:p>
          </p:txBody>
        </p:sp>
        <p:sp>
          <p:nvSpPr>
            <p:cNvPr id="22" name="Pentagon 21">
              <a:extLst>
                <a:ext uri="{FF2B5EF4-FFF2-40B4-BE49-F238E27FC236}">
                  <a16:creationId xmlns:a16="http://schemas.microsoft.com/office/drawing/2014/main" id="{6B2AD88F-2A9C-1249-5828-9AF9CA31C48E}"/>
                </a:ext>
              </a:extLst>
            </p:cNvPr>
            <p:cNvSpPr/>
            <p:nvPr/>
          </p:nvSpPr>
          <p:spPr>
            <a:xfrm>
              <a:off x="1219200" y="1751942"/>
              <a:ext cx="9753600" cy="838803"/>
            </a:xfrm>
            <a:prstGeom prst="homePlate">
              <a:avLst>
                <a:gd name="adj" fmla="val 6104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dirty="0">
                  <a:solidFill>
                    <a:schemeClr val="tx1"/>
                  </a:solidFill>
                  <a:cs typeface="Arial" panose="020B0604020202020204" pitchFamily="34" charset="0"/>
                </a:rPr>
                <a:t>Mobil </a:t>
              </a:r>
              <a:r>
                <a:rPr lang="en-US" altLang="en-US" dirty="0" err="1">
                  <a:solidFill>
                    <a:schemeClr val="tx1"/>
                  </a:solidFill>
                  <a:cs typeface="Arial" panose="020B0604020202020204" pitchFamily="34" charset="0"/>
                </a:rPr>
                <a:t>tronton</a:t>
              </a:r>
              <a:r>
                <a:rPr lang="en-US" altLang="en-US" dirty="0">
                  <a:solidFill>
                    <a:schemeClr val="tx1"/>
                  </a:solidFill>
                  <a:cs typeface="Arial" panose="020B0604020202020204" pitchFamily="34" charset="0"/>
                </a:rPr>
                <a:t> yang </a:t>
              </a:r>
              <a:r>
                <a:rPr lang="en-US" altLang="en-US" dirty="0" err="1">
                  <a:solidFill>
                    <a:schemeClr val="tx1"/>
                  </a:solidFill>
                  <a:cs typeface="Arial" panose="020B0604020202020204" pitchFamily="34" charset="0"/>
                </a:rPr>
                <a:t>mengangkut</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muatan</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besar</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akan</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bergerak</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lambat</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dibanding</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dengan</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saat</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kosong</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dengan</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gaya</a:t>
              </a:r>
              <a:r>
                <a:rPr lang="en-US" altLang="en-US" dirty="0">
                  <a:solidFill>
                    <a:schemeClr val="tx1"/>
                  </a:solidFill>
                  <a:cs typeface="Arial" panose="020B0604020202020204" pitchFamily="34" charset="0"/>
                </a:rPr>
                <a:t> </a:t>
              </a:r>
              <a:r>
                <a:rPr lang="en-US" altLang="en-US" dirty="0" err="1">
                  <a:solidFill>
                    <a:schemeClr val="tx1"/>
                  </a:solidFill>
                  <a:cs typeface="Arial" panose="020B0604020202020204" pitchFamily="34" charset="0"/>
                </a:rPr>
                <a:t>mesin</a:t>
              </a:r>
              <a:r>
                <a:rPr lang="en-US" altLang="en-US" dirty="0">
                  <a:solidFill>
                    <a:schemeClr val="tx1"/>
                  </a:solidFill>
                  <a:cs typeface="Arial" panose="020B0604020202020204" pitchFamily="34" charset="0"/>
                </a:rPr>
                <a:t> yang </a:t>
              </a:r>
              <a:r>
                <a:rPr lang="en-US" altLang="en-US" dirty="0" err="1">
                  <a:solidFill>
                    <a:schemeClr val="tx1"/>
                  </a:solidFill>
                  <a:cs typeface="Arial" panose="020B0604020202020204" pitchFamily="34" charset="0"/>
                </a:rPr>
                <a:t>sama</a:t>
              </a:r>
              <a:r>
                <a:rPr lang="en-US" altLang="en-US" dirty="0">
                  <a:solidFill>
                    <a:schemeClr val="tx1"/>
                  </a:solidFill>
                  <a:cs typeface="Arial" panose="020B0604020202020204" pitchFamily="34" charset="0"/>
                </a:rPr>
                <a:t>.</a:t>
              </a:r>
            </a:p>
          </p:txBody>
        </p:sp>
      </p:grpSp>
      <p:grpSp>
        <p:nvGrpSpPr>
          <p:cNvPr id="48134" name="Group 16">
            <a:extLst>
              <a:ext uri="{FF2B5EF4-FFF2-40B4-BE49-F238E27FC236}">
                <a16:creationId xmlns:a16="http://schemas.microsoft.com/office/drawing/2014/main" id="{E398FCFB-6125-4116-7971-FF9AF1C63083}"/>
              </a:ext>
            </a:extLst>
          </p:cNvPr>
          <p:cNvGrpSpPr>
            <a:grpSpLocks/>
          </p:cNvGrpSpPr>
          <p:nvPr/>
        </p:nvGrpSpPr>
        <p:grpSpPr bwMode="auto">
          <a:xfrm>
            <a:off x="1219200" y="2906713"/>
            <a:ext cx="9801225" cy="700087"/>
            <a:chOff x="1371600" y="2829839"/>
            <a:chExt cx="9800678" cy="699693"/>
          </a:xfrm>
        </p:grpSpPr>
        <p:sp>
          <p:nvSpPr>
            <p:cNvPr id="24" name="Pentagon 23">
              <a:extLst>
                <a:ext uri="{FF2B5EF4-FFF2-40B4-BE49-F238E27FC236}">
                  <a16:creationId xmlns:a16="http://schemas.microsoft.com/office/drawing/2014/main" id="{8867D141-0E6D-5CDE-0507-DB7F29664B7D}"/>
                </a:ext>
              </a:extLst>
            </p:cNvPr>
            <p:cNvSpPr/>
            <p:nvPr/>
          </p:nvSpPr>
          <p:spPr>
            <a:xfrm>
              <a:off x="1419222" y="2894889"/>
              <a:ext cx="9753056" cy="634643"/>
            </a:xfrm>
            <a:prstGeom prst="homePlate">
              <a:avLst>
                <a:gd name="adj" fmla="val 610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endParaRPr lang="en-US" dirty="0"/>
            </a:p>
          </p:txBody>
        </p:sp>
        <p:sp>
          <p:nvSpPr>
            <p:cNvPr id="25" name="Pentagon 24">
              <a:extLst>
                <a:ext uri="{FF2B5EF4-FFF2-40B4-BE49-F238E27FC236}">
                  <a16:creationId xmlns:a16="http://schemas.microsoft.com/office/drawing/2014/main" id="{A35E82D7-7B15-58FF-0864-7373062CDFA2}"/>
                </a:ext>
              </a:extLst>
            </p:cNvPr>
            <p:cNvSpPr/>
            <p:nvPr/>
          </p:nvSpPr>
          <p:spPr>
            <a:xfrm>
              <a:off x="1371600" y="2829839"/>
              <a:ext cx="9753056" cy="634643"/>
            </a:xfrm>
            <a:prstGeom prst="homePlate">
              <a:avLst>
                <a:gd name="adj" fmla="val 6104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ID" altLang="en-US" dirty="0">
                  <a:solidFill>
                    <a:schemeClr val="tx1"/>
                  </a:solidFill>
                </a:rPr>
                <a:t>Ketika kalian </a:t>
              </a:r>
              <a:r>
                <a:rPr lang="en-ID" altLang="en-US" dirty="0" err="1">
                  <a:solidFill>
                    <a:schemeClr val="tx1"/>
                  </a:solidFill>
                </a:rPr>
                <a:t>mendorong</a:t>
              </a:r>
              <a:r>
                <a:rPr lang="en-ID" altLang="en-US" dirty="0">
                  <a:solidFill>
                    <a:schemeClr val="tx1"/>
                  </a:solidFill>
                </a:rPr>
                <a:t> </a:t>
              </a:r>
              <a:r>
                <a:rPr lang="en-ID" altLang="en-US" dirty="0" err="1">
                  <a:solidFill>
                    <a:schemeClr val="tx1"/>
                  </a:solidFill>
                </a:rPr>
                <a:t>gerobag</a:t>
              </a:r>
              <a:r>
                <a:rPr lang="en-ID" altLang="en-US" dirty="0">
                  <a:solidFill>
                    <a:schemeClr val="tx1"/>
                  </a:solidFill>
                </a:rPr>
                <a:t> yang </a:t>
              </a:r>
              <a:r>
                <a:rPr lang="en-ID" altLang="en-US" dirty="0" err="1">
                  <a:solidFill>
                    <a:schemeClr val="tx1"/>
                  </a:solidFill>
                </a:rPr>
                <a:t>muatannya</a:t>
              </a:r>
              <a:r>
                <a:rPr lang="en-ID" altLang="en-US" dirty="0">
                  <a:solidFill>
                    <a:schemeClr val="tx1"/>
                  </a:solidFill>
                </a:rPr>
                <a:t> </a:t>
              </a:r>
              <a:r>
                <a:rPr lang="en-ID" altLang="en-US" dirty="0" err="1">
                  <a:solidFill>
                    <a:schemeClr val="tx1"/>
                  </a:solidFill>
                </a:rPr>
                <a:t>penuh</a:t>
              </a:r>
              <a:r>
                <a:rPr lang="en-ID" altLang="en-US" dirty="0">
                  <a:solidFill>
                    <a:schemeClr val="tx1"/>
                  </a:solidFill>
                </a:rPr>
                <a:t> </a:t>
              </a:r>
              <a:r>
                <a:rPr lang="en-ID" altLang="en-US" dirty="0" err="1">
                  <a:solidFill>
                    <a:schemeClr val="tx1"/>
                  </a:solidFill>
                </a:rPr>
                <a:t>gaya</a:t>
              </a:r>
              <a:r>
                <a:rPr lang="en-ID" altLang="en-US" dirty="0">
                  <a:solidFill>
                    <a:schemeClr val="tx1"/>
                  </a:solidFill>
                </a:rPr>
                <a:t> yang </a:t>
              </a:r>
              <a:r>
                <a:rPr lang="en-ID" altLang="en-US" dirty="0" err="1">
                  <a:solidFill>
                    <a:schemeClr val="tx1"/>
                  </a:solidFill>
                </a:rPr>
                <a:t>diberikan</a:t>
              </a:r>
              <a:r>
                <a:rPr lang="en-ID" altLang="en-US" dirty="0">
                  <a:solidFill>
                    <a:schemeClr val="tx1"/>
                  </a:solidFill>
                </a:rPr>
                <a:t> </a:t>
              </a:r>
              <a:r>
                <a:rPr lang="en-ID" altLang="en-US" dirty="0" err="1">
                  <a:solidFill>
                    <a:schemeClr val="tx1"/>
                  </a:solidFill>
                </a:rPr>
                <a:t>lebih</a:t>
              </a:r>
              <a:r>
                <a:rPr lang="en-ID" altLang="en-US" dirty="0">
                  <a:solidFill>
                    <a:schemeClr val="tx1"/>
                  </a:solidFill>
                </a:rPr>
                <a:t> </a:t>
              </a:r>
              <a:r>
                <a:rPr lang="en-ID" altLang="en-US" dirty="0" err="1">
                  <a:solidFill>
                    <a:schemeClr val="tx1"/>
                  </a:solidFill>
                </a:rPr>
                <a:t>besar</a:t>
              </a:r>
              <a:r>
                <a:rPr lang="en-ID" altLang="en-US" dirty="0">
                  <a:solidFill>
                    <a:schemeClr val="tx1"/>
                  </a:solidFill>
                </a:rPr>
                <a:t>, </a:t>
              </a:r>
              <a:r>
                <a:rPr lang="en-ID" altLang="en-US" dirty="0" err="1">
                  <a:solidFill>
                    <a:schemeClr val="tx1"/>
                  </a:solidFill>
                </a:rPr>
                <a:t>dibanding</a:t>
              </a:r>
              <a:r>
                <a:rPr lang="en-ID" altLang="en-US" dirty="0">
                  <a:solidFill>
                    <a:schemeClr val="tx1"/>
                  </a:solidFill>
                </a:rPr>
                <a:t> </a:t>
              </a:r>
              <a:r>
                <a:rPr lang="en-ID" altLang="en-US" dirty="0" err="1">
                  <a:solidFill>
                    <a:schemeClr val="tx1"/>
                  </a:solidFill>
                </a:rPr>
                <a:t>gerobag</a:t>
              </a:r>
              <a:r>
                <a:rPr lang="en-ID" altLang="en-US" dirty="0">
                  <a:solidFill>
                    <a:schemeClr val="tx1"/>
                  </a:solidFill>
                </a:rPr>
                <a:t> </a:t>
              </a:r>
              <a:r>
                <a:rPr lang="en-ID" altLang="en-US" dirty="0" err="1">
                  <a:solidFill>
                    <a:schemeClr val="tx1"/>
                  </a:solidFill>
                </a:rPr>
                <a:t>kosong</a:t>
              </a:r>
              <a:r>
                <a:rPr lang="en-ID" altLang="en-US" dirty="0">
                  <a:solidFill>
                    <a:schemeClr val="tx1"/>
                  </a:solidFill>
                </a:rPr>
                <a:t> </a:t>
              </a:r>
            </a:p>
          </p:txBody>
        </p:sp>
      </p:grpSp>
      <p:pic>
        <p:nvPicPr>
          <p:cNvPr id="48135" name="Picture 18" descr="Boy pulling wagon isolated">
            <a:extLst>
              <a:ext uri="{FF2B5EF4-FFF2-40B4-BE49-F238E27FC236}">
                <a16:creationId xmlns:a16="http://schemas.microsoft.com/office/drawing/2014/main" id="{7061D151-4BB8-A5F4-E109-2ACF1D0A0D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3806825"/>
            <a:ext cx="2595563" cy="189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6" name="Picture 18" descr="Boy pulling wagon isolated">
            <a:extLst>
              <a:ext uri="{FF2B5EF4-FFF2-40B4-BE49-F238E27FC236}">
                <a16:creationId xmlns:a16="http://schemas.microsoft.com/office/drawing/2014/main" id="{81DFC9AD-A1D3-AB49-B11F-9B9F77B0B1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7388" y="3806825"/>
            <a:ext cx="2595562" cy="189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286E3EF1-0657-941F-E4DB-0F81442222E8}"/>
              </a:ext>
            </a:extLst>
          </p:cNvPr>
          <p:cNvSpPr/>
          <p:nvPr/>
        </p:nvSpPr>
        <p:spPr>
          <a:xfrm>
            <a:off x="8597900" y="4730750"/>
            <a:ext cx="792163" cy="565150"/>
          </a:xfrm>
          <a:prstGeom prst="rect">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138" name="Rectangle 3">
            <a:extLst>
              <a:ext uri="{FF2B5EF4-FFF2-40B4-BE49-F238E27FC236}">
                <a16:creationId xmlns:a16="http://schemas.microsoft.com/office/drawing/2014/main" id="{97AED419-7C27-16AA-0325-E6972B1E2520}"/>
              </a:ext>
            </a:extLst>
          </p:cNvPr>
          <p:cNvSpPr>
            <a:spLocks noChangeArrowheads="1"/>
          </p:cNvSpPr>
          <p:nvPr/>
        </p:nvSpPr>
        <p:spPr bwMode="auto">
          <a:xfrm>
            <a:off x="6707188" y="5726113"/>
            <a:ext cx="32575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sv-SE" altLang="en-US" sz="1400" dirty="0" err="1">
                <a:cs typeface="Arial" panose="020B0604020202020204" pitchFamily="34" charset="0"/>
              </a:rPr>
              <a:t>Troli</a:t>
            </a:r>
            <a:r>
              <a:rPr lang="sv-SE" altLang="en-US" sz="1400" dirty="0">
                <a:cs typeface="Arial" panose="020B0604020202020204" pitchFamily="34" charset="0"/>
              </a:rPr>
              <a:t> </a:t>
            </a:r>
            <a:r>
              <a:rPr lang="sv-SE" altLang="en-US" sz="1400" dirty="0" err="1">
                <a:cs typeface="Arial" panose="020B0604020202020204" pitchFamily="34" charset="0"/>
              </a:rPr>
              <a:t>dengan</a:t>
            </a:r>
            <a:r>
              <a:rPr lang="sv-SE" altLang="en-US" sz="1400" dirty="0">
                <a:cs typeface="Arial" panose="020B0604020202020204" pitchFamily="34" charset="0"/>
              </a:rPr>
              <a:t> </a:t>
            </a:r>
            <a:r>
              <a:rPr lang="sv-SE" altLang="en-US" sz="1400" dirty="0" err="1">
                <a:cs typeface="Arial" panose="020B0604020202020204" pitchFamily="34" charset="0"/>
              </a:rPr>
              <a:t>muatan</a:t>
            </a:r>
            <a:r>
              <a:rPr lang="sv-SE" altLang="en-US" sz="1400" dirty="0">
                <a:cs typeface="Arial" panose="020B0604020202020204" pitchFamily="34" charset="0"/>
              </a:rPr>
              <a:t> </a:t>
            </a:r>
            <a:r>
              <a:rPr lang="sv-SE" altLang="en-US" sz="1400" dirty="0" err="1">
                <a:cs typeface="Arial" panose="020B0604020202020204" pitchFamily="34" charset="0"/>
              </a:rPr>
              <a:t>gaya</a:t>
            </a:r>
            <a:r>
              <a:rPr lang="sv-SE" altLang="en-US" sz="1400" dirty="0">
                <a:cs typeface="Arial" panose="020B0604020202020204" pitchFamily="34" charset="0"/>
              </a:rPr>
              <a:t> </a:t>
            </a:r>
            <a:r>
              <a:rPr lang="sv-SE" altLang="en-US" sz="1400" dirty="0" err="1">
                <a:cs typeface="Arial" panose="020B0604020202020204" pitchFamily="34" charset="0"/>
              </a:rPr>
              <a:t>tarik</a:t>
            </a:r>
            <a:r>
              <a:rPr lang="sv-SE" altLang="en-US" sz="1400" dirty="0">
                <a:cs typeface="Arial" panose="020B0604020202020204" pitchFamily="34" charset="0"/>
              </a:rPr>
              <a:t> </a:t>
            </a:r>
            <a:r>
              <a:rPr lang="sv-SE" altLang="en-US" sz="1400" dirty="0" err="1">
                <a:cs typeface="Arial" panose="020B0604020202020204" pitchFamily="34" charset="0"/>
              </a:rPr>
              <a:t>lebih</a:t>
            </a:r>
            <a:r>
              <a:rPr lang="sv-SE" altLang="en-US" sz="1400" dirty="0">
                <a:cs typeface="Arial" panose="020B0604020202020204" pitchFamily="34" charset="0"/>
              </a:rPr>
              <a:t> </a:t>
            </a:r>
            <a:r>
              <a:rPr lang="sv-SE" altLang="en-US" sz="1400" dirty="0" err="1">
                <a:cs typeface="Arial" panose="020B0604020202020204" pitchFamily="34" charset="0"/>
              </a:rPr>
              <a:t>berat</a:t>
            </a:r>
            <a:endParaRPr lang="id-ID" altLang="en-US" sz="1400" dirty="0">
              <a:cs typeface="Arial" panose="020B0604020202020204" pitchFamily="34" charset="0"/>
            </a:endParaRPr>
          </a:p>
        </p:txBody>
      </p:sp>
      <p:sp>
        <p:nvSpPr>
          <p:cNvPr id="48139" name="Rectangle 32">
            <a:extLst>
              <a:ext uri="{FF2B5EF4-FFF2-40B4-BE49-F238E27FC236}">
                <a16:creationId xmlns:a16="http://schemas.microsoft.com/office/drawing/2014/main" id="{2D09B474-172C-2243-D9B1-10ED6F643FC7}"/>
              </a:ext>
            </a:extLst>
          </p:cNvPr>
          <p:cNvSpPr>
            <a:spLocks noChangeArrowheads="1"/>
          </p:cNvSpPr>
          <p:nvPr/>
        </p:nvSpPr>
        <p:spPr bwMode="auto">
          <a:xfrm>
            <a:off x="2462213" y="5707063"/>
            <a:ext cx="2700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sv-SE" altLang="en-US" sz="1400">
                <a:cs typeface="Arial" panose="020B0604020202020204" pitchFamily="34" charset="0"/>
              </a:rPr>
              <a:t>Troli kosong gaya tarik lebih ringan</a:t>
            </a:r>
            <a:endParaRPr lang="id-ID" altLang="en-US" sz="1400">
              <a:cs typeface="Arial" panose="020B0604020202020204" pitchFamily="34" charset="0"/>
            </a:endParaRPr>
          </a:p>
        </p:txBody>
      </p:sp>
      <p:pic>
        <p:nvPicPr>
          <p:cNvPr id="17"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8133"/>
                                        </p:tgtEl>
                                        <p:attrNameLst>
                                          <p:attrName>style.visibility</p:attrName>
                                        </p:attrNameLst>
                                      </p:cBhvr>
                                      <p:to>
                                        <p:strVal val="visible"/>
                                      </p:to>
                                    </p:set>
                                    <p:animEffect transition="in" filter="fade">
                                      <p:cBhvr>
                                        <p:cTn id="18" dur="1000"/>
                                        <p:tgtEl>
                                          <p:spTgt spid="48133"/>
                                        </p:tgtEl>
                                      </p:cBhvr>
                                    </p:animEffect>
                                    <p:anim calcmode="lin" valueType="num">
                                      <p:cBhvr>
                                        <p:cTn id="19" dur="1000" fill="hold"/>
                                        <p:tgtEl>
                                          <p:spTgt spid="48133"/>
                                        </p:tgtEl>
                                        <p:attrNameLst>
                                          <p:attrName>ppt_x</p:attrName>
                                        </p:attrNameLst>
                                      </p:cBhvr>
                                      <p:tavLst>
                                        <p:tav tm="0">
                                          <p:val>
                                            <p:strVal val="#ppt_x"/>
                                          </p:val>
                                        </p:tav>
                                        <p:tav tm="100000">
                                          <p:val>
                                            <p:strVal val="#ppt_x"/>
                                          </p:val>
                                        </p:tav>
                                      </p:tavLst>
                                    </p:anim>
                                    <p:anim calcmode="lin" valueType="num">
                                      <p:cBhvr>
                                        <p:cTn id="20" dur="1000" fill="hold"/>
                                        <p:tgtEl>
                                          <p:spTgt spid="4813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48134"/>
                                        </p:tgtEl>
                                        <p:attrNameLst>
                                          <p:attrName>style.visibility</p:attrName>
                                        </p:attrNameLst>
                                      </p:cBhvr>
                                      <p:to>
                                        <p:strVal val="visible"/>
                                      </p:to>
                                    </p:set>
                                    <p:animEffect transition="in" filter="fade">
                                      <p:cBhvr>
                                        <p:cTn id="24" dur="1000"/>
                                        <p:tgtEl>
                                          <p:spTgt spid="48134"/>
                                        </p:tgtEl>
                                      </p:cBhvr>
                                    </p:animEffect>
                                    <p:anim calcmode="lin" valueType="num">
                                      <p:cBhvr>
                                        <p:cTn id="25" dur="1000" fill="hold"/>
                                        <p:tgtEl>
                                          <p:spTgt spid="48134"/>
                                        </p:tgtEl>
                                        <p:attrNameLst>
                                          <p:attrName>ppt_x</p:attrName>
                                        </p:attrNameLst>
                                      </p:cBhvr>
                                      <p:tavLst>
                                        <p:tav tm="0">
                                          <p:val>
                                            <p:strVal val="#ppt_x"/>
                                          </p:val>
                                        </p:tav>
                                        <p:tav tm="100000">
                                          <p:val>
                                            <p:strVal val="#ppt_x"/>
                                          </p:val>
                                        </p:tav>
                                      </p:tavLst>
                                    </p:anim>
                                    <p:anim calcmode="lin" valueType="num">
                                      <p:cBhvr>
                                        <p:cTn id="26" dur="1000" fill="hold"/>
                                        <p:tgtEl>
                                          <p:spTgt spid="4813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48135"/>
                                        </p:tgtEl>
                                        <p:attrNameLst>
                                          <p:attrName>style.visibility</p:attrName>
                                        </p:attrNameLst>
                                      </p:cBhvr>
                                      <p:to>
                                        <p:strVal val="visible"/>
                                      </p:to>
                                    </p:set>
                                    <p:animEffect transition="in" filter="fade">
                                      <p:cBhvr>
                                        <p:cTn id="30" dur="500"/>
                                        <p:tgtEl>
                                          <p:spTgt spid="4813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8139"/>
                                        </p:tgtEl>
                                        <p:attrNameLst>
                                          <p:attrName>style.visibility</p:attrName>
                                        </p:attrNameLst>
                                      </p:cBhvr>
                                      <p:to>
                                        <p:strVal val="visible"/>
                                      </p:to>
                                    </p:set>
                                    <p:animEffect transition="in" filter="fade">
                                      <p:cBhvr>
                                        <p:cTn id="33" dur="500"/>
                                        <p:tgtEl>
                                          <p:spTgt spid="4813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48138"/>
                                        </p:tgtEl>
                                        <p:attrNameLst>
                                          <p:attrName>style.visibility</p:attrName>
                                        </p:attrNameLst>
                                      </p:cBhvr>
                                      <p:to>
                                        <p:strVal val="visible"/>
                                      </p:to>
                                    </p:set>
                                    <p:animEffect transition="in" filter="fade">
                                      <p:cBhvr>
                                        <p:cTn id="37" dur="500"/>
                                        <p:tgtEl>
                                          <p:spTgt spid="4813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10" presetClass="entr" presetSubtype="0" fill="hold" nodeType="withEffect">
                                  <p:stCondLst>
                                    <p:cond delay="0"/>
                                  </p:stCondLst>
                                  <p:childTnLst>
                                    <p:set>
                                      <p:cBhvr>
                                        <p:cTn id="42" dur="1" fill="hold">
                                          <p:stCondLst>
                                            <p:cond delay="0"/>
                                          </p:stCondLst>
                                        </p:cTn>
                                        <p:tgtEl>
                                          <p:spTgt spid="48136"/>
                                        </p:tgtEl>
                                        <p:attrNameLst>
                                          <p:attrName>style.visibility</p:attrName>
                                        </p:attrNameLst>
                                      </p:cBhvr>
                                      <p:to>
                                        <p:strVal val="visible"/>
                                      </p:to>
                                    </p:set>
                                    <p:animEffect transition="in" filter="fade">
                                      <p:cBhvr>
                                        <p:cTn id="43" dur="500"/>
                                        <p:tgtEl>
                                          <p:spTgt spid="48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8" grpId="0" animBg="1"/>
      <p:bldP spid="19" grpId="0"/>
      <p:bldP spid="3" grpId="0" animBg="1"/>
      <p:bldP spid="48138" grpId="0"/>
      <p:bldP spid="4813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3" name="Rectangle 9">
            <a:extLst>
              <a:ext uri="{FF2B5EF4-FFF2-40B4-BE49-F238E27FC236}">
                <a16:creationId xmlns:a16="http://schemas.microsoft.com/office/drawing/2014/main" id="{E9F1EC9A-E47A-CE25-C479-8DBC5F197CA7}"/>
              </a:ext>
            </a:extLst>
          </p:cNvPr>
          <p:cNvSpPr>
            <a:spLocks noChangeArrowheads="1"/>
          </p:cNvSpPr>
          <p:nvPr/>
        </p:nvSpPr>
        <p:spPr bwMode="auto">
          <a:xfrm>
            <a:off x="1524000" y="44450"/>
            <a:ext cx="4572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indent="269875">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E2D1B7AD-7B20-2B73-23A1-17CD560BBFFB}"/>
              </a:ext>
            </a:extLst>
          </p:cNvPr>
          <p:cNvSpPr/>
          <p:nvPr/>
        </p:nvSpPr>
        <p:spPr>
          <a:xfrm>
            <a:off x="4719638" y="7129463"/>
            <a:ext cx="1912937" cy="495300"/>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a:p>
        </p:txBody>
      </p:sp>
      <p:sp>
        <p:nvSpPr>
          <p:cNvPr id="4" name="Rectangle 3">
            <a:extLst>
              <a:ext uri="{FF2B5EF4-FFF2-40B4-BE49-F238E27FC236}">
                <a16:creationId xmlns:a16="http://schemas.microsoft.com/office/drawing/2014/main" id="{02AF5EF7-BEA1-3EC5-4D7C-57A54C23B6EA}"/>
              </a:ext>
            </a:extLst>
          </p:cNvPr>
          <p:cNvSpPr/>
          <p:nvPr/>
        </p:nvSpPr>
        <p:spPr>
          <a:xfrm>
            <a:off x="5195888" y="3271838"/>
            <a:ext cx="2128837" cy="461962"/>
          </a:xfrm>
          <a:prstGeom prst="rect">
            <a:avLst/>
          </a:prstGeom>
          <a:solidFill>
            <a:schemeClr val="accent6">
              <a:lumMod val="20000"/>
              <a:lumOff val="80000"/>
            </a:schemeClr>
          </a:solidFill>
        </p:spPr>
        <p:txBody>
          <a:bodyPr wrap="none">
            <a:spAutoFit/>
          </a:bodyPr>
          <a:lstStyle/>
          <a:p>
            <a:pPr eaLnBrk="1" fontAlgn="auto" hangingPunct="1">
              <a:spcBef>
                <a:spcPts val="0"/>
              </a:spcBef>
              <a:spcAft>
                <a:spcPts val="0"/>
              </a:spcAft>
              <a:defRPr/>
            </a:pPr>
            <a:r>
              <a:rPr lang="en-US" sz="2400" b="1" i="1" dirty="0" err="1">
                <a:latin typeface="Arial Rounded MT Bold" panose="020F0704030504030204" pitchFamily="34" charset="77"/>
                <a:cs typeface="Arial" charset="0"/>
              </a:rPr>
              <a:t>F</a:t>
            </a:r>
            <a:r>
              <a:rPr lang="en-US" sz="2400" b="1" baseline="-25000" dirty="0" err="1">
                <a:latin typeface="Arial Rounded MT Bold" panose="020F0704030504030204" pitchFamily="34" charset="77"/>
                <a:cs typeface="Arial" charset="0"/>
              </a:rPr>
              <a:t>aksi</a:t>
            </a:r>
            <a:r>
              <a:rPr lang="en-US" sz="2400" b="1" dirty="0">
                <a:latin typeface="Arial Rounded MT Bold" panose="020F0704030504030204" pitchFamily="34" charset="77"/>
                <a:cs typeface="Arial" charset="0"/>
              </a:rPr>
              <a:t> = ⎼ </a:t>
            </a:r>
            <a:r>
              <a:rPr lang="en-US" sz="2400" b="1" i="1" dirty="0" err="1">
                <a:latin typeface="Arial Rounded MT Bold" panose="020F0704030504030204" pitchFamily="34" charset="77"/>
                <a:cs typeface="Arial" charset="0"/>
              </a:rPr>
              <a:t>F</a:t>
            </a:r>
            <a:r>
              <a:rPr lang="en-US" sz="2400" baseline="-25000" dirty="0" err="1">
                <a:latin typeface="Arial Rounded MT Bold" panose="020F0704030504030204" pitchFamily="34" charset="77"/>
                <a:cs typeface="Arial" charset="0"/>
              </a:rPr>
              <a:t>reaksi</a:t>
            </a:r>
            <a:endParaRPr lang="en-US" sz="2400" baseline="-25000" dirty="0">
              <a:latin typeface="Arial Rounded MT Bold" panose="020F0704030504030204" pitchFamily="34" charset="77"/>
              <a:cs typeface="Arial" charset="0"/>
            </a:endParaRPr>
          </a:p>
        </p:txBody>
      </p:sp>
      <p:sp>
        <p:nvSpPr>
          <p:cNvPr id="49156" name="Rectangle 4">
            <a:extLst>
              <a:ext uri="{FF2B5EF4-FFF2-40B4-BE49-F238E27FC236}">
                <a16:creationId xmlns:a16="http://schemas.microsoft.com/office/drawing/2014/main" id="{5F278959-DE92-49B8-71FD-195A295F5C02}"/>
              </a:ext>
            </a:extLst>
          </p:cNvPr>
          <p:cNvSpPr>
            <a:spLocks noChangeArrowheads="1"/>
          </p:cNvSpPr>
          <p:nvPr/>
        </p:nvSpPr>
        <p:spPr bwMode="auto">
          <a:xfrm>
            <a:off x="1992313" y="4495800"/>
            <a:ext cx="82248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400">
                <a:latin typeface="Arial" panose="020B0604020202020204" pitchFamily="34" charset="0"/>
                <a:cs typeface="Arial" panose="020B0604020202020204" pitchFamily="34" charset="0"/>
              </a:rPr>
              <a:t> </a:t>
            </a:r>
          </a:p>
        </p:txBody>
      </p:sp>
      <p:grpSp>
        <p:nvGrpSpPr>
          <p:cNvPr id="2" name="Group 1">
            <a:extLst>
              <a:ext uri="{FF2B5EF4-FFF2-40B4-BE49-F238E27FC236}">
                <a16:creationId xmlns:a16="http://schemas.microsoft.com/office/drawing/2014/main" id="{D01BFD0D-5557-EDF7-2D70-8DFC1DAAF4FF}"/>
              </a:ext>
            </a:extLst>
          </p:cNvPr>
          <p:cNvGrpSpPr/>
          <p:nvPr/>
        </p:nvGrpSpPr>
        <p:grpSpPr>
          <a:xfrm>
            <a:off x="-76200" y="309563"/>
            <a:ext cx="5181600" cy="685800"/>
            <a:chOff x="-76200" y="309563"/>
            <a:chExt cx="5181600" cy="685800"/>
          </a:xfrm>
        </p:grpSpPr>
        <p:sp>
          <p:nvSpPr>
            <p:cNvPr id="14" name="Pentagon 13">
              <a:extLst>
                <a:ext uri="{FF2B5EF4-FFF2-40B4-BE49-F238E27FC236}">
                  <a16:creationId xmlns:a16="http://schemas.microsoft.com/office/drawing/2014/main" id="{82F10622-D7A4-790D-3222-6DB410D0938B}"/>
                </a:ext>
              </a:extLst>
            </p:cNvPr>
            <p:cNvSpPr/>
            <p:nvPr/>
          </p:nvSpPr>
          <p:spPr>
            <a:xfrm>
              <a:off x="-76200" y="309563"/>
              <a:ext cx="43434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Rectangle 14">
              <a:extLst>
                <a:ext uri="{FF2B5EF4-FFF2-40B4-BE49-F238E27FC236}">
                  <a16:creationId xmlns:a16="http://schemas.microsoft.com/office/drawing/2014/main" id="{36090DA7-3686-8592-7785-1BA560E1FD1E}"/>
                </a:ext>
              </a:extLst>
            </p:cNvPr>
            <p:cNvSpPr/>
            <p:nvPr/>
          </p:nvSpPr>
          <p:spPr>
            <a:xfrm>
              <a:off x="23813" y="349250"/>
              <a:ext cx="3819525" cy="584200"/>
            </a:xfrm>
            <a:prstGeom prst="rect">
              <a:avLst/>
            </a:prstGeom>
            <a:ln>
              <a:noFill/>
            </a:ln>
          </p:spPr>
          <p:txBody>
            <a:bodyPr>
              <a:spAutoFit/>
            </a:bodyPr>
            <a:lstStyle/>
            <a:p>
              <a:pPr eaLnBrk="1" fontAlgn="auto" hangingPunct="1">
                <a:spcBef>
                  <a:spcPts val="0"/>
                </a:spcBef>
                <a:spcAft>
                  <a:spcPts val="0"/>
                </a:spcAft>
                <a:defRPr/>
              </a:pPr>
              <a:r>
                <a:rPr lang="en-US" sz="3200" b="1" dirty="0">
                  <a:ln w="0"/>
                  <a:effectLst>
                    <a:outerShdw blurRad="38100" dist="19050" dir="2700000" algn="tl" rotWithShape="0">
                      <a:schemeClr val="dk1">
                        <a:alpha val="40000"/>
                      </a:schemeClr>
                    </a:outerShdw>
                  </a:effectLst>
                  <a:cs typeface="Calibri" panose="020F0502020204030204" pitchFamily="34" charset="0"/>
                </a:rPr>
                <a:t>3. Hukum III Newton</a:t>
              </a:r>
            </a:p>
          </p:txBody>
        </p:sp>
        <p:sp>
          <p:nvSpPr>
            <p:cNvPr id="16" name="Chevron 15">
              <a:extLst>
                <a:ext uri="{FF2B5EF4-FFF2-40B4-BE49-F238E27FC236}">
                  <a16:creationId xmlns:a16="http://schemas.microsoft.com/office/drawing/2014/main" id="{D30A332A-D222-2227-8879-FDE09951068F}"/>
                </a:ext>
              </a:extLst>
            </p:cNvPr>
            <p:cNvSpPr/>
            <p:nvPr/>
          </p:nvSpPr>
          <p:spPr>
            <a:xfrm>
              <a:off x="4075113" y="309563"/>
              <a:ext cx="604837"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7" name="Chevron 16">
              <a:extLst>
                <a:ext uri="{FF2B5EF4-FFF2-40B4-BE49-F238E27FC236}">
                  <a16:creationId xmlns:a16="http://schemas.microsoft.com/office/drawing/2014/main" id="{22093C5B-DE12-7DC3-E1CC-EF45958538D1}"/>
                </a:ext>
              </a:extLst>
            </p:cNvPr>
            <p:cNvSpPr/>
            <p:nvPr/>
          </p:nvSpPr>
          <p:spPr>
            <a:xfrm>
              <a:off x="4498975" y="309563"/>
              <a:ext cx="606425"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20" name="Rectangle 3">
            <a:extLst>
              <a:ext uri="{FF2B5EF4-FFF2-40B4-BE49-F238E27FC236}">
                <a16:creationId xmlns:a16="http://schemas.microsoft.com/office/drawing/2014/main" id="{FDC9048B-D9A2-C479-3FBD-3ECB6D341446}"/>
              </a:ext>
            </a:extLst>
          </p:cNvPr>
          <p:cNvSpPr txBox="1">
            <a:spLocks noChangeArrowheads="1"/>
          </p:cNvSpPr>
          <p:nvPr/>
        </p:nvSpPr>
        <p:spPr bwMode="auto">
          <a:xfrm>
            <a:off x="1406525" y="1449388"/>
            <a:ext cx="9378950" cy="1060450"/>
          </a:xfrm>
          <a:prstGeom prst="rect">
            <a:avLst/>
          </a:prstGeom>
          <a:solidFill>
            <a:schemeClr val="accent6">
              <a:lumMod val="20000"/>
              <a:lumOff val="80000"/>
            </a:schemeClr>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90000"/>
              </a:lnSpc>
              <a:spcBef>
                <a:spcPct val="20000"/>
              </a:spcBef>
              <a:defRPr/>
            </a:pPr>
            <a:r>
              <a:rPr lang="en-US" altLang="en-US" sz="2000" dirty="0">
                <a:latin typeface="Arial Rounded MT Bold" panose="020F0704030504030204" pitchFamily="34" charset="77"/>
                <a:cs typeface="Arial" panose="020B0604020202020204" pitchFamily="34" charset="0"/>
              </a:rPr>
              <a:t>“Jika </a:t>
            </a:r>
            <a:r>
              <a:rPr lang="en-US" altLang="en-US" sz="2000" dirty="0" err="1">
                <a:latin typeface="Arial Rounded MT Bold" panose="020F0704030504030204" pitchFamily="34" charset="77"/>
                <a:cs typeface="Arial" panose="020B0604020202020204" pitchFamily="34" charset="0"/>
              </a:rPr>
              <a:t>suatu</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benda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memberikan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gaya</a:t>
            </a:r>
            <a:r>
              <a:rPr lang="en-US" altLang="en-US" sz="2000" dirty="0">
                <a:latin typeface="Arial Rounded MT Bold" panose="020F0704030504030204" pitchFamily="34" charset="77"/>
                <a:cs typeface="Arial" panose="020B0604020202020204" pitchFamily="34" charset="0"/>
              </a:rPr>
              <a:t> pada </a:t>
            </a:r>
            <a:r>
              <a:rPr lang="en-US" altLang="en-US" sz="2000" dirty="0" err="1">
                <a:latin typeface="Arial Rounded MT Bold" panose="020F0704030504030204" pitchFamily="34" charset="77"/>
                <a:cs typeface="Arial" panose="020B0604020202020204" pitchFamily="34" charset="0"/>
              </a:rPr>
              <a:t>benda</a:t>
            </a:r>
            <a:r>
              <a:rPr lang="en-US" altLang="en-US" sz="2000" dirty="0">
                <a:latin typeface="Arial Rounded MT Bold" panose="020F0704030504030204" pitchFamily="34" charset="77"/>
                <a:cs typeface="Arial" panose="020B0604020202020204" pitchFamily="34" charset="0"/>
              </a:rPr>
              <a:t> lain, </a:t>
            </a:r>
            <a:r>
              <a:rPr lang="en-US" altLang="en-US" sz="2000" dirty="0" err="1">
                <a:latin typeface="Arial Rounded MT Bold" panose="020F0704030504030204" pitchFamily="34" charset="77"/>
                <a:cs typeface="Arial" panose="020B0604020202020204" pitchFamily="34" charset="0"/>
              </a:rPr>
              <a:t>maka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benda</a:t>
            </a:r>
            <a:r>
              <a:rPr lang="en-US" altLang="en-US" sz="2000" dirty="0">
                <a:latin typeface="Arial Rounded MT Bold" panose="020F0704030504030204" pitchFamily="34" charset="77"/>
                <a:cs typeface="Arial" panose="020B0604020202020204" pitchFamily="34" charset="0"/>
              </a:rPr>
              <a:t> yang </a:t>
            </a:r>
            <a:r>
              <a:rPr lang="en-US" altLang="en-US" sz="2000" dirty="0" err="1">
                <a:latin typeface="Arial Rounded MT Bold" panose="020F0704030504030204" pitchFamily="34" charset="77"/>
                <a:cs typeface="Arial" panose="020B0604020202020204" pitchFamily="34" charset="0"/>
              </a:rPr>
              <a:t>dikenai</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gaya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akan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memberikan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gaya</a:t>
            </a:r>
            <a:r>
              <a:rPr lang="en-US" altLang="en-US" sz="2000" dirty="0">
                <a:latin typeface="Arial Rounded MT Bold" panose="020F0704030504030204" pitchFamily="34" charset="77"/>
                <a:cs typeface="Arial" panose="020B0604020202020204" pitchFamily="34" charset="0"/>
              </a:rPr>
              <a:t> yang </a:t>
            </a:r>
            <a:r>
              <a:rPr lang="en-US" altLang="en-US" sz="2000" dirty="0" err="1">
                <a:latin typeface="Arial Rounded MT Bold" panose="020F0704030504030204" pitchFamily="34" charset="77"/>
                <a:cs typeface="Arial" panose="020B0604020202020204" pitchFamily="34" charset="0"/>
              </a:rPr>
              <a:t>besarnya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sama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dengan</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gaya</a:t>
            </a:r>
            <a:r>
              <a:rPr lang="en-US" altLang="en-US" sz="2000" dirty="0">
                <a:latin typeface="Arial Rounded MT Bold" panose="020F0704030504030204" pitchFamily="34" charset="77"/>
                <a:cs typeface="Arial" panose="020B0604020202020204" pitchFamily="34" charset="0"/>
              </a:rPr>
              <a:t> yang </a:t>
            </a:r>
            <a:r>
              <a:rPr lang="en-US" altLang="en-US" sz="2000" dirty="0" err="1">
                <a:latin typeface="Arial Rounded MT Bold" panose="020F0704030504030204" pitchFamily="34" charset="77"/>
                <a:cs typeface="Arial" panose="020B0604020202020204" pitchFamily="34" charset="0"/>
              </a:rPr>
              <a:t>diterima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dari</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benda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pertama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tetapi</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arahnya</a:t>
            </a:r>
            <a:r>
              <a:rPr lang="en-US" altLang="en-US" sz="2000" dirty="0">
                <a:latin typeface="Arial Rounded MT Bold" panose="020F0704030504030204" pitchFamily="34" charset="77"/>
                <a:cs typeface="Arial" panose="020B0604020202020204" pitchFamily="34" charset="0"/>
              </a:rPr>
              <a:t> </a:t>
            </a:r>
            <a:r>
              <a:rPr lang="en-US" altLang="en-US" sz="2000" dirty="0" err="1">
                <a:latin typeface="Arial Rounded MT Bold" panose="020F0704030504030204" pitchFamily="34" charset="77"/>
                <a:cs typeface="Arial" panose="020B0604020202020204" pitchFamily="34" charset="0"/>
              </a:rPr>
              <a:t>berlawanan</a:t>
            </a:r>
            <a:r>
              <a:rPr lang="en-US" altLang="en-US" sz="2000" dirty="0">
                <a:latin typeface="Arial Rounded MT Bold" panose="020F0704030504030204" pitchFamily="34" charset="77"/>
                <a:cs typeface="Arial" panose="020B0604020202020204" pitchFamily="34" charset="0"/>
              </a:rPr>
              <a:t>” </a:t>
            </a:r>
          </a:p>
        </p:txBody>
      </p:sp>
      <p:sp>
        <p:nvSpPr>
          <p:cNvPr id="21" name="Text Box 4">
            <a:extLst>
              <a:ext uri="{FF2B5EF4-FFF2-40B4-BE49-F238E27FC236}">
                <a16:creationId xmlns:a16="http://schemas.microsoft.com/office/drawing/2014/main" id="{054C1ABF-17D3-EF30-6611-7120D4BDE4F0}"/>
              </a:ext>
            </a:extLst>
          </p:cNvPr>
          <p:cNvSpPr txBox="1">
            <a:spLocks noChangeArrowheads="1"/>
          </p:cNvSpPr>
          <p:nvPr/>
        </p:nvSpPr>
        <p:spPr bwMode="auto">
          <a:xfrm>
            <a:off x="1471613" y="2208213"/>
            <a:ext cx="4578350" cy="723900"/>
          </a:xfrm>
          <a:prstGeom prst="rect">
            <a:avLst/>
          </a:prstGeom>
          <a:noFill/>
          <a:ln>
            <a:noFill/>
          </a:ln>
        </p:spPr>
        <p:txBody>
          <a:bodyPr lIns="0" tIns="0" rIns="0" bIns="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spcAft>
                <a:spcPts val="1000"/>
              </a:spcAft>
              <a:buFontTx/>
              <a:buNone/>
              <a:defRPr/>
            </a:pPr>
            <a:r>
              <a:rPr lang="en-US" altLang="en-US" sz="1600" dirty="0">
                <a:latin typeface="+mn-lt"/>
                <a:cs typeface="Arial" panose="020B0604020202020204" pitchFamily="34" charset="0"/>
              </a:rPr>
              <a:t> </a:t>
            </a:r>
            <a:endParaRPr lang="id-ID" altLang="en-US" sz="1600" dirty="0">
              <a:latin typeface="+mn-lt"/>
              <a:cs typeface="Arial" panose="020B0604020202020204" pitchFamily="34" charset="0"/>
            </a:endParaRPr>
          </a:p>
          <a:p>
            <a:pPr eaLnBrk="1" hangingPunct="1">
              <a:lnSpc>
                <a:spcPct val="100000"/>
              </a:lnSpc>
              <a:spcBef>
                <a:spcPct val="0"/>
              </a:spcBef>
              <a:spcAft>
                <a:spcPts val="1000"/>
              </a:spcAft>
              <a:buFontTx/>
              <a:buNone/>
              <a:defRPr/>
            </a:pPr>
            <a:r>
              <a:rPr lang="en-US" altLang="en-US" sz="1600" dirty="0" err="1">
                <a:latin typeface="+mn-lt"/>
                <a:cs typeface="Arial" panose="020B0604020202020204" pitchFamily="34" charset="0"/>
              </a:rPr>
              <a:t>Secara</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matematis</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dinyatakan</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dengan</a:t>
            </a:r>
            <a:r>
              <a:rPr lang="en-US" altLang="en-US" sz="1600" dirty="0">
                <a:latin typeface="+mn-lt"/>
                <a:cs typeface="Arial" panose="020B0604020202020204" pitchFamily="34" charset="0"/>
              </a:rPr>
              <a:t> </a:t>
            </a:r>
            <a:r>
              <a:rPr lang="en-US" altLang="en-US" sz="1600" dirty="0" err="1">
                <a:latin typeface="+mn-lt"/>
                <a:cs typeface="Arial" panose="020B0604020202020204" pitchFamily="34" charset="0"/>
              </a:rPr>
              <a:t>persamaan</a:t>
            </a:r>
            <a:r>
              <a:rPr lang="en-US" altLang="en-US" sz="1600" dirty="0">
                <a:latin typeface="+mn-lt"/>
                <a:cs typeface="Arial" panose="020B0604020202020204" pitchFamily="34" charset="0"/>
              </a:rPr>
              <a:t>:</a:t>
            </a:r>
            <a:endParaRPr lang="id-ID" altLang="en-US" sz="1600" dirty="0">
              <a:latin typeface="+mn-lt"/>
              <a:cs typeface="Arial" panose="020B0604020202020204" pitchFamily="34" charset="0"/>
            </a:endParaRPr>
          </a:p>
        </p:txBody>
      </p:sp>
      <p:grpSp>
        <p:nvGrpSpPr>
          <p:cNvPr id="49163" name="Group 7">
            <a:extLst>
              <a:ext uri="{FF2B5EF4-FFF2-40B4-BE49-F238E27FC236}">
                <a16:creationId xmlns:a16="http://schemas.microsoft.com/office/drawing/2014/main" id="{3AA4A90F-B04B-313C-E7BC-DA8CF130A05B}"/>
              </a:ext>
            </a:extLst>
          </p:cNvPr>
          <p:cNvGrpSpPr>
            <a:grpSpLocks/>
          </p:cNvGrpSpPr>
          <p:nvPr/>
        </p:nvGrpSpPr>
        <p:grpSpPr bwMode="auto">
          <a:xfrm>
            <a:off x="8839200" y="3284538"/>
            <a:ext cx="2425700" cy="2668587"/>
            <a:chOff x="1378569" y="3158024"/>
            <a:chExt cx="2425136" cy="2669063"/>
          </a:xfrm>
        </p:grpSpPr>
        <p:pic>
          <p:nvPicPr>
            <p:cNvPr id="49167" name="Picture 2">
              <a:extLst>
                <a:ext uri="{FF2B5EF4-FFF2-40B4-BE49-F238E27FC236}">
                  <a16:creationId xmlns:a16="http://schemas.microsoft.com/office/drawing/2014/main" id="{E4D79913-A016-4EE0-F3C6-0D92265492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2818" t="82899"/>
            <a:stretch>
              <a:fillRect/>
            </a:stretch>
          </p:blipFill>
          <p:spPr bwMode="auto">
            <a:xfrm>
              <a:off x="1378569" y="4086514"/>
              <a:ext cx="2425136" cy="1740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4767CD24-E93E-9BD3-12BE-5BE7324991FE}"/>
                </a:ext>
              </a:extLst>
            </p:cNvPr>
            <p:cNvCxnSpPr>
              <a:stCxn id="49167" idx="0"/>
            </p:cNvCxnSpPr>
            <p:nvPr/>
          </p:nvCxnSpPr>
          <p:spPr>
            <a:xfrm flipV="1">
              <a:off x="2591137" y="3504161"/>
              <a:ext cx="0" cy="58271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D1458D5C-17AB-A3B9-12DC-1622A9883EAB}"/>
                </a:ext>
              </a:extLst>
            </p:cNvPr>
            <p:cNvCxnSpPr>
              <a:cxnSpLocks/>
            </p:cNvCxnSpPr>
            <p:nvPr/>
          </p:nvCxnSpPr>
          <p:spPr>
            <a:xfrm>
              <a:off x="2581614" y="4726754"/>
              <a:ext cx="0" cy="58271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170" name="TextBox 6">
              <a:extLst>
                <a:ext uri="{FF2B5EF4-FFF2-40B4-BE49-F238E27FC236}">
                  <a16:creationId xmlns:a16="http://schemas.microsoft.com/office/drawing/2014/main" id="{AA22CDAF-0FF3-EE0B-CE63-B071CE6C0BF3}"/>
                </a:ext>
              </a:extLst>
            </p:cNvPr>
            <p:cNvSpPr txBox="1">
              <a:spLocks noChangeArrowheads="1"/>
            </p:cNvSpPr>
            <p:nvPr/>
          </p:nvSpPr>
          <p:spPr bwMode="auto">
            <a:xfrm>
              <a:off x="1666124" y="3158024"/>
              <a:ext cx="2085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t>Gaya Normal (</a:t>
              </a:r>
              <a:r>
                <a:rPr lang="en-US" altLang="en-US" sz="1400" i="1"/>
                <a:t>N</a:t>
              </a:r>
              <a:r>
                <a:rPr lang="en-US" altLang="en-US" sz="1400"/>
                <a:t>)</a:t>
              </a:r>
            </a:p>
          </p:txBody>
        </p:sp>
        <p:sp>
          <p:nvSpPr>
            <p:cNvPr id="49171" name="TextBox 27">
              <a:extLst>
                <a:ext uri="{FF2B5EF4-FFF2-40B4-BE49-F238E27FC236}">
                  <a16:creationId xmlns:a16="http://schemas.microsoft.com/office/drawing/2014/main" id="{F00EF131-6CCE-561B-1A3D-804AB8A03674}"/>
                </a:ext>
              </a:extLst>
            </p:cNvPr>
            <p:cNvSpPr txBox="1">
              <a:spLocks noChangeArrowheads="1"/>
            </p:cNvSpPr>
            <p:nvPr/>
          </p:nvSpPr>
          <p:spPr bwMode="auto">
            <a:xfrm>
              <a:off x="1548221" y="5421806"/>
              <a:ext cx="2085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t>Gaya Berat (</a:t>
              </a:r>
              <a:r>
                <a:rPr lang="en-US" altLang="en-US" sz="1400" i="1"/>
                <a:t>w</a:t>
              </a:r>
              <a:r>
                <a:rPr lang="en-US" altLang="en-US" sz="1400"/>
                <a:t>)</a:t>
              </a:r>
            </a:p>
          </p:txBody>
        </p:sp>
      </p:grpSp>
      <p:grpSp>
        <p:nvGrpSpPr>
          <p:cNvPr id="49164" name="Group 21">
            <a:extLst>
              <a:ext uri="{FF2B5EF4-FFF2-40B4-BE49-F238E27FC236}">
                <a16:creationId xmlns:a16="http://schemas.microsoft.com/office/drawing/2014/main" id="{12E3D066-282B-5A5E-B26A-A82352A86ADD}"/>
              </a:ext>
            </a:extLst>
          </p:cNvPr>
          <p:cNvGrpSpPr>
            <a:grpSpLocks/>
          </p:cNvGrpSpPr>
          <p:nvPr/>
        </p:nvGrpSpPr>
        <p:grpSpPr bwMode="auto">
          <a:xfrm>
            <a:off x="1406525" y="4691063"/>
            <a:ext cx="7256463" cy="1076325"/>
            <a:chOff x="1406922" y="4495800"/>
            <a:chExt cx="7256601" cy="1077838"/>
          </a:xfrm>
        </p:grpSpPr>
        <p:sp>
          <p:nvSpPr>
            <p:cNvPr id="11" name="Rectangle 10">
              <a:extLst>
                <a:ext uri="{FF2B5EF4-FFF2-40B4-BE49-F238E27FC236}">
                  <a16:creationId xmlns:a16="http://schemas.microsoft.com/office/drawing/2014/main" id="{5180BA4D-082F-20EB-755E-C5812CA88CAE}"/>
                </a:ext>
              </a:extLst>
            </p:cNvPr>
            <p:cNvSpPr/>
            <p:nvPr/>
          </p:nvSpPr>
          <p:spPr>
            <a:xfrm>
              <a:off x="1406922" y="4495800"/>
              <a:ext cx="7256601" cy="107783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166" name="Rectangle 9">
              <a:extLst>
                <a:ext uri="{FF2B5EF4-FFF2-40B4-BE49-F238E27FC236}">
                  <a16:creationId xmlns:a16="http://schemas.microsoft.com/office/drawing/2014/main" id="{3F34A370-018E-8F96-BB9E-BEC464B498DC}"/>
                </a:ext>
              </a:extLst>
            </p:cNvPr>
            <p:cNvSpPr>
              <a:spLocks noChangeArrowheads="1"/>
            </p:cNvSpPr>
            <p:nvPr/>
          </p:nvSpPr>
          <p:spPr bwMode="auto">
            <a:xfrm>
              <a:off x="1471888" y="4573054"/>
              <a:ext cx="698631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sz="1800" dirty="0"/>
                <a:t>Tas </a:t>
              </a:r>
              <a:r>
                <a:rPr lang="en-US" altLang="en-US" sz="1800" dirty="0" err="1"/>
                <a:t>memberi</a:t>
              </a:r>
              <a:r>
                <a:rPr lang="en-US" altLang="en-US" sz="1800" dirty="0"/>
                <a:t> </a:t>
              </a:r>
              <a:r>
                <a:rPr lang="en-US" altLang="en-US" sz="1800" dirty="0" err="1"/>
                <a:t>gaya</a:t>
              </a:r>
              <a:r>
                <a:rPr lang="en-US" altLang="en-US" sz="1800" dirty="0"/>
                <a:t> </a:t>
              </a:r>
              <a:r>
                <a:rPr lang="en-US" altLang="en-US" sz="1800" dirty="0" err="1"/>
                <a:t>berat</a:t>
              </a:r>
              <a:r>
                <a:rPr lang="en-US" altLang="en-US" sz="1800" dirty="0"/>
                <a:t> (w) </a:t>
              </a:r>
              <a:r>
                <a:rPr lang="en-US" altLang="en-US" sz="1800" dirty="0" err="1"/>
                <a:t>karena</a:t>
              </a:r>
              <a:r>
                <a:rPr lang="en-US" altLang="en-US" sz="1800" dirty="0"/>
                <a:t> </a:t>
              </a:r>
              <a:r>
                <a:rPr lang="en-US" altLang="en-US" sz="1800" dirty="0" err="1"/>
                <a:t>pengaruh</a:t>
              </a:r>
              <a:r>
                <a:rPr lang="en-US" altLang="en-US" sz="1800" dirty="0"/>
                <a:t> </a:t>
              </a:r>
              <a:r>
                <a:rPr lang="en-US" altLang="en-US" sz="1800" dirty="0" err="1"/>
                <a:t>gravitasi</a:t>
              </a:r>
              <a:r>
                <a:rPr lang="en-US" altLang="en-US" sz="1800" dirty="0"/>
                <a:t> </a:t>
              </a:r>
              <a:r>
                <a:rPr lang="en-US" altLang="en-US" sz="1800" dirty="0" err="1"/>
                <a:t>Bumi</a:t>
              </a:r>
              <a:r>
                <a:rPr lang="en-US" altLang="en-US" sz="1800" dirty="0"/>
                <a:t> </a:t>
              </a:r>
              <a:r>
                <a:rPr lang="en-US" altLang="en-US" sz="1800" dirty="0" err="1"/>
                <a:t>ke</a:t>
              </a:r>
              <a:r>
                <a:rPr lang="en-US" altLang="en-US" sz="1800" dirty="0"/>
                <a:t> </a:t>
              </a:r>
              <a:r>
                <a:rPr lang="en-US" altLang="en-US" sz="1800" dirty="0" err="1"/>
                <a:t>bawah</a:t>
              </a:r>
              <a:r>
                <a:rPr lang="en-US" altLang="en-US" sz="1800" dirty="0"/>
                <a:t>, </a:t>
              </a:r>
              <a:r>
                <a:rPr lang="en-US" altLang="en-US" sz="1800" dirty="0" err="1"/>
                <a:t>namun</a:t>
              </a:r>
              <a:r>
                <a:rPr lang="en-US" altLang="en-US" sz="1800" dirty="0"/>
                <a:t> </a:t>
              </a:r>
              <a:r>
                <a:rPr lang="en-US" altLang="en-US" sz="1800" dirty="0" err="1"/>
                <a:t>meja</a:t>
              </a:r>
              <a:r>
                <a:rPr lang="en-US" altLang="en-US" sz="1800" dirty="0"/>
                <a:t> </a:t>
              </a:r>
              <a:r>
                <a:rPr lang="en-US" altLang="en-US" sz="1800" dirty="0" err="1"/>
                <a:t>memberikan</a:t>
              </a:r>
              <a:r>
                <a:rPr lang="en-US" altLang="en-US" sz="1800" dirty="0"/>
                <a:t> </a:t>
              </a:r>
              <a:r>
                <a:rPr lang="en-US" altLang="en-US" sz="1800" dirty="0" err="1"/>
                <a:t>gaya</a:t>
              </a:r>
              <a:r>
                <a:rPr lang="en-US" altLang="en-US" sz="1800" dirty="0"/>
                <a:t> normal (N) yang </a:t>
              </a:r>
              <a:r>
                <a:rPr lang="en-US" altLang="en-US" sz="1800" dirty="0" err="1"/>
                <a:t>besarnya</a:t>
              </a:r>
              <a:r>
                <a:rPr lang="en-US" altLang="en-US" sz="1800" dirty="0"/>
                <a:t> </a:t>
              </a:r>
              <a:r>
                <a:rPr lang="en-US" altLang="en-US" sz="1800" dirty="0" err="1"/>
                <a:t>sama</a:t>
              </a:r>
              <a:r>
                <a:rPr lang="en-US" altLang="en-US" sz="1800" dirty="0"/>
                <a:t> </a:t>
              </a:r>
              <a:r>
                <a:rPr lang="en-US" altLang="en-US" sz="1800" dirty="0" err="1"/>
                <a:t>dengan</a:t>
              </a:r>
              <a:r>
                <a:rPr lang="en-US" altLang="en-US" sz="1800" dirty="0"/>
                <a:t> </a:t>
              </a:r>
              <a:r>
                <a:rPr lang="en-US" altLang="en-US" sz="1800" dirty="0" err="1"/>
                <a:t>gaya</a:t>
              </a:r>
              <a:r>
                <a:rPr lang="en-US" altLang="en-US" sz="1800" dirty="0"/>
                <a:t> </a:t>
              </a:r>
              <a:r>
                <a:rPr lang="en-US" altLang="en-US" sz="1800" dirty="0" err="1"/>
                <a:t>berat</a:t>
              </a:r>
              <a:r>
                <a:rPr lang="en-US" altLang="en-US" sz="1800" dirty="0"/>
                <a:t> </a:t>
              </a:r>
              <a:r>
                <a:rPr lang="en-US" altLang="en-US" sz="1800" dirty="0" err="1"/>
                <a:t>arahnya</a:t>
              </a:r>
              <a:r>
                <a:rPr lang="en-US" altLang="en-US" sz="1800" dirty="0"/>
                <a:t> </a:t>
              </a:r>
              <a:r>
                <a:rPr lang="en-US" altLang="en-US" sz="1800" dirty="0" err="1"/>
                <a:t>ke</a:t>
              </a:r>
              <a:r>
                <a:rPr lang="en-US" altLang="en-US" sz="1800" dirty="0"/>
                <a:t> </a:t>
              </a:r>
              <a:r>
                <a:rPr lang="en-US" altLang="en-US" sz="1800" dirty="0" err="1"/>
                <a:t>atas</a:t>
              </a:r>
              <a:r>
                <a:rPr lang="en-US" altLang="en-US" sz="1800" dirty="0"/>
                <a:t>.</a:t>
              </a:r>
              <a:endParaRPr lang="en-US" altLang="en-US" sz="1800" dirty="0">
                <a:latin typeface="Arial Rounded MT Bold" panose="020F0704030504030204" pitchFamily="34" charset="77"/>
              </a:endParaRPr>
            </a:p>
          </p:txBody>
        </p:sp>
      </p:grpSp>
      <p:pic>
        <p:nvPicPr>
          <p:cNvPr id="22"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49163"/>
                                        </p:tgtEl>
                                        <p:attrNameLst>
                                          <p:attrName>style.visibility</p:attrName>
                                        </p:attrNameLst>
                                      </p:cBhvr>
                                      <p:to>
                                        <p:strVal val="visible"/>
                                      </p:to>
                                    </p:set>
                                    <p:animEffect transition="in" filter="fade">
                                      <p:cBhvr>
                                        <p:cTn id="25" dur="500"/>
                                        <p:tgtEl>
                                          <p:spTgt spid="49163"/>
                                        </p:tgtEl>
                                      </p:cBhvr>
                                    </p:animEffec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49164"/>
                                        </p:tgtEl>
                                        <p:attrNameLst>
                                          <p:attrName>style.visibility</p:attrName>
                                        </p:attrNameLst>
                                      </p:cBhvr>
                                      <p:to>
                                        <p:strVal val="visible"/>
                                      </p:to>
                                    </p:set>
                                    <p:animEffect transition="in" filter="fade">
                                      <p:cBhvr>
                                        <p:cTn id="29" dur="1000"/>
                                        <p:tgtEl>
                                          <p:spTgt spid="49164"/>
                                        </p:tgtEl>
                                      </p:cBhvr>
                                    </p:animEffect>
                                    <p:anim calcmode="lin" valueType="num">
                                      <p:cBhvr>
                                        <p:cTn id="30" dur="1000" fill="hold"/>
                                        <p:tgtEl>
                                          <p:spTgt spid="49164"/>
                                        </p:tgtEl>
                                        <p:attrNameLst>
                                          <p:attrName>ppt_x</p:attrName>
                                        </p:attrNameLst>
                                      </p:cBhvr>
                                      <p:tavLst>
                                        <p:tav tm="0">
                                          <p:val>
                                            <p:strVal val="#ppt_x"/>
                                          </p:val>
                                        </p:tav>
                                        <p:tav tm="100000">
                                          <p:val>
                                            <p:strVal val="#ppt_x"/>
                                          </p:val>
                                        </p:tav>
                                      </p:tavLst>
                                    </p:anim>
                                    <p:anim calcmode="lin" valueType="num">
                                      <p:cBhvr>
                                        <p:cTn id="31" dur="1000" fill="hold"/>
                                        <p:tgtEl>
                                          <p:spTgt spid="491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animBg="1"/>
      <p:bldP spid="21"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7" name="TextBox 5">
            <a:extLst>
              <a:ext uri="{FF2B5EF4-FFF2-40B4-BE49-F238E27FC236}">
                <a16:creationId xmlns:a16="http://schemas.microsoft.com/office/drawing/2014/main" id="{859DE29B-DD0C-73E0-5DFC-49DE46605208}"/>
              </a:ext>
            </a:extLst>
          </p:cNvPr>
          <p:cNvSpPr txBox="1">
            <a:spLocks noChangeArrowheads="1"/>
          </p:cNvSpPr>
          <p:nvPr/>
        </p:nvSpPr>
        <p:spPr bwMode="auto">
          <a:xfrm>
            <a:off x="2514600" y="990600"/>
            <a:ext cx="3124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sz="2400">
                <a:latin typeface="Arial Rounded MT Bold" panose="020F0704030504030204" pitchFamily="34" charset="77"/>
                <a:cs typeface="Arial" panose="020B0604020202020204" pitchFamily="34" charset="0"/>
              </a:rPr>
              <a:t> </a:t>
            </a:r>
            <a:endParaRPr lang="id-ID" altLang="en-US" sz="2400">
              <a:latin typeface="Arial Rounded MT Bold" panose="020F0704030504030204" pitchFamily="34" charset="77"/>
              <a:cs typeface="Arial" panose="020B0604020202020204" pitchFamily="34" charset="0"/>
            </a:endParaRPr>
          </a:p>
        </p:txBody>
      </p:sp>
      <p:sp>
        <p:nvSpPr>
          <p:cNvPr id="14" name="Pentagon 13">
            <a:extLst>
              <a:ext uri="{FF2B5EF4-FFF2-40B4-BE49-F238E27FC236}">
                <a16:creationId xmlns:a16="http://schemas.microsoft.com/office/drawing/2014/main" id="{0FCD7C04-4DC9-FA95-D572-4592A1E52098}"/>
              </a:ext>
            </a:extLst>
          </p:cNvPr>
          <p:cNvSpPr/>
          <p:nvPr/>
        </p:nvSpPr>
        <p:spPr>
          <a:xfrm>
            <a:off x="-103188" y="436563"/>
            <a:ext cx="6019801"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Rectangle 24">
            <a:extLst>
              <a:ext uri="{FF2B5EF4-FFF2-40B4-BE49-F238E27FC236}">
                <a16:creationId xmlns:a16="http://schemas.microsoft.com/office/drawing/2014/main" id="{841344D9-CEF5-61BD-B06B-F0B716AF2D97}"/>
              </a:ext>
            </a:extLst>
          </p:cNvPr>
          <p:cNvSpPr>
            <a:spLocks noChangeArrowheads="1"/>
          </p:cNvSpPr>
          <p:nvPr/>
        </p:nvSpPr>
        <p:spPr bwMode="auto">
          <a:xfrm>
            <a:off x="152400" y="549275"/>
            <a:ext cx="5010150" cy="461963"/>
          </a:xfrm>
          <a:prstGeom prst="rect">
            <a:avLst/>
          </a:prstGeom>
          <a:noFill/>
          <a:ln>
            <a:noFill/>
          </a:ln>
          <a:effec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Contoh</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Dalam</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Kehidupan</a:t>
            </a:r>
            <a:r>
              <a:rPr lang="en-US" altLang="en-US" sz="2400" b="1" dirty="0">
                <a:latin typeface="+mn-lt"/>
                <a:cs typeface="Calibri" panose="020F0502020204030204" pitchFamily="34" charset="0"/>
              </a:rPr>
              <a:t> </a:t>
            </a:r>
            <a:r>
              <a:rPr lang="en-US" altLang="en-US" sz="2400" b="1" dirty="0" err="1">
                <a:latin typeface="+mn-lt"/>
                <a:cs typeface="Calibri" panose="020F0502020204030204" pitchFamily="34" charset="0"/>
              </a:rPr>
              <a:t>Sehari</a:t>
            </a:r>
            <a:r>
              <a:rPr lang="en-US" altLang="en-US" sz="2400" b="1" dirty="0">
                <a:latin typeface="+mn-lt"/>
                <a:cs typeface="Calibri" panose="020F0502020204030204" pitchFamily="34" charset="0"/>
              </a:rPr>
              <a:t>-Hari</a:t>
            </a:r>
          </a:p>
        </p:txBody>
      </p:sp>
      <p:grpSp>
        <p:nvGrpSpPr>
          <p:cNvPr id="50180" name="Group 22">
            <a:extLst>
              <a:ext uri="{FF2B5EF4-FFF2-40B4-BE49-F238E27FC236}">
                <a16:creationId xmlns:a16="http://schemas.microsoft.com/office/drawing/2014/main" id="{DDDD5128-C2AE-4BCC-A49B-054E24DBA5DC}"/>
              </a:ext>
            </a:extLst>
          </p:cNvPr>
          <p:cNvGrpSpPr>
            <a:grpSpLocks/>
          </p:cNvGrpSpPr>
          <p:nvPr/>
        </p:nvGrpSpPr>
        <p:grpSpPr bwMode="auto">
          <a:xfrm>
            <a:off x="1219200" y="1752600"/>
            <a:ext cx="5334000" cy="647700"/>
            <a:chOff x="1219200" y="1751942"/>
            <a:chExt cx="9829800" cy="915058"/>
          </a:xfrm>
        </p:grpSpPr>
        <p:sp>
          <p:nvSpPr>
            <p:cNvPr id="16" name="Pentagon 15">
              <a:extLst>
                <a:ext uri="{FF2B5EF4-FFF2-40B4-BE49-F238E27FC236}">
                  <a16:creationId xmlns:a16="http://schemas.microsoft.com/office/drawing/2014/main" id="{DA2EFF0F-2132-5641-474F-729AF216626B}"/>
                </a:ext>
              </a:extLst>
            </p:cNvPr>
            <p:cNvSpPr/>
            <p:nvPr/>
          </p:nvSpPr>
          <p:spPr>
            <a:xfrm>
              <a:off x="1295264" y="1828197"/>
              <a:ext cx="9753736" cy="838803"/>
            </a:xfrm>
            <a:prstGeom prst="homePlate">
              <a:avLst>
                <a:gd name="adj" fmla="val 610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endParaRPr lang="en-US" dirty="0"/>
            </a:p>
          </p:txBody>
        </p:sp>
        <p:sp>
          <p:nvSpPr>
            <p:cNvPr id="17" name="Pentagon 16">
              <a:extLst>
                <a:ext uri="{FF2B5EF4-FFF2-40B4-BE49-F238E27FC236}">
                  <a16:creationId xmlns:a16="http://schemas.microsoft.com/office/drawing/2014/main" id="{C64FA6FD-F51C-CB04-9463-670EF280BD30}"/>
                </a:ext>
              </a:extLst>
            </p:cNvPr>
            <p:cNvSpPr/>
            <p:nvPr/>
          </p:nvSpPr>
          <p:spPr>
            <a:xfrm>
              <a:off x="1219200" y="1751942"/>
              <a:ext cx="9753736" cy="838803"/>
            </a:xfrm>
            <a:prstGeom prst="homePlate">
              <a:avLst>
                <a:gd name="adj" fmla="val 6104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ID" altLang="en-US" dirty="0">
                  <a:solidFill>
                    <a:schemeClr val="tx1"/>
                  </a:solidFill>
                </a:rPr>
                <a:t>Pada </a:t>
              </a:r>
              <a:r>
                <a:rPr lang="en-ID" altLang="en-US" dirty="0" err="1">
                  <a:solidFill>
                    <a:schemeClr val="tx1"/>
                  </a:solidFill>
                </a:rPr>
                <a:t>saat</a:t>
              </a:r>
              <a:r>
                <a:rPr lang="en-ID" altLang="en-US" dirty="0">
                  <a:solidFill>
                    <a:schemeClr val="tx1"/>
                  </a:solidFill>
                </a:rPr>
                <a:t> </a:t>
              </a:r>
              <a:r>
                <a:rPr lang="en-ID" altLang="en-US" dirty="0" err="1">
                  <a:solidFill>
                    <a:schemeClr val="tx1"/>
                  </a:solidFill>
                </a:rPr>
                <a:t>berjalan</a:t>
              </a:r>
              <a:r>
                <a:rPr lang="en-ID" altLang="en-US" dirty="0">
                  <a:solidFill>
                    <a:schemeClr val="tx1"/>
                  </a:solidFill>
                </a:rPr>
                <a:t> </a:t>
              </a:r>
              <a:r>
                <a:rPr lang="en-ID" altLang="en-US" dirty="0" err="1">
                  <a:solidFill>
                    <a:schemeClr val="tx1"/>
                  </a:solidFill>
                </a:rPr>
                <a:t>ke</a:t>
              </a:r>
              <a:r>
                <a:rPr lang="en-ID" altLang="en-US" dirty="0">
                  <a:solidFill>
                    <a:schemeClr val="tx1"/>
                  </a:solidFill>
                </a:rPr>
                <a:t> </a:t>
              </a:r>
              <a:r>
                <a:rPr lang="en-ID" altLang="en-US" dirty="0" err="1">
                  <a:solidFill>
                    <a:schemeClr val="tx1"/>
                  </a:solidFill>
                </a:rPr>
                <a:t>depan</a:t>
              </a:r>
              <a:r>
                <a:rPr lang="en-ID" altLang="en-US" dirty="0">
                  <a:solidFill>
                    <a:schemeClr val="tx1"/>
                  </a:solidFill>
                </a:rPr>
                <a:t> </a:t>
              </a:r>
              <a:r>
                <a:rPr lang="en-ID" altLang="en-US" dirty="0" err="1">
                  <a:solidFill>
                    <a:schemeClr val="tx1"/>
                  </a:solidFill>
                </a:rPr>
                <a:t>maka</a:t>
              </a:r>
              <a:r>
                <a:rPr lang="en-ID" altLang="en-US" dirty="0">
                  <a:solidFill>
                    <a:schemeClr val="tx1"/>
                  </a:solidFill>
                </a:rPr>
                <a:t> </a:t>
              </a:r>
              <a:r>
                <a:rPr lang="en-ID" altLang="en-US" dirty="0" err="1">
                  <a:solidFill>
                    <a:schemeClr val="tx1"/>
                  </a:solidFill>
                </a:rPr>
                <a:t>gaya</a:t>
              </a:r>
              <a:r>
                <a:rPr lang="en-ID" altLang="en-US" dirty="0">
                  <a:solidFill>
                    <a:schemeClr val="tx1"/>
                  </a:solidFill>
                </a:rPr>
                <a:t> </a:t>
              </a:r>
              <a:r>
                <a:rPr lang="en-ID" altLang="en-US" dirty="0" err="1">
                  <a:solidFill>
                    <a:schemeClr val="tx1"/>
                  </a:solidFill>
                </a:rPr>
                <a:t>gesek</a:t>
              </a:r>
              <a:r>
                <a:rPr lang="en-ID" altLang="en-US" dirty="0">
                  <a:solidFill>
                    <a:schemeClr val="tx1"/>
                  </a:solidFill>
                </a:rPr>
                <a:t> </a:t>
              </a:r>
              <a:r>
                <a:rPr lang="en-ID" altLang="en-US" dirty="0" err="1">
                  <a:solidFill>
                    <a:schemeClr val="tx1"/>
                  </a:solidFill>
                </a:rPr>
                <a:t>memberikan</a:t>
              </a:r>
              <a:r>
                <a:rPr lang="en-ID" altLang="en-US" dirty="0">
                  <a:solidFill>
                    <a:schemeClr val="tx1"/>
                  </a:solidFill>
                </a:rPr>
                <a:t> </a:t>
              </a:r>
              <a:r>
                <a:rPr lang="en-ID" altLang="en-US" dirty="0" err="1">
                  <a:solidFill>
                    <a:schemeClr val="tx1"/>
                  </a:solidFill>
                </a:rPr>
                <a:t>reaksi</a:t>
              </a:r>
              <a:r>
                <a:rPr lang="en-ID" altLang="en-US" dirty="0">
                  <a:solidFill>
                    <a:schemeClr val="tx1"/>
                  </a:solidFill>
                </a:rPr>
                <a:t> </a:t>
              </a:r>
              <a:r>
                <a:rPr lang="en-ID" altLang="en-US" dirty="0" err="1">
                  <a:solidFill>
                    <a:schemeClr val="tx1"/>
                  </a:solidFill>
                </a:rPr>
                <a:t>ke</a:t>
              </a:r>
              <a:r>
                <a:rPr lang="en-ID" altLang="en-US" dirty="0">
                  <a:solidFill>
                    <a:schemeClr val="tx1"/>
                  </a:solidFill>
                </a:rPr>
                <a:t> </a:t>
              </a:r>
              <a:r>
                <a:rPr lang="en-ID" altLang="en-US" dirty="0" err="1">
                  <a:solidFill>
                    <a:schemeClr val="tx1"/>
                  </a:solidFill>
                </a:rPr>
                <a:t>belakang</a:t>
              </a:r>
              <a:r>
                <a:rPr lang="en-ID" altLang="en-US" dirty="0">
                  <a:solidFill>
                    <a:schemeClr val="tx1"/>
                  </a:solidFill>
                </a:rPr>
                <a:t>.</a:t>
              </a:r>
            </a:p>
          </p:txBody>
        </p:sp>
      </p:grpSp>
      <p:grpSp>
        <p:nvGrpSpPr>
          <p:cNvPr id="50181" name="Group 16">
            <a:extLst>
              <a:ext uri="{FF2B5EF4-FFF2-40B4-BE49-F238E27FC236}">
                <a16:creationId xmlns:a16="http://schemas.microsoft.com/office/drawing/2014/main" id="{D9DCF833-3C2E-AAE0-FA9C-65EDEF0FA648}"/>
              </a:ext>
            </a:extLst>
          </p:cNvPr>
          <p:cNvGrpSpPr>
            <a:grpSpLocks/>
          </p:cNvGrpSpPr>
          <p:nvPr/>
        </p:nvGrpSpPr>
        <p:grpSpPr bwMode="auto">
          <a:xfrm>
            <a:off x="1219200" y="2841625"/>
            <a:ext cx="5334000" cy="700088"/>
            <a:chOff x="1371600" y="2829838"/>
            <a:chExt cx="9800678" cy="699694"/>
          </a:xfrm>
        </p:grpSpPr>
        <p:sp>
          <p:nvSpPr>
            <p:cNvPr id="19" name="Pentagon 18">
              <a:extLst>
                <a:ext uri="{FF2B5EF4-FFF2-40B4-BE49-F238E27FC236}">
                  <a16:creationId xmlns:a16="http://schemas.microsoft.com/office/drawing/2014/main" id="{EE8C147A-906A-3C00-38DB-89D5D2699F12}"/>
                </a:ext>
              </a:extLst>
            </p:cNvPr>
            <p:cNvSpPr/>
            <p:nvPr/>
          </p:nvSpPr>
          <p:spPr>
            <a:xfrm>
              <a:off x="1418270" y="2894889"/>
              <a:ext cx="9754008" cy="634643"/>
            </a:xfrm>
            <a:prstGeom prst="homePlate">
              <a:avLst>
                <a:gd name="adj" fmla="val 610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endParaRPr lang="en-US" dirty="0"/>
            </a:p>
          </p:txBody>
        </p:sp>
        <p:sp>
          <p:nvSpPr>
            <p:cNvPr id="20" name="Pentagon 19">
              <a:extLst>
                <a:ext uri="{FF2B5EF4-FFF2-40B4-BE49-F238E27FC236}">
                  <a16:creationId xmlns:a16="http://schemas.microsoft.com/office/drawing/2014/main" id="{A501AC6E-526B-6A96-C644-1D66C01BDEF7}"/>
                </a:ext>
              </a:extLst>
            </p:cNvPr>
            <p:cNvSpPr/>
            <p:nvPr/>
          </p:nvSpPr>
          <p:spPr>
            <a:xfrm>
              <a:off x="1371600" y="2829838"/>
              <a:ext cx="9754008" cy="634643"/>
            </a:xfrm>
            <a:prstGeom prst="homePlate">
              <a:avLst>
                <a:gd name="adj" fmla="val 6104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ID" altLang="en-US" dirty="0">
                  <a:solidFill>
                    <a:schemeClr val="tx1"/>
                  </a:solidFill>
                </a:rPr>
                <a:t>Bola yang </a:t>
              </a:r>
              <a:r>
                <a:rPr lang="en-ID" altLang="en-US" dirty="0" err="1">
                  <a:solidFill>
                    <a:schemeClr val="tx1"/>
                  </a:solidFill>
                </a:rPr>
                <a:t>dilempar</a:t>
              </a:r>
              <a:r>
                <a:rPr lang="en-ID" altLang="en-US" dirty="0">
                  <a:solidFill>
                    <a:schemeClr val="tx1"/>
                  </a:solidFill>
                </a:rPr>
                <a:t> </a:t>
              </a:r>
              <a:r>
                <a:rPr lang="en-ID" altLang="en-US" dirty="0" err="1">
                  <a:solidFill>
                    <a:schemeClr val="tx1"/>
                  </a:solidFill>
                </a:rPr>
                <a:t>ke</a:t>
              </a:r>
              <a:r>
                <a:rPr lang="en-ID" altLang="en-US" dirty="0">
                  <a:solidFill>
                    <a:schemeClr val="tx1"/>
                  </a:solidFill>
                </a:rPr>
                <a:t> </a:t>
              </a:r>
              <a:r>
                <a:rPr lang="en-ID" altLang="en-US" dirty="0" err="1">
                  <a:solidFill>
                    <a:schemeClr val="tx1"/>
                  </a:solidFill>
                </a:rPr>
                <a:t>dinding</a:t>
              </a:r>
              <a:r>
                <a:rPr lang="en-ID" altLang="en-US" dirty="0">
                  <a:solidFill>
                    <a:schemeClr val="tx1"/>
                  </a:solidFill>
                </a:rPr>
                <a:t> </a:t>
              </a:r>
              <a:r>
                <a:rPr lang="en-ID" altLang="en-US" dirty="0" err="1">
                  <a:solidFill>
                    <a:schemeClr val="tx1"/>
                  </a:solidFill>
                </a:rPr>
                <a:t>akan</a:t>
              </a:r>
              <a:r>
                <a:rPr lang="en-ID" altLang="en-US" dirty="0">
                  <a:solidFill>
                    <a:schemeClr val="tx1"/>
                  </a:solidFill>
                </a:rPr>
                <a:t> </a:t>
              </a:r>
              <a:r>
                <a:rPr lang="en-ID" altLang="en-US" dirty="0" err="1">
                  <a:solidFill>
                    <a:schemeClr val="tx1"/>
                  </a:solidFill>
                </a:rPr>
                <a:t>memantulkan</a:t>
              </a:r>
              <a:r>
                <a:rPr lang="en-ID" altLang="en-US" dirty="0">
                  <a:solidFill>
                    <a:schemeClr val="tx1"/>
                  </a:solidFill>
                </a:rPr>
                <a:t> </a:t>
              </a:r>
              <a:r>
                <a:rPr lang="en-ID" altLang="en-US" dirty="0" err="1">
                  <a:solidFill>
                    <a:schemeClr val="tx1"/>
                  </a:solidFill>
                </a:rPr>
                <a:t>ke</a:t>
              </a:r>
              <a:r>
                <a:rPr lang="en-ID" altLang="en-US" dirty="0">
                  <a:solidFill>
                    <a:schemeClr val="tx1"/>
                  </a:solidFill>
                </a:rPr>
                <a:t> </a:t>
              </a:r>
              <a:r>
                <a:rPr lang="en-ID" altLang="en-US" dirty="0" err="1">
                  <a:solidFill>
                    <a:schemeClr val="tx1"/>
                  </a:solidFill>
                </a:rPr>
                <a:t>arah</a:t>
              </a:r>
              <a:r>
                <a:rPr lang="en-ID" altLang="en-US" dirty="0">
                  <a:solidFill>
                    <a:schemeClr val="tx1"/>
                  </a:solidFill>
                </a:rPr>
                <a:t> yang </a:t>
              </a:r>
              <a:r>
                <a:rPr lang="en-ID" altLang="en-US" dirty="0" err="1">
                  <a:solidFill>
                    <a:schemeClr val="tx1"/>
                  </a:solidFill>
                </a:rPr>
                <a:t>berlawanan</a:t>
              </a:r>
              <a:r>
                <a:rPr lang="en-ID" altLang="en-US" dirty="0">
                  <a:solidFill>
                    <a:schemeClr val="tx1"/>
                  </a:solidFill>
                </a:rPr>
                <a:t>.</a:t>
              </a:r>
            </a:p>
          </p:txBody>
        </p:sp>
      </p:grpSp>
      <p:grpSp>
        <p:nvGrpSpPr>
          <p:cNvPr id="50182" name="Group 18">
            <a:extLst>
              <a:ext uri="{FF2B5EF4-FFF2-40B4-BE49-F238E27FC236}">
                <a16:creationId xmlns:a16="http://schemas.microsoft.com/office/drawing/2014/main" id="{B2AD70C5-33ED-8662-E71F-7ED74DBCB06B}"/>
              </a:ext>
            </a:extLst>
          </p:cNvPr>
          <p:cNvGrpSpPr>
            <a:grpSpLocks/>
          </p:cNvGrpSpPr>
          <p:nvPr/>
        </p:nvGrpSpPr>
        <p:grpSpPr bwMode="auto">
          <a:xfrm>
            <a:off x="1219200" y="3917950"/>
            <a:ext cx="5334000" cy="714375"/>
            <a:chOff x="1371600" y="3700919"/>
            <a:chExt cx="9800678" cy="714206"/>
          </a:xfrm>
        </p:grpSpPr>
        <p:sp>
          <p:nvSpPr>
            <p:cNvPr id="23" name="Pentagon 22">
              <a:extLst>
                <a:ext uri="{FF2B5EF4-FFF2-40B4-BE49-F238E27FC236}">
                  <a16:creationId xmlns:a16="http://schemas.microsoft.com/office/drawing/2014/main" id="{BFCD65D2-2349-8262-3C28-A8ECC843553F}"/>
                </a:ext>
              </a:extLst>
            </p:cNvPr>
            <p:cNvSpPr/>
            <p:nvPr/>
          </p:nvSpPr>
          <p:spPr>
            <a:xfrm>
              <a:off x="1418270" y="3781863"/>
              <a:ext cx="9754008" cy="633262"/>
            </a:xfrm>
            <a:prstGeom prst="homePlate">
              <a:avLst>
                <a:gd name="adj" fmla="val 610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endParaRPr lang="en-US" dirty="0"/>
            </a:p>
          </p:txBody>
        </p:sp>
        <p:sp>
          <p:nvSpPr>
            <p:cNvPr id="24" name="Pentagon 23">
              <a:extLst>
                <a:ext uri="{FF2B5EF4-FFF2-40B4-BE49-F238E27FC236}">
                  <a16:creationId xmlns:a16="http://schemas.microsoft.com/office/drawing/2014/main" id="{7304FD26-B629-97B9-7DAD-42D623191930}"/>
                </a:ext>
              </a:extLst>
            </p:cNvPr>
            <p:cNvSpPr/>
            <p:nvPr/>
          </p:nvSpPr>
          <p:spPr>
            <a:xfrm>
              <a:off x="1371600" y="3700919"/>
              <a:ext cx="9754008" cy="633263"/>
            </a:xfrm>
            <a:prstGeom prst="homePlate">
              <a:avLst>
                <a:gd name="adj" fmla="val 6104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ID" altLang="en-US" dirty="0">
                  <a:solidFill>
                    <a:schemeClr val="tx1"/>
                  </a:solidFill>
                </a:rPr>
                <a:t>Ketika </a:t>
              </a:r>
              <a:r>
                <a:rPr lang="en-ID" altLang="en-US" dirty="0" err="1">
                  <a:solidFill>
                    <a:schemeClr val="tx1"/>
                  </a:solidFill>
                </a:rPr>
                <a:t>peluncuran</a:t>
              </a:r>
              <a:r>
                <a:rPr lang="en-ID" altLang="en-US" dirty="0">
                  <a:solidFill>
                    <a:schemeClr val="tx1"/>
                  </a:solidFill>
                </a:rPr>
                <a:t> </a:t>
              </a:r>
              <a:r>
                <a:rPr lang="en-ID" altLang="en-US" dirty="0" err="1">
                  <a:solidFill>
                    <a:schemeClr val="tx1"/>
                  </a:solidFill>
                </a:rPr>
                <a:t>roket</a:t>
              </a:r>
              <a:r>
                <a:rPr lang="en-ID" altLang="en-US" dirty="0">
                  <a:solidFill>
                    <a:schemeClr val="tx1"/>
                  </a:solidFill>
                </a:rPr>
                <a:t> ,</a:t>
              </a:r>
              <a:r>
                <a:rPr lang="en-ID" altLang="en-US" dirty="0" err="1">
                  <a:solidFill>
                    <a:schemeClr val="tx1"/>
                  </a:solidFill>
                </a:rPr>
                <a:t>maka</a:t>
              </a:r>
              <a:r>
                <a:rPr lang="en-ID" altLang="en-US" dirty="0">
                  <a:solidFill>
                    <a:schemeClr val="tx1"/>
                  </a:solidFill>
                </a:rPr>
                <a:t> </a:t>
              </a:r>
              <a:r>
                <a:rPr lang="en-ID" altLang="en-US" dirty="0" err="1">
                  <a:solidFill>
                    <a:schemeClr val="tx1"/>
                  </a:solidFill>
                </a:rPr>
                <a:t>gaya</a:t>
              </a:r>
              <a:r>
                <a:rPr lang="en-ID" altLang="en-US" dirty="0">
                  <a:solidFill>
                    <a:schemeClr val="tx1"/>
                  </a:solidFill>
                </a:rPr>
                <a:t> </a:t>
              </a:r>
              <a:r>
                <a:rPr lang="en-ID" altLang="en-US" dirty="0" err="1">
                  <a:solidFill>
                    <a:schemeClr val="tx1"/>
                  </a:solidFill>
                </a:rPr>
                <a:t>dorong</a:t>
              </a:r>
              <a:r>
                <a:rPr lang="en-ID" altLang="en-US" dirty="0">
                  <a:solidFill>
                    <a:schemeClr val="tx1"/>
                  </a:solidFill>
                </a:rPr>
                <a:t> </a:t>
              </a:r>
              <a:r>
                <a:rPr lang="en-ID" altLang="en-US" dirty="0" err="1">
                  <a:solidFill>
                    <a:schemeClr val="tx1"/>
                  </a:solidFill>
                </a:rPr>
                <a:t>roket</a:t>
              </a:r>
              <a:r>
                <a:rPr lang="en-ID" altLang="en-US" dirty="0">
                  <a:solidFill>
                    <a:schemeClr val="tx1"/>
                  </a:solidFill>
                </a:rPr>
                <a:t> </a:t>
              </a:r>
              <a:r>
                <a:rPr lang="en-ID" altLang="en-US" dirty="0" err="1">
                  <a:solidFill>
                    <a:schemeClr val="tx1"/>
                  </a:solidFill>
                </a:rPr>
                <a:t>ke</a:t>
              </a:r>
              <a:r>
                <a:rPr lang="en-ID" altLang="en-US" dirty="0">
                  <a:solidFill>
                    <a:schemeClr val="tx1"/>
                  </a:solidFill>
                </a:rPr>
                <a:t> </a:t>
              </a:r>
              <a:r>
                <a:rPr lang="en-ID" altLang="en-US" dirty="0" err="1">
                  <a:solidFill>
                    <a:schemeClr val="tx1"/>
                  </a:solidFill>
                </a:rPr>
                <a:t>bawah</a:t>
              </a:r>
              <a:r>
                <a:rPr lang="en-ID" altLang="en-US" dirty="0">
                  <a:solidFill>
                    <a:schemeClr val="tx1"/>
                  </a:solidFill>
                </a:rPr>
                <a:t>, </a:t>
              </a:r>
              <a:r>
                <a:rPr lang="en-ID" altLang="en-US" dirty="0" err="1">
                  <a:solidFill>
                    <a:schemeClr val="tx1"/>
                  </a:solidFill>
                </a:rPr>
                <a:t>mengakibatkan</a:t>
              </a:r>
              <a:r>
                <a:rPr lang="en-ID" altLang="en-US" dirty="0">
                  <a:solidFill>
                    <a:schemeClr val="tx1"/>
                  </a:solidFill>
                </a:rPr>
                <a:t> </a:t>
              </a:r>
              <a:r>
                <a:rPr lang="en-ID" altLang="en-US" dirty="0" err="1">
                  <a:solidFill>
                    <a:schemeClr val="tx1"/>
                  </a:solidFill>
                </a:rPr>
                <a:t>roket</a:t>
              </a:r>
              <a:r>
                <a:rPr lang="en-ID" altLang="en-US" dirty="0">
                  <a:solidFill>
                    <a:schemeClr val="tx1"/>
                  </a:solidFill>
                </a:rPr>
                <a:t> </a:t>
              </a:r>
              <a:r>
                <a:rPr lang="en-ID" altLang="en-US" dirty="0" err="1">
                  <a:solidFill>
                    <a:schemeClr val="tx1"/>
                  </a:solidFill>
                </a:rPr>
                <a:t>terdorong</a:t>
              </a:r>
              <a:r>
                <a:rPr lang="en-ID" altLang="en-US" dirty="0">
                  <a:solidFill>
                    <a:schemeClr val="tx1"/>
                  </a:solidFill>
                </a:rPr>
                <a:t> </a:t>
              </a:r>
              <a:r>
                <a:rPr lang="en-ID" altLang="en-US" dirty="0" err="1">
                  <a:solidFill>
                    <a:schemeClr val="tx1"/>
                  </a:solidFill>
                </a:rPr>
                <a:t>ke</a:t>
              </a:r>
              <a:r>
                <a:rPr lang="en-ID" altLang="en-US" dirty="0">
                  <a:solidFill>
                    <a:schemeClr val="tx1"/>
                  </a:solidFill>
                </a:rPr>
                <a:t> </a:t>
              </a:r>
              <a:r>
                <a:rPr lang="en-ID" altLang="en-US" dirty="0" err="1">
                  <a:solidFill>
                    <a:schemeClr val="tx1"/>
                  </a:solidFill>
                </a:rPr>
                <a:t>atas</a:t>
              </a:r>
              <a:r>
                <a:rPr lang="en-ID" altLang="en-US" dirty="0">
                  <a:solidFill>
                    <a:schemeClr val="tx1"/>
                  </a:solidFill>
                </a:rPr>
                <a:t>.</a:t>
              </a:r>
            </a:p>
          </p:txBody>
        </p:sp>
      </p:grpSp>
      <p:pic>
        <p:nvPicPr>
          <p:cNvPr id="50183" name="Picture 4" descr="Flying rocket background">
            <a:extLst>
              <a:ext uri="{FF2B5EF4-FFF2-40B4-BE49-F238E27FC236}">
                <a16:creationId xmlns:a16="http://schemas.microsoft.com/office/drawing/2014/main" id="{4BA3D943-7C8A-E82B-EDDD-A20FC0573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3438" y="1889125"/>
            <a:ext cx="2538412" cy="253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9" name="Straight Arrow Connector 28">
            <a:extLst>
              <a:ext uri="{FF2B5EF4-FFF2-40B4-BE49-F238E27FC236}">
                <a16:creationId xmlns:a16="http://schemas.microsoft.com/office/drawing/2014/main" id="{1F3C158F-710F-675E-7C4E-CA5248F1C75C}"/>
              </a:ext>
            </a:extLst>
          </p:cNvPr>
          <p:cNvCxnSpPr>
            <a:cxnSpLocks/>
          </p:cNvCxnSpPr>
          <p:nvPr/>
        </p:nvCxnSpPr>
        <p:spPr>
          <a:xfrm flipV="1">
            <a:off x="10210800" y="2932113"/>
            <a:ext cx="0" cy="5842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F76667CC-1C0D-CE5F-0222-DE1A2D79EECA}"/>
              </a:ext>
            </a:extLst>
          </p:cNvPr>
          <p:cNvCxnSpPr>
            <a:cxnSpLocks/>
          </p:cNvCxnSpPr>
          <p:nvPr/>
        </p:nvCxnSpPr>
        <p:spPr>
          <a:xfrm>
            <a:off x="9753600" y="3598863"/>
            <a:ext cx="0" cy="58261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186" name="TextBox 30">
            <a:extLst>
              <a:ext uri="{FF2B5EF4-FFF2-40B4-BE49-F238E27FC236}">
                <a16:creationId xmlns:a16="http://schemas.microsoft.com/office/drawing/2014/main" id="{F5E14BEF-B2BB-EE28-63A2-6AACC00C9604}"/>
              </a:ext>
            </a:extLst>
          </p:cNvPr>
          <p:cNvSpPr txBox="1">
            <a:spLocks noChangeArrowheads="1"/>
          </p:cNvSpPr>
          <p:nvPr/>
        </p:nvSpPr>
        <p:spPr bwMode="auto">
          <a:xfrm>
            <a:off x="9712325" y="3303588"/>
            <a:ext cx="2085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t>Gaya Reaksi</a:t>
            </a:r>
          </a:p>
        </p:txBody>
      </p:sp>
      <p:sp>
        <p:nvSpPr>
          <p:cNvPr id="50187" name="TextBox 31">
            <a:extLst>
              <a:ext uri="{FF2B5EF4-FFF2-40B4-BE49-F238E27FC236}">
                <a16:creationId xmlns:a16="http://schemas.microsoft.com/office/drawing/2014/main" id="{C6E2D587-26DD-7706-DC68-6FF7C69B90EB}"/>
              </a:ext>
            </a:extLst>
          </p:cNvPr>
          <p:cNvSpPr txBox="1">
            <a:spLocks noChangeArrowheads="1"/>
          </p:cNvSpPr>
          <p:nvPr/>
        </p:nvSpPr>
        <p:spPr bwMode="auto">
          <a:xfrm>
            <a:off x="9801225" y="2170113"/>
            <a:ext cx="2085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t>Gaya Berat (</a:t>
            </a:r>
            <a:r>
              <a:rPr lang="en-US" altLang="en-US" sz="1400" i="1"/>
              <a:t>w</a:t>
            </a:r>
            <a:r>
              <a:rPr lang="en-US" altLang="en-US" sz="1400"/>
              <a:t>)</a:t>
            </a:r>
          </a:p>
        </p:txBody>
      </p:sp>
      <p:cxnSp>
        <p:nvCxnSpPr>
          <p:cNvPr id="33" name="Straight Arrow Connector 32">
            <a:extLst>
              <a:ext uri="{FF2B5EF4-FFF2-40B4-BE49-F238E27FC236}">
                <a16:creationId xmlns:a16="http://schemas.microsoft.com/office/drawing/2014/main" id="{5B687354-A296-CD76-D642-36C8E8D81EF3}"/>
              </a:ext>
            </a:extLst>
          </p:cNvPr>
          <p:cNvCxnSpPr>
            <a:cxnSpLocks/>
          </p:cNvCxnSpPr>
          <p:nvPr/>
        </p:nvCxnSpPr>
        <p:spPr>
          <a:xfrm>
            <a:off x="10210800" y="2324100"/>
            <a:ext cx="0" cy="58261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189" name="TextBox 33">
            <a:extLst>
              <a:ext uri="{FF2B5EF4-FFF2-40B4-BE49-F238E27FC236}">
                <a16:creationId xmlns:a16="http://schemas.microsoft.com/office/drawing/2014/main" id="{16308D7D-7776-C05F-6847-D4E928F2F7C4}"/>
              </a:ext>
            </a:extLst>
          </p:cNvPr>
          <p:cNvSpPr txBox="1">
            <a:spLocks noChangeArrowheads="1"/>
          </p:cNvSpPr>
          <p:nvPr/>
        </p:nvSpPr>
        <p:spPr bwMode="auto">
          <a:xfrm>
            <a:off x="8710613" y="4179888"/>
            <a:ext cx="2085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t>Gaya Aksi</a:t>
            </a:r>
          </a:p>
        </p:txBody>
      </p:sp>
      <p:sp>
        <p:nvSpPr>
          <p:cNvPr id="50190" name="Rectangle 26">
            <a:extLst>
              <a:ext uri="{FF2B5EF4-FFF2-40B4-BE49-F238E27FC236}">
                <a16:creationId xmlns:a16="http://schemas.microsoft.com/office/drawing/2014/main" id="{5B7A3DD2-442D-13BF-5FB9-7F43D14D0322}"/>
              </a:ext>
            </a:extLst>
          </p:cNvPr>
          <p:cNvSpPr>
            <a:spLocks noChangeArrowheads="1"/>
          </p:cNvSpPr>
          <p:nvPr/>
        </p:nvSpPr>
        <p:spPr bwMode="auto">
          <a:xfrm>
            <a:off x="9617075" y="6100763"/>
            <a:ext cx="15811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000"/>
              <a:t>Sumber: www.freepik.com</a:t>
            </a:r>
          </a:p>
        </p:txBody>
      </p:sp>
      <p:pic>
        <p:nvPicPr>
          <p:cNvPr id="22"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0180"/>
                                        </p:tgtEl>
                                        <p:attrNameLst>
                                          <p:attrName>style.visibility</p:attrName>
                                        </p:attrNameLst>
                                      </p:cBhvr>
                                      <p:to>
                                        <p:strVal val="visible"/>
                                      </p:to>
                                    </p:set>
                                    <p:animEffect transition="in" filter="fade">
                                      <p:cBhvr>
                                        <p:cTn id="15" dur="500"/>
                                        <p:tgtEl>
                                          <p:spTgt spid="5018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0181"/>
                                        </p:tgtEl>
                                        <p:attrNameLst>
                                          <p:attrName>style.visibility</p:attrName>
                                        </p:attrNameLst>
                                      </p:cBhvr>
                                      <p:to>
                                        <p:strVal val="visible"/>
                                      </p:to>
                                    </p:set>
                                    <p:animEffect transition="in" filter="fade">
                                      <p:cBhvr>
                                        <p:cTn id="19" dur="500"/>
                                        <p:tgtEl>
                                          <p:spTgt spid="5018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0182"/>
                                        </p:tgtEl>
                                        <p:attrNameLst>
                                          <p:attrName>style.visibility</p:attrName>
                                        </p:attrNameLst>
                                      </p:cBhvr>
                                      <p:to>
                                        <p:strVal val="visible"/>
                                      </p:to>
                                    </p:set>
                                    <p:animEffect transition="in" filter="fade">
                                      <p:cBhvr>
                                        <p:cTn id="23" dur="500"/>
                                        <p:tgtEl>
                                          <p:spTgt spid="50182"/>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50183"/>
                                        </p:tgtEl>
                                        <p:attrNameLst>
                                          <p:attrName>style.visibility</p:attrName>
                                        </p:attrNameLst>
                                      </p:cBhvr>
                                      <p:to>
                                        <p:strVal val="visible"/>
                                      </p:to>
                                    </p:set>
                                    <p:animEffect transition="in" filter="fade">
                                      <p:cBhvr>
                                        <p:cTn id="27" dur="1000"/>
                                        <p:tgtEl>
                                          <p:spTgt spid="50183"/>
                                        </p:tgtEl>
                                      </p:cBhvr>
                                    </p:animEffect>
                                    <p:anim calcmode="lin" valueType="num">
                                      <p:cBhvr>
                                        <p:cTn id="28" dur="1000" fill="hold"/>
                                        <p:tgtEl>
                                          <p:spTgt spid="50183"/>
                                        </p:tgtEl>
                                        <p:attrNameLst>
                                          <p:attrName>ppt_x</p:attrName>
                                        </p:attrNameLst>
                                      </p:cBhvr>
                                      <p:tavLst>
                                        <p:tav tm="0">
                                          <p:val>
                                            <p:strVal val="#ppt_x"/>
                                          </p:val>
                                        </p:tav>
                                        <p:tav tm="100000">
                                          <p:val>
                                            <p:strVal val="#ppt_x"/>
                                          </p:val>
                                        </p:tav>
                                      </p:tavLst>
                                    </p:anim>
                                    <p:anim calcmode="lin" valueType="num">
                                      <p:cBhvr>
                                        <p:cTn id="29" dur="1000" fill="hold"/>
                                        <p:tgtEl>
                                          <p:spTgt spid="50183"/>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42" presetClass="entr" presetSubtype="0" fill="hold" grpId="0" nodeType="afterEffect">
                                  <p:stCondLst>
                                    <p:cond delay="0"/>
                                  </p:stCondLst>
                                  <p:childTnLst>
                                    <p:set>
                                      <p:cBhvr>
                                        <p:cTn id="44" dur="1" fill="hold">
                                          <p:stCondLst>
                                            <p:cond delay="0"/>
                                          </p:stCondLst>
                                        </p:cTn>
                                        <p:tgtEl>
                                          <p:spTgt spid="50186"/>
                                        </p:tgtEl>
                                        <p:attrNameLst>
                                          <p:attrName>style.visibility</p:attrName>
                                        </p:attrNameLst>
                                      </p:cBhvr>
                                      <p:to>
                                        <p:strVal val="visible"/>
                                      </p:to>
                                    </p:set>
                                    <p:animEffect transition="in" filter="fade">
                                      <p:cBhvr>
                                        <p:cTn id="45" dur="1000"/>
                                        <p:tgtEl>
                                          <p:spTgt spid="50186"/>
                                        </p:tgtEl>
                                      </p:cBhvr>
                                    </p:animEffect>
                                    <p:anim calcmode="lin" valueType="num">
                                      <p:cBhvr>
                                        <p:cTn id="46" dur="1000" fill="hold"/>
                                        <p:tgtEl>
                                          <p:spTgt spid="50186"/>
                                        </p:tgtEl>
                                        <p:attrNameLst>
                                          <p:attrName>ppt_x</p:attrName>
                                        </p:attrNameLst>
                                      </p:cBhvr>
                                      <p:tavLst>
                                        <p:tav tm="0">
                                          <p:val>
                                            <p:strVal val="#ppt_x"/>
                                          </p:val>
                                        </p:tav>
                                        <p:tav tm="100000">
                                          <p:val>
                                            <p:strVal val="#ppt_x"/>
                                          </p:val>
                                        </p:tav>
                                      </p:tavLst>
                                    </p:anim>
                                    <p:anim calcmode="lin" valueType="num">
                                      <p:cBhvr>
                                        <p:cTn id="47" dur="1000" fill="hold"/>
                                        <p:tgtEl>
                                          <p:spTgt spid="50186"/>
                                        </p:tgtEl>
                                        <p:attrNameLst>
                                          <p:attrName>ppt_y</p:attrName>
                                        </p:attrNameLst>
                                      </p:cBhvr>
                                      <p:tavLst>
                                        <p:tav tm="0">
                                          <p:val>
                                            <p:strVal val="#ppt_y+.1"/>
                                          </p:val>
                                        </p:tav>
                                        <p:tav tm="100000">
                                          <p:val>
                                            <p:strVal val="#ppt_y"/>
                                          </p:val>
                                        </p:tav>
                                      </p:tavLst>
                                    </p:anim>
                                  </p:childTnLst>
                                </p:cTn>
                              </p:par>
                            </p:childTnLst>
                          </p:cTn>
                        </p:par>
                        <p:par>
                          <p:cTn id="48" fill="hold">
                            <p:stCondLst>
                              <p:cond delay="6500"/>
                            </p:stCondLst>
                            <p:childTnLst>
                              <p:par>
                                <p:cTn id="49" presetID="42" presetClass="entr" presetSubtype="0" fill="hold" grpId="0" nodeType="afterEffect">
                                  <p:stCondLst>
                                    <p:cond delay="0"/>
                                  </p:stCondLst>
                                  <p:childTnLst>
                                    <p:set>
                                      <p:cBhvr>
                                        <p:cTn id="50" dur="1" fill="hold">
                                          <p:stCondLst>
                                            <p:cond delay="0"/>
                                          </p:stCondLst>
                                        </p:cTn>
                                        <p:tgtEl>
                                          <p:spTgt spid="50187"/>
                                        </p:tgtEl>
                                        <p:attrNameLst>
                                          <p:attrName>style.visibility</p:attrName>
                                        </p:attrNameLst>
                                      </p:cBhvr>
                                      <p:to>
                                        <p:strVal val="visible"/>
                                      </p:to>
                                    </p:set>
                                    <p:animEffect transition="in" filter="fade">
                                      <p:cBhvr>
                                        <p:cTn id="51" dur="1000"/>
                                        <p:tgtEl>
                                          <p:spTgt spid="50187"/>
                                        </p:tgtEl>
                                      </p:cBhvr>
                                    </p:animEffect>
                                    <p:anim calcmode="lin" valueType="num">
                                      <p:cBhvr>
                                        <p:cTn id="52" dur="1000" fill="hold"/>
                                        <p:tgtEl>
                                          <p:spTgt spid="50187"/>
                                        </p:tgtEl>
                                        <p:attrNameLst>
                                          <p:attrName>ppt_x</p:attrName>
                                        </p:attrNameLst>
                                      </p:cBhvr>
                                      <p:tavLst>
                                        <p:tav tm="0">
                                          <p:val>
                                            <p:strVal val="#ppt_x"/>
                                          </p:val>
                                        </p:tav>
                                        <p:tav tm="100000">
                                          <p:val>
                                            <p:strVal val="#ppt_x"/>
                                          </p:val>
                                        </p:tav>
                                      </p:tavLst>
                                    </p:anim>
                                    <p:anim calcmode="lin" valueType="num">
                                      <p:cBhvr>
                                        <p:cTn id="53" dur="1000" fill="hold"/>
                                        <p:tgtEl>
                                          <p:spTgt spid="50187"/>
                                        </p:tgtEl>
                                        <p:attrNameLst>
                                          <p:attrName>ppt_y</p:attrName>
                                        </p:attrNameLst>
                                      </p:cBhvr>
                                      <p:tavLst>
                                        <p:tav tm="0">
                                          <p:val>
                                            <p:strVal val="#ppt_y+.1"/>
                                          </p:val>
                                        </p:tav>
                                        <p:tav tm="100000">
                                          <p:val>
                                            <p:strVal val="#ppt_y"/>
                                          </p:val>
                                        </p:tav>
                                      </p:tavLst>
                                    </p:anim>
                                  </p:childTnLst>
                                </p:cTn>
                              </p:par>
                            </p:childTnLst>
                          </p:cTn>
                        </p:par>
                        <p:par>
                          <p:cTn id="54" fill="hold">
                            <p:stCondLst>
                              <p:cond delay="7500"/>
                            </p:stCondLst>
                            <p:childTnLst>
                              <p:par>
                                <p:cTn id="55" presetID="42" presetClass="entr" presetSubtype="0"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0"/>
                                        <p:tgtEl>
                                          <p:spTgt spid="33"/>
                                        </p:tgtEl>
                                      </p:cBhvr>
                                    </p:animEffect>
                                    <p:anim calcmode="lin" valueType="num">
                                      <p:cBhvr>
                                        <p:cTn id="58" dur="1000" fill="hold"/>
                                        <p:tgtEl>
                                          <p:spTgt spid="33"/>
                                        </p:tgtEl>
                                        <p:attrNameLst>
                                          <p:attrName>ppt_x</p:attrName>
                                        </p:attrNameLst>
                                      </p:cBhvr>
                                      <p:tavLst>
                                        <p:tav tm="0">
                                          <p:val>
                                            <p:strVal val="#ppt_x"/>
                                          </p:val>
                                        </p:tav>
                                        <p:tav tm="100000">
                                          <p:val>
                                            <p:strVal val="#ppt_x"/>
                                          </p:val>
                                        </p:tav>
                                      </p:tavLst>
                                    </p:anim>
                                    <p:anim calcmode="lin" valueType="num">
                                      <p:cBhvr>
                                        <p:cTn id="59" dur="1000" fill="hold"/>
                                        <p:tgtEl>
                                          <p:spTgt spid="33"/>
                                        </p:tgtEl>
                                        <p:attrNameLst>
                                          <p:attrName>ppt_y</p:attrName>
                                        </p:attrNameLst>
                                      </p:cBhvr>
                                      <p:tavLst>
                                        <p:tav tm="0">
                                          <p:val>
                                            <p:strVal val="#ppt_y+.1"/>
                                          </p:val>
                                        </p:tav>
                                        <p:tav tm="100000">
                                          <p:val>
                                            <p:strVal val="#ppt_y"/>
                                          </p:val>
                                        </p:tav>
                                      </p:tavLst>
                                    </p:anim>
                                  </p:childTnLst>
                                </p:cTn>
                              </p:par>
                            </p:childTnLst>
                          </p:cTn>
                        </p:par>
                        <p:par>
                          <p:cTn id="60" fill="hold">
                            <p:stCondLst>
                              <p:cond delay="8500"/>
                            </p:stCondLst>
                            <p:childTnLst>
                              <p:par>
                                <p:cTn id="61" presetID="42" presetClass="entr" presetSubtype="0" fill="hold" grpId="0" nodeType="afterEffect">
                                  <p:stCondLst>
                                    <p:cond delay="0"/>
                                  </p:stCondLst>
                                  <p:childTnLst>
                                    <p:set>
                                      <p:cBhvr>
                                        <p:cTn id="62" dur="1" fill="hold">
                                          <p:stCondLst>
                                            <p:cond delay="0"/>
                                          </p:stCondLst>
                                        </p:cTn>
                                        <p:tgtEl>
                                          <p:spTgt spid="50189"/>
                                        </p:tgtEl>
                                        <p:attrNameLst>
                                          <p:attrName>style.visibility</p:attrName>
                                        </p:attrNameLst>
                                      </p:cBhvr>
                                      <p:to>
                                        <p:strVal val="visible"/>
                                      </p:to>
                                    </p:set>
                                    <p:animEffect transition="in" filter="fade">
                                      <p:cBhvr>
                                        <p:cTn id="63" dur="1000"/>
                                        <p:tgtEl>
                                          <p:spTgt spid="50189"/>
                                        </p:tgtEl>
                                      </p:cBhvr>
                                    </p:animEffect>
                                    <p:anim calcmode="lin" valueType="num">
                                      <p:cBhvr>
                                        <p:cTn id="64" dur="1000" fill="hold"/>
                                        <p:tgtEl>
                                          <p:spTgt spid="50189"/>
                                        </p:tgtEl>
                                        <p:attrNameLst>
                                          <p:attrName>ppt_x</p:attrName>
                                        </p:attrNameLst>
                                      </p:cBhvr>
                                      <p:tavLst>
                                        <p:tav tm="0">
                                          <p:val>
                                            <p:strVal val="#ppt_x"/>
                                          </p:val>
                                        </p:tav>
                                        <p:tav tm="100000">
                                          <p:val>
                                            <p:strVal val="#ppt_x"/>
                                          </p:val>
                                        </p:tav>
                                      </p:tavLst>
                                    </p:anim>
                                    <p:anim calcmode="lin" valueType="num">
                                      <p:cBhvr>
                                        <p:cTn id="65" dur="1000" fill="hold"/>
                                        <p:tgtEl>
                                          <p:spTgt spid="501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50186" grpId="0"/>
      <p:bldP spid="50187" grpId="0"/>
      <p:bldP spid="5018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a:extLst>
              <a:ext uri="{FF2B5EF4-FFF2-40B4-BE49-F238E27FC236}">
                <a16:creationId xmlns:a16="http://schemas.microsoft.com/office/drawing/2014/main" id="{B5E6B133-9A55-6D51-6A58-74B8E3B196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 y="0"/>
            <a:ext cx="122856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2" name="Picture 3">
            <a:extLst>
              <a:ext uri="{FF2B5EF4-FFF2-40B4-BE49-F238E27FC236}">
                <a16:creationId xmlns:a16="http://schemas.microsoft.com/office/drawing/2014/main" id="{BCBA82EC-8059-04EF-4E72-D398DB6858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4">
            <a:extLst>
              <a:ext uri="{FF2B5EF4-FFF2-40B4-BE49-F238E27FC236}">
                <a16:creationId xmlns:a16="http://schemas.microsoft.com/office/drawing/2014/main" id="{C8CE329E-78D5-E2B0-5D4F-FB26DFBD3C66}"/>
              </a:ext>
            </a:extLst>
          </p:cNvPr>
          <p:cNvPicPr>
            <a:picLocks noChangeAspect="1"/>
          </p:cNvPicPr>
          <p:nvPr/>
        </p:nvPicPr>
        <p:blipFill>
          <a:blip r:embed="rId4">
            <a:extLst>
              <a:ext uri="{28A0092B-C50C-407E-A947-70E740481C1C}">
                <a14:useLocalDpi xmlns:a14="http://schemas.microsoft.com/office/drawing/2010/main" val="0"/>
              </a:ext>
            </a:extLst>
          </a:blip>
          <a:srcRect l="21249" t="-2" r="17500" b="38889"/>
          <a:stretch>
            <a:fillRect/>
          </a:stretch>
        </p:blipFill>
        <p:spPr bwMode="auto">
          <a:xfrm>
            <a:off x="2590800" y="0"/>
            <a:ext cx="7467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5">
            <a:extLst>
              <a:ext uri="{FF2B5EF4-FFF2-40B4-BE49-F238E27FC236}">
                <a16:creationId xmlns:a16="http://schemas.microsoft.com/office/drawing/2014/main" id="{27DFDE52-EF68-3CB4-7F05-577CB546084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229600" y="3027363"/>
            <a:ext cx="1763713" cy="338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C7F242F4-1EDC-FC51-DDB7-CEED10708CE9}"/>
              </a:ext>
            </a:extLst>
          </p:cNvPr>
          <p:cNvSpPr txBox="1">
            <a:spLocks noChangeArrowheads="1"/>
          </p:cNvSpPr>
          <p:nvPr/>
        </p:nvSpPr>
        <p:spPr bwMode="auto">
          <a:xfrm>
            <a:off x="2895600" y="1828800"/>
            <a:ext cx="6248400" cy="1066800"/>
          </a:xfrm>
          <a:prstGeom prst="rect">
            <a:avLst/>
          </a:prstGeom>
          <a:noFill/>
          <a:ln>
            <a:noFill/>
          </a:ln>
        </p:spPr>
        <p:txBody>
          <a:bodyPr spcFirstLastPara="1">
            <a:prstTxWarp prst="textArchUp">
              <a:avLst/>
            </a:prstTxWarp>
            <a:spAutoFit/>
            <a:scene3d>
              <a:camera prst="orthographicFront">
                <a:rot lat="0" lon="0" rev="0"/>
              </a:camera>
              <a:lightRig rig="threePt" dir="t"/>
            </a:scene3d>
            <a:sp3d/>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defRPr/>
            </a:pPr>
            <a:r>
              <a:rPr lang="en-US" altLang="en-US" sz="5400" dirty="0">
                <a:latin typeface="Arial Rounded MT Bold" panose="020F0704030504030204" pitchFamily="34" charset="77"/>
                <a:cs typeface="Arial" panose="020B0604020202020204" pitchFamily="34" charset="0"/>
              </a:rPr>
              <a:t>TERIMA KASIH</a:t>
            </a:r>
          </a:p>
        </p:txBody>
      </p:sp>
      <p:sp>
        <p:nvSpPr>
          <p:cNvPr id="3" name="TextBox 2">
            <a:extLst>
              <a:ext uri="{FF2B5EF4-FFF2-40B4-BE49-F238E27FC236}">
                <a16:creationId xmlns:a16="http://schemas.microsoft.com/office/drawing/2014/main" id="{F6E79D89-006F-55C2-8FFE-F381278EA34A}"/>
              </a:ext>
            </a:extLst>
          </p:cNvPr>
          <p:cNvSpPr txBox="1"/>
          <p:nvPr/>
        </p:nvSpPr>
        <p:spPr>
          <a:xfrm>
            <a:off x="12412717" y="1061545"/>
            <a:ext cx="184731"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204"/>
                                        </p:tgtEl>
                                        <p:attrNameLst>
                                          <p:attrName>style.visibility</p:attrName>
                                        </p:attrNameLst>
                                      </p:cBhvr>
                                      <p:to>
                                        <p:strVal val="visible"/>
                                      </p:to>
                                    </p:set>
                                    <p:animEffect transition="in" filter="fade">
                                      <p:cBhvr>
                                        <p:cTn id="7" dur="1000"/>
                                        <p:tgtEl>
                                          <p:spTgt spid="51204"/>
                                        </p:tgtEl>
                                      </p:cBhvr>
                                    </p:animEffect>
                                    <p:anim calcmode="lin" valueType="num">
                                      <p:cBhvr>
                                        <p:cTn id="8" dur="1000" fill="hold"/>
                                        <p:tgtEl>
                                          <p:spTgt spid="51204"/>
                                        </p:tgtEl>
                                        <p:attrNameLst>
                                          <p:attrName>ppt_x</p:attrName>
                                        </p:attrNameLst>
                                      </p:cBhvr>
                                      <p:tavLst>
                                        <p:tav tm="0">
                                          <p:val>
                                            <p:strVal val="#ppt_x"/>
                                          </p:val>
                                        </p:tav>
                                        <p:tav tm="100000">
                                          <p:val>
                                            <p:strVal val="#ppt_x"/>
                                          </p:val>
                                        </p:tav>
                                      </p:tavLst>
                                    </p:anim>
                                    <p:anim calcmode="lin" valueType="num">
                                      <p:cBhvr>
                                        <p:cTn id="9" dur="1000" fill="hold"/>
                                        <p:tgtEl>
                                          <p:spTgt spid="5120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1203"/>
                                        </p:tgtEl>
                                        <p:attrNameLst>
                                          <p:attrName>style.visibility</p:attrName>
                                        </p:attrNameLst>
                                      </p:cBhvr>
                                      <p:to>
                                        <p:strVal val="visible"/>
                                      </p:to>
                                    </p:set>
                                    <p:animEffect transition="in" filter="fade">
                                      <p:cBhvr>
                                        <p:cTn id="13" dur="1000"/>
                                        <p:tgtEl>
                                          <p:spTgt spid="51203"/>
                                        </p:tgtEl>
                                      </p:cBhvr>
                                    </p:animEffect>
                                    <p:anim calcmode="lin" valueType="num">
                                      <p:cBhvr>
                                        <p:cTn id="14" dur="1000" fill="hold"/>
                                        <p:tgtEl>
                                          <p:spTgt spid="51203"/>
                                        </p:tgtEl>
                                        <p:attrNameLst>
                                          <p:attrName>ppt_x</p:attrName>
                                        </p:attrNameLst>
                                      </p:cBhvr>
                                      <p:tavLst>
                                        <p:tav tm="0">
                                          <p:val>
                                            <p:strVal val="#ppt_x"/>
                                          </p:val>
                                        </p:tav>
                                        <p:tav tm="100000">
                                          <p:val>
                                            <p:strVal val="#ppt_x"/>
                                          </p:val>
                                        </p:tav>
                                      </p:tavLst>
                                    </p:anim>
                                    <p:anim calcmode="lin" valueType="num">
                                      <p:cBhvr>
                                        <p:cTn id="15" dur="1000" fill="hold"/>
                                        <p:tgtEl>
                                          <p:spTgt spid="5120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4B6F2B-D6B2-F2C6-53B9-5E72635A825C}"/>
              </a:ext>
            </a:extLst>
          </p:cNvPr>
          <p:cNvSpPr/>
          <p:nvPr/>
        </p:nvSpPr>
        <p:spPr>
          <a:xfrm>
            <a:off x="0" y="225425"/>
            <a:ext cx="12192000" cy="862013"/>
          </a:xfrm>
          <a:prstGeom prst="rect">
            <a:avLst/>
          </a:prstGeom>
          <a:solidFill>
            <a:schemeClr val="accent6">
              <a:lumMod val="20000"/>
              <a:lumOff val="80000"/>
            </a:schemeClr>
          </a:solidFill>
        </p:spPr>
        <p:txBody>
          <a:bodyPr lIns="121920" tIns="60960" rIns="121920" bIns="60960">
            <a:spAutoFit/>
          </a:bodyPr>
          <a:lstStyle/>
          <a:p>
            <a:pPr algn="ctr" eaLnBrk="1" fontAlgn="auto" hangingPunct="1">
              <a:spcBef>
                <a:spcPts val="0"/>
              </a:spcBef>
              <a:spcAft>
                <a:spcPts val="0"/>
              </a:spcAft>
              <a:defRPr/>
            </a:pPr>
            <a:r>
              <a:rPr lang="en-US" sz="4800" b="1" dirty="0">
                <a:ln w="0"/>
                <a:effectLst>
                  <a:outerShdw blurRad="38100" dist="19050" dir="2700000" algn="tl" rotWithShape="0">
                    <a:schemeClr val="dk1">
                      <a:alpha val="40000"/>
                    </a:schemeClr>
                  </a:outerShdw>
                </a:effectLst>
                <a:cs typeface="Calibri" panose="020F0502020204030204" pitchFamily="34" charset="0"/>
              </a:rPr>
              <a:t>TUJUAN PEMBELAJARAN</a:t>
            </a:r>
          </a:p>
        </p:txBody>
      </p:sp>
      <p:grpSp>
        <p:nvGrpSpPr>
          <p:cNvPr id="19458" name="Group 6">
            <a:extLst>
              <a:ext uri="{FF2B5EF4-FFF2-40B4-BE49-F238E27FC236}">
                <a16:creationId xmlns:a16="http://schemas.microsoft.com/office/drawing/2014/main" id="{7CE0636C-4597-2CD1-DE21-9DEB8C186989}"/>
              </a:ext>
            </a:extLst>
          </p:cNvPr>
          <p:cNvGrpSpPr>
            <a:grpSpLocks/>
          </p:cNvGrpSpPr>
          <p:nvPr/>
        </p:nvGrpSpPr>
        <p:grpSpPr bwMode="auto">
          <a:xfrm>
            <a:off x="1077913" y="2497138"/>
            <a:ext cx="9982200" cy="457200"/>
            <a:chOff x="990600" y="1447800"/>
            <a:chExt cx="9982200" cy="457200"/>
          </a:xfrm>
        </p:grpSpPr>
        <p:sp>
          <p:nvSpPr>
            <p:cNvPr id="6" name="Rounded Rectangle 5">
              <a:extLst>
                <a:ext uri="{FF2B5EF4-FFF2-40B4-BE49-F238E27FC236}">
                  <a16:creationId xmlns:a16="http://schemas.microsoft.com/office/drawing/2014/main" id="{4B656258-22D9-6BF2-F573-7376CCFBAD68}"/>
                </a:ext>
              </a:extLst>
            </p:cNvPr>
            <p:cNvSpPr/>
            <p:nvPr/>
          </p:nvSpPr>
          <p:spPr>
            <a:xfrm>
              <a:off x="1219200" y="1447800"/>
              <a:ext cx="9753600" cy="45720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altLang="en-US" dirty="0">
                  <a:solidFill>
                    <a:schemeClr val="tx1"/>
                  </a:solidFill>
                </a:rPr>
                <a:t>   </a:t>
              </a:r>
              <a:r>
                <a:rPr lang="en-US" altLang="en-US" dirty="0" err="1">
                  <a:solidFill>
                    <a:schemeClr val="tx1"/>
                  </a:solidFill>
                </a:rPr>
                <a:t>Membandingkan</a:t>
              </a:r>
              <a:r>
                <a:rPr lang="en-US" altLang="en-US" dirty="0">
                  <a:solidFill>
                    <a:schemeClr val="tx1"/>
                  </a:solidFill>
                </a:rPr>
                <a:t> </a:t>
              </a:r>
              <a:r>
                <a:rPr lang="en-US" altLang="en-US" dirty="0" err="1">
                  <a:solidFill>
                    <a:schemeClr val="tx1"/>
                  </a:solidFill>
                </a:rPr>
                <a:t>macam-macam</a:t>
              </a:r>
              <a:r>
                <a:rPr lang="en-US" altLang="en-US" dirty="0">
                  <a:solidFill>
                    <a:schemeClr val="tx1"/>
                  </a:solidFill>
                </a:rPr>
                <a:t> </a:t>
              </a:r>
              <a:r>
                <a:rPr lang="en-US" altLang="en-US" dirty="0" err="1">
                  <a:solidFill>
                    <a:schemeClr val="tx1"/>
                  </a:solidFill>
                </a:rPr>
                <a:t>gerak</a:t>
              </a:r>
              <a:r>
                <a:rPr lang="en-US" altLang="en-US" dirty="0">
                  <a:solidFill>
                    <a:schemeClr val="tx1"/>
                  </a:solidFill>
                </a:rPr>
                <a:t> </a:t>
              </a:r>
              <a:r>
                <a:rPr lang="en-US" altLang="en-US" dirty="0" err="1">
                  <a:solidFill>
                    <a:schemeClr val="tx1"/>
                  </a:solidFill>
                </a:rPr>
                <a:t>menurut</a:t>
              </a:r>
              <a:r>
                <a:rPr lang="en-US" altLang="en-US" dirty="0">
                  <a:solidFill>
                    <a:schemeClr val="tx1"/>
                  </a:solidFill>
                </a:rPr>
                <a:t> </a:t>
              </a:r>
              <a:r>
                <a:rPr lang="en-US" altLang="en-US" dirty="0" err="1">
                  <a:solidFill>
                    <a:schemeClr val="tx1"/>
                  </a:solidFill>
                </a:rPr>
                <a:t>jenis</a:t>
              </a:r>
              <a:r>
                <a:rPr lang="en-US" altLang="en-US" dirty="0">
                  <a:solidFill>
                    <a:schemeClr val="tx1"/>
                  </a:solidFill>
                </a:rPr>
                <a:t>, </a:t>
              </a:r>
              <a:r>
                <a:rPr lang="en-US" altLang="en-US" dirty="0" err="1">
                  <a:solidFill>
                    <a:schemeClr val="tx1"/>
                  </a:solidFill>
                </a:rPr>
                <a:t>sifat</a:t>
              </a:r>
              <a:r>
                <a:rPr lang="en-US" altLang="en-US" dirty="0">
                  <a:solidFill>
                    <a:schemeClr val="tx1"/>
                  </a:solidFill>
                </a:rPr>
                <a:t> dan </a:t>
              </a:r>
              <a:r>
                <a:rPr lang="en-US" altLang="en-US" dirty="0" err="1">
                  <a:solidFill>
                    <a:schemeClr val="tx1"/>
                  </a:solidFill>
                </a:rPr>
                <a:t>lintasannya</a:t>
              </a:r>
              <a:r>
                <a:rPr lang="en-US" altLang="en-US" dirty="0">
                  <a:solidFill>
                    <a:schemeClr val="tx1"/>
                  </a:solidFill>
                </a:rPr>
                <a:t>.  </a:t>
              </a:r>
            </a:p>
          </p:txBody>
        </p:sp>
        <p:sp>
          <p:nvSpPr>
            <p:cNvPr id="3" name="Oval 2">
              <a:extLst>
                <a:ext uri="{FF2B5EF4-FFF2-40B4-BE49-F238E27FC236}">
                  <a16:creationId xmlns:a16="http://schemas.microsoft.com/office/drawing/2014/main" id="{5F4AF86E-337D-D809-96CF-02B07CB209AE}"/>
                </a:ext>
              </a:extLst>
            </p:cNvPr>
            <p:cNvSpPr/>
            <p:nvPr/>
          </p:nvSpPr>
          <p:spPr>
            <a:xfrm>
              <a:off x="990600" y="1447800"/>
              <a:ext cx="457200" cy="4572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dirty="0">
                  <a:solidFill>
                    <a:schemeClr val="tx1"/>
                  </a:solidFill>
                </a:rPr>
                <a:t>7</a:t>
              </a:r>
            </a:p>
          </p:txBody>
        </p:sp>
      </p:grpSp>
      <p:grpSp>
        <p:nvGrpSpPr>
          <p:cNvPr id="19460" name="Group 25">
            <a:extLst>
              <a:ext uri="{FF2B5EF4-FFF2-40B4-BE49-F238E27FC236}">
                <a16:creationId xmlns:a16="http://schemas.microsoft.com/office/drawing/2014/main" id="{876F66E8-089C-24AD-D86C-56DCA05798ED}"/>
              </a:ext>
            </a:extLst>
          </p:cNvPr>
          <p:cNvGrpSpPr>
            <a:grpSpLocks/>
          </p:cNvGrpSpPr>
          <p:nvPr/>
        </p:nvGrpSpPr>
        <p:grpSpPr bwMode="auto">
          <a:xfrm>
            <a:off x="1077913" y="3919538"/>
            <a:ext cx="9982200" cy="457200"/>
            <a:chOff x="990600" y="1447800"/>
            <a:chExt cx="9982200" cy="457200"/>
          </a:xfrm>
        </p:grpSpPr>
        <p:sp>
          <p:nvSpPr>
            <p:cNvPr id="27" name="Rounded Rectangle 26">
              <a:extLst>
                <a:ext uri="{FF2B5EF4-FFF2-40B4-BE49-F238E27FC236}">
                  <a16:creationId xmlns:a16="http://schemas.microsoft.com/office/drawing/2014/main" id="{70927505-AD9E-3BC6-F9A2-F26ACBD26A8A}"/>
                </a:ext>
              </a:extLst>
            </p:cNvPr>
            <p:cNvSpPr/>
            <p:nvPr/>
          </p:nvSpPr>
          <p:spPr>
            <a:xfrm>
              <a:off x="1219200" y="1447800"/>
              <a:ext cx="9753600" cy="45720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altLang="en-US" dirty="0">
                  <a:solidFill>
                    <a:schemeClr val="tx1"/>
                  </a:solidFill>
                </a:rPr>
                <a:t>   </a:t>
              </a:r>
              <a:r>
                <a:rPr lang="en-US" altLang="en-US" dirty="0" err="1">
                  <a:solidFill>
                    <a:schemeClr val="tx1"/>
                  </a:solidFill>
                </a:rPr>
                <a:t>Menjelaskan</a:t>
              </a:r>
              <a:r>
                <a:rPr lang="en-US" altLang="en-US" dirty="0">
                  <a:solidFill>
                    <a:schemeClr val="tx1"/>
                  </a:solidFill>
                </a:rPr>
                <a:t> Hukum  Newton  dan </a:t>
              </a:r>
              <a:r>
                <a:rPr lang="en-US" altLang="en-US" dirty="0" err="1">
                  <a:solidFill>
                    <a:schemeClr val="tx1"/>
                  </a:solidFill>
                </a:rPr>
                <a:t>penerapan</a:t>
              </a:r>
              <a:r>
                <a:rPr lang="en-US" altLang="en-US" dirty="0">
                  <a:solidFill>
                    <a:schemeClr val="tx1"/>
                  </a:solidFill>
                </a:rPr>
                <a:t>   </a:t>
              </a:r>
              <a:r>
                <a:rPr lang="en-US" altLang="en-US" dirty="0" err="1">
                  <a:solidFill>
                    <a:schemeClr val="tx1"/>
                  </a:solidFill>
                </a:rPr>
                <a:t>gerak</a:t>
              </a:r>
              <a:r>
                <a:rPr lang="en-US" altLang="en-US" dirty="0">
                  <a:solidFill>
                    <a:schemeClr val="tx1"/>
                  </a:solidFill>
                </a:rPr>
                <a:t> </a:t>
              </a:r>
              <a:r>
                <a:rPr lang="en-US" altLang="en-US" dirty="0" err="1">
                  <a:solidFill>
                    <a:schemeClr val="tx1"/>
                  </a:solidFill>
                </a:rPr>
                <a:t>dalam</a:t>
              </a:r>
              <a:r>
                <a:rPr lang="en-US" altLang="en-US" dirty="0">
                  <a:solidFill>
                    <a:schemeClr val="tx1"/>
                  </a:solidFill>
                </a:rPr>
                <a:t> </a:t>
              </a:r>
              <a:r>
                <a:rPr lang="en-US" altLang="en-US" dirty="0" err="1">
                  <a:solidFill>
                    <a:schemeClr val="tx1"/>
                  </a:solidFill>
                </a:rPr>
                <a:t>kehidupan</a:t>
              </a:r>
              <a:r>
                <a:rPr lang="en-US" altLang="en-US" dirty="0">
                  <a:solidFill>
                    <a:schemeClr val="tx1"/>
                  </a:solidFill>
                </a:rPr>
                <a:t> </a:t>
              </a:r>
              <a:r>
                <a:rPr lang="en-US" altLang="en-US" dirty="0" err="1">
                  <a:solidFill>
                    <a:schemeClr val="tx1"/>
                  </a:solidFill>
                </a:rPr>
                <a:t>sehari-hari</a:t>
              </a:r>
              <a:r>
                <a:rPr lang="en-US" altLang="en-US" dirty="0">
                  <a:solidFill>
                    <a:schemeClr val="tx1"/>
                  </a:solidFill>
                </a:rPr>
                <a:t>.</a:t>
              </a:r>
            </a:p>
          </p:txBody>
        </p:sp>
        <p:sp>
          <p:nvSpPr>
            <p:cNvPr id="28" name="Oval 27">
              <a:extLst>
                <a:ext uri="{FF2B5EF4-FFF2-40B4-BE49-F238E27FC236}">
                  <a16:creationId xmlns:a16="http://schemas.microsoft.com/office/drawing/2014/main" id="{1C98FB59-8254-C0C2-F64F-A1F2F87A09A4}"/>
                </a:ext>
              </a:extLst>
            </p:cNvPr>
            <p:cNvSpPr/>
            <p:nvPr/>
          </p:nvSpPr>
          <p:spPr>
            <a:xfrm>
              <a:off x="990600" y="1447800"/>
              <a:ext cx="457200" cy="4572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dirty="0">
                  <a:solidFill>
                    <a:schemeClr val="tx1"/>
                  </a:solidFill>
                </a:rPr>
                <a:t>9</a:t>
              </a:r>
            </a:p>
          </p:txBody>
        </p:sp>
      </p:grpSp>
      <p:grpSp>
        <p:nvGrpSpPr>
          <p:cNvPr id="19462" name="Group 21">
            <a:extLst>
              <a:ext uri="{FF2B5EF4-FFF2-40B4-BE49-F238E27FC236}">
                <a16:creationId xmlns:a16="http://schemas.microsoft.com/office/drawing/2014/main" id="{065ABB20-94FB-77D2-DEA4-B0EFB5840919}"/>
              </a:ext>
            </a:extLst>
          </p:cNvPr>
          <p:cNvGrpSpPr>
            <a:grpSpLocks/>
          </p:cNvGrpSpPr>
          <p:nvPr/>
        </p:nvGrpSpPr>
        <p:grpSpPr bwMode="auto">
          <a:xfrm>
            <a:off x="1066800" y="1800225"/>
            <a:ext cx="9982200" cy="457200"/>
            <a:chOff x="990600" y="1447800"/>
            <a:chExt cx="9982200" cy="457200"/>
          </a:xfrm>
        </p:grpSpPr>
        <p:sp>
          <p:nvSpPr>
            <p:cNvPr id="23" name="Rounded Rectangle 22">
              <a:extLst>
                <a:ext uri="{FF2B5EF4-FFF2-40B4-BE49-F238E27FC236}">
                  <a16:creationId xmlns:a16="http://schemas.microsoft.com/office/drawing/2014/main" id="{0F2235F1-AEBE-5C45-BC48-014A4B132303}"/>
                </a:ext>
              </a:extLst>
            </p:cNvPr>
            <p:cNvSpPr/>
            <p:nvPr/>
          </p:nvSpPr>
          <p:spPr>
            <a:xfrm>
              <a:off x="1219200" y="1447800"/>
              <a:ext cx="9753600" cy="45720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altLang="en-US" dirty="0">
                  <a:solidFill>
                    <a:schemeClr val="tx1"/>
                  </a:solidFill>
                </a:rPr>
                <a:t>   </a:t>
              </a:r>
              <a:r>
                <a:rPr lang="en-US" altLang="en-US" dirty="0" err="1">
                  <a:solidFill>
                    <a:schemeClr val="tx1"/>
                  </a:solidFill>
                </a:rPr>
                <a:t>Menjelaskan</a:t>
              </a:r>
              <a:r>
                <a:rPr lang="en-US" altLang="en-US" dirty="0">
                  <a:solidFill>
                    <a:schemeClr val="tx1"/>
                  </a:solidFill>
                </a:rPr>
                <a:t> </a:t>
              </a:r>
              <a:r>
                <a:rPr lang="en-US" altLang="en-US" dirty="0" err="1">
                  <a:solidFill>
                    <a:schemeClr val="tx1"/>
                  </a:solidFill>
                </a:rPr>
                <a:t>definisi</a:t>
              </a:r>
              <a:r>
                <a:rPr lang="en-US" altLang="en-US" dirty="0">
                  <a:solidFill>
                    <a:schemeClr val="tx1"/>
                  </a:solidFill>
                </a:rPr>
                <a:t> </a:t>
              </a:r>
              <a:r>
                <a:rPr lang="en-US" altLang="en-US" dirty="0" err="1">
                  <a:solidFill>
                    <a:schemeClr val="tx1"/>
                  </a:solidFill>
                </a:rPr>
                <a:t>pengertian</a:t>
              </a:r>
              <a:r>
                <a:rPr lang="en-US" altLang="en-US" dirty="0">
                  <a:solidFill>
                    <a:schemeClr val="tx1"/>
                  </a:solidFill>
                </a:rPr>
                <a:t> </a:t>
              </a:r>
              <a:r>
                <a:rPr lang="en-US" altLang="en-US" dirty="0" err="1">
                  <a:solidFill>
                    <a:schemeClr val="tx1"/>
                  </a:solidFill>
                </a:rPr>
                <a:t>gerak</a:t>
              </a:r>
              <a:r>
                <a:rPr lang="en-US" altLang="en-US" dirty="0">
                  <a:solidFill>
                    <a:schemeClr val="tx1"/>
                  </a:solidFill>
                </a:rPr>
                <a:t> </a:t>
              </a:r>
              <a:r>
                <a:rPr lang="en-US" altLang="en-US" dirty="0" err="1">
                  <a:solidFill>
                    <a:schemeClr val="tx1"/>
                  </a:solidFill>
                </a:rPr>
                <a:t>dalam</a:t>
              </a:r>
              <a:r>
                <a:rPr lang="en-US" altLang="en-US" dirty="0">
                  <a:solidFill>
                    <a:schemeClr val="tx1"/>
                  </a:solidFill>
                </a:rPr>
                <a:t> </a:t>
              </a:r>
              <a:r>
                <a:rPr lang="en-US" altLang="en-US" dirty="0" err="1">
                  <a:solidFill>
                    <a:schemeClr val="tx1"/>
                  </a:solidFill>
                </a:rPr>
                <a:t>peristiwa</a:t>
              </a:r>
              <a:r>
                <a:rPr lang="en-US" altLang="en-US" dirty="0">
                  <a:solidFill>
                    <a:schemeClr val="tx1"/>
                  </a:solidFill>
                </a:rPr>
                <a:t> </a:t>
              </a:r>
              <a:r>
                <a:rPr lang="en-US" altLang="en-US" dirty="0" err="1">
                  <a:solidFill>
                    <a:schemeClr val="tx1"/>
                  </a:solidFill>
                </a:rPr>
                <a:t>kehidupan</a:t>
              </a:r>
              <a:r>
                <a:rPr lang="en-US" altLang="en-US" dirty="0">
                  <a:solidFill>
                    <a:schemeClr val="tx1"/>
                  </a:solidFill>
                </a:rPr>
                <a:t> </a:t>
              </a:r>
              <a:r>
                <a:rPr lang="en-US" altLang="en-US" dirty="0" err="1">
                  <a:solidFill>
                    <a:schemeClr val="tx1"/>
                  </a:solidFill>
                </a:rPr>
                <a:t>sehari-hari</a:t>
              </a:r>
              <a:r>
                <a:rPr lang="en-US" altLang="en-US" dirty="0">
                  <a:solidFill>
                    <a:schemeClr val="tx1"/>
                  </a:solidFill>
                </a:rPr>
                <a:t>.  </a:t>
              </a:r>
            </a:p>
          </p:txBody>
        </p:sp>
        <p:sp>
          <p:nvSpPr>
            <p:cNvPr id="38" name="Oval 37">
              <a:extLst>
                <a:ext uri="{FF2B5EF4-FFF2-40B4-BE49-F238E27FC236}">
                  <a16:creationId xmlns:a16="http://schemas.microsoft.com/office/drawing/2014/main" id="{20350672-E68E-3A3D-B10F-296E6E73B656}"/>
                </a:ext>
              </a:extLst>
            </p:cNvPr>
            <p:cNvSpPr/>
            <p:nvPr/>
          </p:nvSpPr>
          <p:spPr>
            <a:xfrm>
              <a:off x="990600" y="1447800"/>
              <a:ext cx="457200" cy="4572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dirty="0">
                  <a:solidFill>
                    <a:schemeClr val="tx1"/>
                  </a:solidFill>
                </a:rPr>
                <a:t>6</a:t>
              </a:r>
            </a:p>
          </p:txBody>
        </p:sp>
      </p:grpSp>
      <p:grpSp>
        <p:nvGrpSpPr>
          <p:cNvPr id="5" name="Group 4">
            <a:extLst>
              <a:ext uri="{FF2B5EF4-FFF2-40B4-BE49-F238E27FC236}">
                <a16:creationId xmlns:a16="http://schemas.microsoft.com/office/drawing/2014/main" id="{15536093-0DA3-C513-29A2-6309DC50CF3C}"/>
              </a:ext>
            </a:extLst>
          </p:cNvPr>
          <p:cNvGrpSpPr/>
          <p:nvPr/>
        </p:nvGrpSpPr>
        <p:grpSpPr>
          <a:xfrm>
            <a:off x="1077913" y="4648200"/>
            <a:ext cx="9982200" cy="457200"/>
            <a:chOff x="1077913" y="4648200"/>
            <a:chExt cx="9982200" cy="457200"/>
          </a:xfrm>
        </p:grpSpPr>
        <p:grpSp>
          <p:nvGrpSpPr>
            <p:cNvPr id="19461" name="Group 28">
              <a:extLst>
                <a:ext uri="{FF2B5EF4-FFF2-40B4-BE49-F238E27FC236}">
                  <a16:creationId xmlns:a16="http://schemas.microsoft.com/office/drawing/2014/main" id="{2F23C272-F21E-023C-3A52-915B3AAC5A9F}"/>
                </a:ext>
              </a:extLst>
            </p:cNvPr>
            <p:cNvGrpSpPr>
              <a:grpSpLocks/>
            </p:cNvGrpSpPr>
            <p:nvPr/>
          </p:nvGrpSpPr>
          <p:grpSpPr bwMode="auto">
            <a:xfrm>
              <a:off x="1077913" y="4648200"/>
              <a:ext cx="9982200" cy="457200"/>
              <a:chOff x="990600" y="1447800"/>
              <a:chExt cx="9982200" cy="457200"/>
            </a:xfrm>
          </p:grpSpPr>
          <p:sp>
            <p:nvSpPr>
              <p:cNvPr id="30" name="Rounded Rectangle 29">
                <a:extLst>
                  <a:ext uri="{FF2B5EF4-FFF2-40B4-BE49-F238E27FC236}">
                    <a16:creationId xmlns:a16="http://schemas.microsoft.com/office/drawing/2014/main" id="{651A68AA-E210-2046-ABA8-C2645CFE5BFC}"/>
                  </a:ext>
                </a:extLst>
              </p:cNvPr>
              <p:cNvSpPr/>
              <p:nvPr/>
            </p:nvSpPr>
            <p:spPr>
              <a:xfrm>
                <a:off x="1219200" y="1447800"/>
                <a:ext cx="9753600" cy="45720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altLang="en-US" dirty="0">
                    <a:solidFill>
                      <a:schemeClr val="tx1"/>
                    </a:solidFill>
                  </a:rPr>
                  <a:t>   </a:t>
                </a:r>
                <a:r>
                  <a:rPr lang="en-US" altLang="en-US" dirty="0" err="1">
                    <a:solidFill>
                      <a:schemeClr val="tx1"/>
                    </a:solidFill>
                  </a:rPr>
                  <a:t>Membuat</a:t>
                </a:r>
                <a:r>
                  <a:rPr lang="en-US" altLang="en-US" dirty="0">
                    <a:solidFill>
                      <a:schemeClr val="tx1"/>
                    </a:solidFill>
                  </a:rPr>
                  <a:t> </a:t>
                </a:r>
                <a:r>
                  <a:rPr lang="en-US" altLang="en-US" dirty="0" err="1">
                    <a:solidFill>
                      <a:schemeClr val="tx1"/>
                    </a:solidFill>
                  </a:rPr>
                  <a:t>laporan</a:t>
                </a:r>
                <a:r>
                  <a:rPr lang="en-US" altLang="en-US" dirty="0">
                    <a:solidFill>
                      <a:schemeClr val="tx1"/>
                    </a:solidFill>
                  </a:rPr>
                  <a:t> </a:t>
                </a:r>
                <a:r>
                  <a:rPr lang="en-US" altLang="en-US" dirty="0" err="1">
                    <a:solidFill>
                      <a:schemeClr val="tx1"/>
                    </a:solidFill>
                  </a:rPr>
                  <a:t>eksperimen</a:t>
                </a:r>
                <a:r>
                  <a:rPr lang="en-US" altLang="en-US" dirty="0">
                    <a:solidFill>
                      <a:schemeClr val="tx1"/>
                    </a:solidFill>
                  </a:rPr>
                  <a:t> </a:t>
                </a:r>
                <a:r>
                  <a:rPr lang="en-US" altLang="en-US" dirty="0" err="1">
                    <a:solidFill>
                      <a:schemeClr val="tx1"/>
                    </a:solidFill>
                  </a:rPr>
                  <a:t>gaya</a:t>
                </a:r>
                <a:r>
                  <a:rPr lang="en-US" altLang="en-US" dirty="0">
                    <a:solidFill>
                      <a:schemeClr val="tx1"/>
                    </a:solidFill>
                  </a:rPr>
                  <a:t> </a:t>
                </a:r>
                <a:r>
                  <a:rPr lang="en-US" altLang="en-US" dirty="0" err="1">
                    <a:solidFill>
                      <a:schemeClr val="tx1"/>
                    </a:solidFill>
                  </a:rPr>
                  <a:t>gerak</a:t>
                </a:r>
                <a:r>
                  <a:rPr lang="en-US" altLang="en-US" dirty="0">
                    <a:solidFill>
                      <a:schemeClr val="tx1"/>
                    </a:solidFill>
                  </a:rPr>
                  <a:t> dan </a:t>
                </a:r>
                <a:r>
                  <a:rPr lang="en-US" altLang="en-US" dirty="0" err="1">
                    <a:solidFill>
                      <a:schemeClr val="tx1"/>
                    </a:solidFill>
                  </a:rPr>
                  <a:t>hukum</a:t>
                </a:r>
                <a:r>
                  <a:rPr lang="en-US" altLang="en-US" dirty="0">
                    <a:solidFill>
                      <a:schemeClr val="tx1"/>
                    </a:solidFill>
                  </a:rPr>
                  <a:t> newton </a:t>
                </a:r>
                <a:r>
                  <a:rPr lang="en-US" altLang="en-US" dirty="0" err="1">
                    <a:solidFill>
                      <a:schemeClr val="tx1"/>
                    </a:solidFill>
                  </a:rPr>
                  <a:t>secara</a:t>
                </a:r>
                <a:r>
                  <a:rPr lang="en-US" altLang="en-US" dirty="0">
                    <a:solidFill>
                      <a:schemeClr val="tx1"/>
                    </a:solidFill>
                  </a:rPr>
                  <a:t> </a:t>
                </a:r>
                <a:r>
                  <a:rPr lang="en-US" altLang="en-US" dirty="0" err="1">
                    <a:solidFill>
                      <a:schemeClr val="tx1"/>
                    </a:solidFill>
                  </a:rPr>
                  <a:t>berkelompok</a:t>
                </a:r>
                <a:r>
                  <a:rPr lang="en-US" altLang="en-US" dirty="0">
                    <a:solidFill>
                      <a:schemeClr val="tx1"/>
                    </a:solidFill>
                  </a:rPr>
                  <a:t>.  </a:t>
                </a:r>
              </a:p>
            </p:txBody>
          </p:sp>
          <p:sp>
            <p:nvSpPr>
              <p:cNvPr id="31" name="Oval 30">
                <a:extLst>
                  <a:ext uri="{FF2B5EF4-FFF2-40B4-BE49-F238E27FC236}">
                    <a16:creationId xmlns:a16="http://schemas.microsoft.com/office/drawing/2014/main" id="{583FA643-3803-AD15-32EB-48B693437E3B}"/>
                  </a:ext>
                </a:extLst>
              </p:cNvPr>
              <p:cNvSpPr/>
              <p:nvPr/>
            </p:nvSpPr>
            <p:spPr>
              <a:xfrm>
                <a:off x="990600" y="1447800"/>
                <a:ext cx="457200" cy="4572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endParaRPr lang="en-US" sz="1600" dirty="0">
                  <a:solidFill>
                    <a:schemeClr val="tx1"/>
                  </a:solidFill>
                </a:endParaRPr>
              </a:p>
            </p:txBody>
          </p:sp>
        </p:grpSp>
        <p:sp>
          <p:nvSpPr>
            <p:cNvPr id="19463" name="TextBox 3">
              <a:extLst>
                <a:ext uri="{FF2B5EF4-FFF2-40B4-BE49-F238E27FC236}">
                  <a16:creationId xmlns:a16="http://schemas.microsoft.com/office/drawing/2014/main" id="{D752ACD7-CA95-7583-082F-5C3A1AE21696}"/>
                </a:ext>
              </a:extLst>
            </p:cNvPr>
            <p:cNvSpPr txBox="1">
              <a:spLocks noChangeArrowheads="1"/>
            </p:cNvSpPr>
            <p:nvPr/>
          </p:nvSpPr>
          <p:spPr bwMode="auto">
            <a:xfrm>
              <a:off x="1090613" y="4692650"/>
              <a:ext cx="457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dirty="0"/>
                <a:t>10</a:t>
              </a:r>
            </a:p>
          </p:txBody>
        </p:sp>
      </p:grpSp>
      <p:grpSp>
        <p:nvGrpSpPr>
          <p:cNvPr id="4" name="Group 3">
            <a:extLst>
              <a:ext uri="{FF2B5EF4-FFF2-40B4-BE49-F238E27FC236}">
                <a16:creationId xmlns:a16="http://schemas.microsoft.com/office/drawing/2014/main" id="{E629FC75-F376-C359-9D56-E0553F67C188}"/>
              </a:ext>
            </a:extLst>
          </p:cNvPr>
          <p:cNvGrpSpPr/>
          <p:nvPr/>
        </p:nvGrpSpPr>
        <p:grpSpPr>
          <a:xfrm>
            <a:off x="1077913" y="3190875"/>
            <a:ext cx="9982200" cy="457200"/>
            <a:chOff x="1077913" y="3190875"/>
            <a:chExt cx="9982200" cy="457200"/>
          </a:xfrm>
        </p:grpSpPr>
        <p:grpSp>
          <p:nvGrpSpPr>
            <p:cNvPr id="19459" name="Group 19">
              <a:extLst>
                <a:ext uri="{FF2B5EF4-FFF2-40B4-BE49-F238E27FC236}">
                  <a16:creationId xmlns:a16="http://schemas.microsoft.com/office/drawing/2014/main" id="{9F8E4A5B-AA70-1FE1-36F7-4BB7A000CDFF}"/>
                </a:ext>
              </a:extLst>
            </p:cNvPr>
            <p:cNvGrpSpPr>
              <a:grpSpLocks/>
            </p:cNvGrpSpPr>
            <p:nvPr/>
          </p:nvGrpSpPr>
          <p:grpSpPr bwMode="auto">
            <a:xfrm>
              <a:off x="1077913" y="3190875"/>
              <a:ext cx="9982200" cy="457200"/>
              <a:chOff x="990600" y="1447800"/>
              <a:chExt cx="9982200" cy="457200"/>
            </a:xfrm>
          </p:grpSpPr>
          <p:sp>
            <p:nvSpPr>
              <p:cNvPr id="24" name="Rounded Rectangle 23">
                <a:extLst>
                  <a:ext uri="{FF2B5EF4-FFF2-40B4-BE49-F238E27FC236}">
                    <a16:creationId xmlns:a16="http://schemas.microsoft.com/office/drawing/2014/main" id="{13313EBC-BB75-C0BE-5D99-E08E9C8790F8}"/>
                  </a:ext>
                </a:extLst>
              </p:cNvPr>
              <p:cNvSpPr/>
              <p:nvPr/>
            </p:nvSpPr>
            <p:spPr>
              <a:xfrm>
                <a:off x="1219200" y="1447800"/>
                <a:ext cx="9753600" cy="45720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altLang="en-US" dirty="0">
                    <a:solidFill>
                      <a:schemeClr val="tx1"/>
                    </a:solidFill>
                  </a:rPr>
                  <a:t>   </a:t>
                </a:r>
              </a:p>
            </p:txBody>
          </p:sp>
          <p:sp>
            <p:nvSpPr>
              <p:cNvPr id="25" name="Oval 24">
                <a:extLst>
                  <a:ext uri="{FF2B5EF4-FFF2-40B4-BE49-F238E27FC236}">
                    <a16:creationId xmlns:a16="http://schemas.microsoft.com/office/drawing/2014/main" id="{4A993D62-5895-EA0E-0260-2BB8421D394C}"/>
                  </a:ext>
                </a:extLst>
              </p:cNvPr>
              <p:cNvSpPr/>
              <p:nvPr/>
            </p:nvSpPr>
            <p:spPr>
              <a:xfrm>
                <a:off x="990600" y="1447800"/>
                <a:ext cx="457200" cy="4572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spcBef>
                    <a:spcPts val="0"/>
                  </a:spcBef>
                  <a:spcAft>
                    <a:spcPts val="0"/>
                  </a:spcAft>
                  <a:defRPr/>
                </a:pPr>
                <a:r>
                  <a:rPr lang="en-US" dirty="0">
                    <a:solidFill>
                      <a:schemeClr val="tx1"/>
                    </a:solidFill>
                  </a:rPr>
                  <a:t>8</a:t>
                </a:r>
              </a:p>
            </p:txBody>
          </p:sp>
        </p:grpSp>
        <p:sp>
          <p:nvSpPr>
            <p:cNvPr id="19464" name="Rectangle 4">
              <a:extLst>
                <a:ext uri="{FF2B5EF4-FFF2-40B4-BE49-F238E27FC236}">
                  <a16:creationId xmlns:a16="http://schemas.microsoft.com/office/drawing/2014/main" id="{BE740A44-2220-3A98-C962-1A5D255988F1}"/>
                </a:ext>
              </a:extLst>
            </p:cNvPr>
            <p:cNvSpPr>
              <a:spLocks noChangeArrowheads="1"/>
            </p:cNvSpPr>
            <p:nvPr/>
          </p:nvSpPr>
          <p:spPr bwMode="auto">
            <a:xfrm>
              <a:off x="1524000" y="3228975"/>
              <a:ext cx="95250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700" dirty="0" err="1"/>
                <a:t>Membedakan</a:t>
              </a:r>
              <a:r>
                <a:rPr lang="en-US" altLang="en-US" sz="1700" dirty="0"/>
                <a:t> </a:t>
              </a:r>
              <a:r>
                <a:rPr lang="en-US" altLang="en-US" sz="1700" dirty="0" err="1"/>
                <a:t>kecepatan</a:t>
              </a:r>
              <a:r>
                <a:rPr lang="en-US" altLang="en-US" sz="1700" dirty="0"/>
                <a:t> dan </a:t>
              </a:r>
              <a:r>
                <a:rPr lang="en-US" altLang="en-US" sz="1700" dirty="0" err="1"/>
                <a:t>kelajuan</a:t>
              </a:r>
              <a:r>
                <a:rPr lang="en-US" altLang="en-US" sz="1700" dirty="0"/>
                <a:t> </a:t>
              </a:r>
              <a:r>
                <a:rPr lang="en-US" altLang="en-US" sz="1700" dirty="0" err="1"/>
                <a:t>dalam</a:t>
              </a:r>
              <a:r>
                <a:rPr lang="en-US" altLang="en-US" sz="1700" dirty="0"/>
                <a:t> </a:t>
              </a:r>
              <a:r>
                <a:rPr lang="en-US" altLang="en-US" sz="1700" dirty="0" err="1"/>
                <a:t>gerak</a:t>
              </a:r>
              <a:r>
                <a:rPr lang="en-US" altLang="en-US" sz="1700" dirty="0"/>
                <a:t> </a:t>
              </a:r>
              <a:r>
                <a:rPr lang="en-US" altLang="en-US" sz="1700" dirty="0" err="1"/>
                <a:t>serta</a:t>
              </a:r>
              <a:r>
                <a:rPr lang="en-US" altLang="en-US" sz="1700" dirty="0"/>
                <a:t> </a:t>
              </a:r>
              <a:r>
                <a:rPr lang="en-US" altLang="en-US" sz="1700" dirty="0" err="1"/>
                <a:t>penerapannya</a:t>
              </a:r>
              <a:r>
                <a:rPr lang="en-US" altLang="en-US" sz="1700" dirty="0"/>
                <a:t> </a:t>
              </a:r>
              <a:r>
                <a:rPr lang="en-US" altLang="en-US" sz="1700" dirty="0" err="1"/>
                <a:t>dalam</a:t>
              </a:r>
              <a:r>
                <a:rPr lang="en-US" altLang="en-US" sz="1700" dirty="0"/>
                <a:t> </a:t>
              </a:r>
              <a:r>
                <a:rPr lang="en-US" altLang="en-US" sz="1700" dirty="0" err="1"/>
                <a:t>kehidupan</a:t>
              </a:r>
              <a:r>
                <a:rPr lang="en-US" altLang="en-US" sz="1700" dirty="0"/>
                <a:t> </a:t>
              </a:r>
              <a:r>
                <a:rPr lang="en-US" altLang="en-US" sz="1700" dirty="0" err="1"/>
                <a:t>sehari-hari</a:t>
              </a:r>
              <a:r>
                <a:rPr lang="en-US" altLang="en-US" sz="1700" dirty="0"/>
                <a:t>. </a:t>
              </a:r>
            </a:p>
          </p:txBody>
        </p:sp>
      </p:grpSp>
      <p:pic>
        <p:nvPicPr>
          <p:cNvPr id="22"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462"/>
                                        </p:tgtEl>
                                        <p:attrNameLst>
                                          <p:attrName>style.visibility</p:attrName>
                                        </p:attrNameLst>
                                      </p:cBhvr>
                                      <p:to>
                                        <p:strVal val="visible"/>
                                      </p:to>
                                    </p:set>
                                    <p:animEffect transition="in" filter="fade">
                                      <p:cBhvr>
                                        <p:cTn id="11" dur="1000"/>
                                        <p:tgtEl>
                                          <p:spTgt spid="19462"/>
                                        </p:tgtEl>
                                      </p:cBhvr>
                                    </p:animEffect>
                                    <p:anim calcmode="lin" valueType="num">
                                      <p:cBhvr>
                                        <p:cTn id="12" dur="1000" fill="hold"/>
                                        <p:tgtEl>
                                          <p:spTgt spid="19462"/>
                                        </p:tgtEl>
                                        <p:attrNameLst>
                                          <p:attrName>ppt_x</p:attrName>
                                        </p:attrNameLst>
                                      </p:cBhvr>
                                      <p:tavLst>
                                        <p:tav tm="0">
                                          <p:val>
                                            <p:strVal val="#ppt_x"/>
                                          </p:val>
                                        </p:tav>
                                        <p:tav tm="100000">
                                          <p:val>
                                            <p:strVal val="#ppt_x"/>
                                          </p:val>
                                        </p:tav>
                                      </p:tavLst>
                                    </p:anim>
                                    <p:anim calcmode="lin" valueType="num">
                                      <p:cBhvr>
                                        <p:cTn id="13" dur="1000" fill="hold"/>
                                        <p:tgtEl>
                                          <p:spTgt spid="1946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9458"/>
                                        </p:tgtEl>
                                        <p:attrNameLst>
                                          <p:attrName>style.visibility</p:attrName>
                                        </p:attrNameLst>
                                      </p:cBhvr>
                                      <p:to>
                                        <p:strVal val="visible"/>
                                      </p:to>
                                    </p:set>
                                    <p:animEffect transition="in" filter="fade">
                                      <p:cBhvr>
                                        <p:cTn id="17" dur="1000"/>
                                        <p:tgtEl>
                                          <p:spTgt spid="19458"/>
                                        </p:tgtEl>
                                      </p:cBhvr>
                                    </p:animEffect>
                                    <p:anim calcmode="lin" valueType="num">
                                      <p:cBhvr>
                                        <p:cTn id="18" dur="1000" fill="hold"/>
                                        <p:tgtEl>
                                          <p:spTgt spid="19458"/>
                                        </p:tgtEl>
                                        <p:attrNameLst>
                                          <p:attrName>ppt_x</p:attrName>
                                        </p:attrNameLst>
                                      </p:cBhvr>
                                      <p:tavLst>
                                        <p:tav tm="0">
                                          <p:val>
                                            <p:strVal val="#ppt_x"/>
                                          </p:val>
                                        </p:tav>
                                        <p:tav tm="100000">
                                          <p:val>
                                            <p:strVal val="#ppt_x"/>
                                          </p:val>
                                        </p:tav>
                                      </p:tavLst>
                                    </p:anim>
                                    <p:anim calcmode="lin" valueType="num">
                                      <p:cBhvr>
                                        <p:cTn id="19" dur="1000" fill="hold"/>
                                        <p:tgtEl>
                                          <p:spTgt spid="1945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9460"/>
                                        </p:tgtEl>
                                        <p:attrNameLst>
                                          <p:attrName>style.visibility</p:attrName>
                                        </p:attrNameLst>
                                      </p:cBhvr>
                                      <p:to>
                                        <p:strVal val="visible"/>
                                      </p:to>
                                    </p:set>
                                    <p:animEffect transition="in" filter="fade">
                                      <p:cBhvr>
                                        <p:cTn id="29" dur="1000"/>
                                        <p:tgtEl>
                                          <p:spTgt spid="19460"/>
                                        </p:tgtEl>
                                      </p:cBhvr>
                                    </p:animEffect>
                                    <p:anim calcmode="lin" valueType="num">
                                      <p:cBhvr>
                                        <p:cTn id="30" dur="1000" fill="hold"/>
                                        <p:tgtEl>
                                          <p:spTgt spid="19460"/>
                                        </p:tgtEl>
                                        <p:attrNameLst>
                                          <p:attrName>ppt_x</p:attrName>
                                        </p:attrNameLst>
                                      </p:cBhvr>
                                      <p:tavLst>
                                        <p:tav tm="0">
                                          <p:val>
                                            <p:strVal val="#ppt_x"/>
                                          </p:val>
                                        </p:tav>
                                        <p:tav tm="100000">
                                          <p:val>
                                            <p:strVal val="#ppt_x"/>
                                          </p:val>
                                        </p:tav>
                                      </p:tavLst>
                                    </p:anim>
                                    <p:anim calcmode="lin" valueType="num">
                                      <p:cBhvr>
                                        <p:cTn id="31" dur="1000" fill="hold"/>
                                        <p:tgtEl>
                                          <p:spTgt spid="19460"/>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2F18FD-DD69-C8B9-F154-FDF08C993824}"/>
              </a:ext>
            </a:extLst>
          </p:cNvPr>
          <p:cNvSpPr/>
          <p:nvPr/>
        </p:nvSpPr>
        <p:spPr>
          <a:xfrm>
            <a:off x="0" y="225425"/>
            <a:ext cx="12192000" cy="862013"/>
          </a:xfrm>
          <a:prstGeom prst="rect">
            <a:avLst/>
          </a:prstGeom>
          <a:solidFill>
            <a:schemeClr val="accent5">
              <a:lumMod val="20000"/>
              <a:lumOff val="80000"/>
            </a:schemeClr>
          </a:solidFill>
        </p:spPr>
        <p:txBody>
          <a:bodyPr lIns="121920" tIns="60960" rIns="121920" bIns="60960">
            <a:spAutoFit/>
          </a:bodyPr>
          <a:lstStyle/>
          <a:p>
            <a:pPr algn="ctr" eaLnBrk="1" fontAlgn="auto" hangingPunct="1">
              <a:spcBef>
                <a:spcPts val="0"/>
              </a:spcBef>
              <a:spcAft>
                <a:spcPts val="0"/>
              </a:spcAft>
              <a:defRPr/>
            </a:pPr>
            <a:r>
              <a:rPr lang="en-US" sz="4800" b="1" dirty="0">
                <a:ln w="0"/>
                <a:effectLst>
                  <a:outerShdw blurRad="38100" dist="19050" dir="2700000" algn="tl" rotWithShape="0">
                    <a:schemeClr val="dk1">
                      <a:alpha val="40000"/>
                    </a:schemeClr>
                  </a:outerShdw>
                </a:effectLst>
                <a:cs typeface="Calibri" panose="020F0502020204030204" pitchFamily="34" charset="0"/>
              </a:rPr>
              <a:t>PROFIL PELAJAR PANCASILA</a:t>
            </a:r>
          </a:p>
        </p:txBody>
      </p:sp>
      <p:sp>
        <p:nvSpPr>
          <p:cNvPr id="21" name="TextBox 5">
            <a:extLst>
              <a:ext uri="{FF2B5EF4-FFF2-40B4-BE49-F238E27FC236}">
                <a16:creationId xmlns:a16="http://schemas.microsoft.com/office/drawing/2014/main" id="{ECF0FFFE-C549-1063-B57B-1E0611392435}"/>
              </a:ext>
            </a:extLst>
          </p:cNvPr>
          <p:cNvSpPr txBox="1">
            <a:spLocks noChangeArrowheads="1"/>
          </p:cNvSpPr>
          <p:nvPr/>
        </p:nvSpPr>
        <p:spPr bwMode="auto">
          <a:xfrm>
            <a:off x="1479550" y="3987800"/>
            <a:ext cx="2552700" cy="400050"/>
          </a:xfrm>
          <a:prstGeom prst="rect">
            <a:avLst/>
          </a:prstGeom>
          <a:solidFill>
            <a:schemeClr val="accent6">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2000" dirty="0" err="1">
                <a:latin typeface="Arial Rounded MT Bold" panose="020F0704030504030204" pitchFamily="34" charset="77"/>
              </a:rPr>
              <a:t>Bergotong</a:t>
            </a:r>
            <a:r>
              <a:rPr lang="en-US" altLang="en-US" sz="2000" dirty="0">
                <a:latin typeface="Arial Rounded MT Bold" panose="020F0704030504030204" pitchFamily="34" charset="77"/>
              </a:rPr>
              <a:t> royong</a:t>
            </a:r>
          </a:p>
        </p:txBody>
      </p:sp>
      <p:sp>
        <p:nvSpPr>
          <p:cNvPr id="10" name="Rectangle 9">
            <a:extLst>
              <a:ext uri="{FF2B5EF4-FFF2-40B4-BE49-F238E27FC236}">
                <a16:creationId xmlns:a16="http://schemas.microsoft.com/office/drawing/2014/main" id="{D5D0EFB1-C2B6-7D95-A9A7-FC114965DE14}"/>
              </a:ext>
            </a:extLst>
          </p:cNvPr>
          <p:cNvSpPr/>
          <p:nvPr/>
        </p:nvSpPr>
        <p:spPr>
          <a:xfrm>
            <a:off x="5108575" y="3987800"/>
            <a:ext cx="2101850" cy="400050"/>
          </a:xfrm>
          <a:prstGeom prst="rect">
            <a:avLst/>
          </a:prstGeom>
          <a:solidFill>
            <a:schemeClr val="accent6">
              <a:lumMod val="20000"/>
              <a:lumOff val="80000"/>
            </a:schemeClr>
          </a:solidFill>
        </p:spPr>
        <p:txBody>
          <a:bodyPr wrap="none">
            <a:spAutoFit/>
          </a:bodyPr>
          <a:lstStyle/>
          <a:p>
            <a:pPr algn="ctr" eaLnBrk="1" fontAlgn="auto" hangingPunct="1">
              <a:spcAft>
                <a:spcPts val="0"/>
              </a:spcAft>
              <a:defRPr/>
            </a:pPr>
            <a:r>
              <a:rPr lang="en-US" altLang="en-US" sz="2000" dirty="0" err="1">
                <a:latin typeface="Arial Rounded MT Bold" panose="020F0704030504030204" pitchFamily="34" charset="77"/>
              </a:rPr>
              <a:t>Bernalar</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kritis</a:t>
            </a:r>
            <a:r>
              <a:rPr lang="en-US" altLang="en-US" sz="2000" dirty="0">
                <a:latin typeface="Arial Rounded MT Bold" panose="020F0704030504030204" pitchFamily="34" charset="77"/>
              </a:rPr>
              <a:t> </a:t>
            </a:r>
          </a:p>
        </p:txBody>
      </p:sp>
      <p:sp>
        <p:nvSpPr>
          <p:cNvPr id="11" name="Rectangle 10">
            <a:extLst>
              <a:ext uri="{FF2B5EF4-FFF2-40B4-BE49-F238E27FC236}">
                <a16:creationId xmlns:a16="http://schemas.microsoft.com/office/drawing/2014/main" id="{FCDC9CBC-ECB0-AB95-2FB6-642A942B2360}"/>
              </a:ext>
            </a:extLst>
          </p:cNvPr>
          <p:cNvSpPr/>
          <p:nvPr/>
        </p:nvSpPr>
        <p:spPr>
          <a:xfrm>
            <a:off x="9067800" y="3987800"/>
            <a:ext cx="1022350" cy="400050"/>
          </a:xfrm>
          <a:prstGeom prst="rect">
            <a:avLst/>
          </a:prstGeom>
          <a:solidFill>
            <a:schemeClr val="accent6">
              <a:lumMod val="20000"/>
              <a:lumOff val="80000"/>
            </a:schemeClr>
          </a:solidFill>
        </p:spPr>
        <p:txBody>
          <a:bodyPr wrap="none">
            <a:spAutoFit/>
          </a:bodyPr>
          <a:lstStyle/>
          <a:p>
            <a:pPr algn="ctr" eaLnBrk="1" fontAlgn="auto" hangingPunct="1">
              <a:spcAft>
                <a:spcPts val="0"/>
              </a:spcAft>
              <a:defRPr/>
            </a:pPr>
            <a:r>
              <a:rPr lang="en-US" altLang="en-US" sz="2000" dirty="0" err="1">
                <a:latin typeface="Arial Rounded MT Bold" panose="020F0704030504030204" pitchFamily="34" charset="77"/>
              </a:rPr>
              <a:t>Kreatif</a:t>
            </a:r>
            <a:endParaRPr lang="id-ID" altLang="en-US" sz="2800" dirty="0">
              <a:latin typeface="Arial Rounded MT Bold" panose="020F0704030504030204" pitchFamily="34" charset="77"/>
            </a:endParaRPr>
          </a:p>
        </p:txBody>
      </p:sp>
      <p:pic>
        <p:nvPicPr>
          <p:cNvPr id="20485" name="Picture 2" descr="Team workconcept illustration">
            <a:extLst>
              <a:ext uri="{FF2B5EF4-FFF2-40B4-BE49-F238E27FC236}">
                <a16:creationId xmlns:a16="http://schemas.microsoft.com/office/drawing/2014/main" id="{997918D7-2C7D-9FB2-5155-55A9389820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588" y="2139950"/>
            <a:ext cx="2716212"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4" descr="Live collaboration concept illustration">
            <a:extLst>
              <a:ext uri="{FF2B5EF4-FFF2-40B4-BE49-F238E27FC236}">
                <a16:creationId xmlns:a16="http://schemas.microsoft.com/office/drawing/2014/main" id="{CE4AD743-9FF6-2D90-2821-3592D5329B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972" t="4668" r="3465" b="14017"/>
          <a:stretch>
            <a:fillRect/>
          </a:stretch>
        </p:blipFill>
        <p:spPr bwMode="auto">
          <a:xfrm>
            <a:off x="4851400" y="2312988"/>
            <a:ext cx="26162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6" descr="Flat creativity concept illustration">
            <a:extLst>
              <a:ext uri="{FF2B5EF4-FFF2-40B4-BE49-F238E27FC236}">
                <a16:creationId xmlns:a16="http://schemas.microsoft.com/office/drawing/2014/main" id="{027AB047-BB57-511E-D6E9-4A66AEA5BC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3477" b="3654"/>
          <a:stretch>
            <a:fillRect/>
          </a:stretch>
        </p:blipFill>
        <p:spPr bwMode="auto">
          <a:xfrm>
            <a:off x="8610600" y="2255838"/>
            <a:ext cx="1822450"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8" name="Rectangle 26">
            <a:extLst>
              <a:ext uri="{FF2B5EF4-FFF2-40B4-BE49-F238E27FC236}">
                <a16:creationId xmlns:a16="http://schemas.microsoft.com/office/drawing/2014/main" id="{90961ABB-F832-1E3A-F521-D7CFD5100AEE}"/>
              </a:ext>
            </a:extLst>
          </p:cNvPr>
          <p:cNvSpPr>
            <a:spLocks noChangeArrowheads="1"/>
          </p:cNvSpPr>
          <p:nvPr/>
        </p:nvSpPr>
        <p:spPr bwMode="auto">
          <a:xfrm>
            <a:off x="9617075" y="6100763"/>
            <a:ext cx="15811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000"/>
              <a:t>Sumber: www.freepik.com</a:t>
            </a:r>
          </a:p>
        </p:txBody>
      </p:sp>
      <p:pic>
        <p:nvPicPr>
          <p:cNvPr id="12"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20485"/>
                                        </p:tgtEl>
                                        <p:attrNameLst>
                                          <p:attrName>style.visibility</p:attrName>
                                        </p:attrNameLst>
                                      </p:cBhvr>
                                      <p:to>
                                        <p:strVal val="visible"/>
                                      </p:to>
                                    </p:set>
                                    <p:animEffect transition="in" filter="wipe(down)">
                                      <p:cBhvr>
                                        <p:cTn id="14" dur="500"/>
                                        <p:tgtEl>
                                          <p:spTgt spid="20485"/>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par>
                                <p:cTn id="19" presetID="22" presetClass="entr" presetSubtype="4" fill="hold" nodeType="withEffect">
                                  <p:stCondLst>
                                    <p:cond delay="0"/>
                                  </p:stCondLst>
                                  <p:childTnLst>
                                    <p:set>
                                      <p:cBhvr>
                                        <p:cTn id="20" dur="1" fill="hold">
                                          <p:stCondLst>
                                            <p:cond delay="0"/>
                                          </p:stCondLst>
                                        </p:cTn>
                                        <p:tgtEl>
                                          <p:spTgt spid="20486"/>
                                        </p:tgtEl>
                                        <p:attrNameLst>
                                          <p:attrName>style.visibility</p:attrName>
                                        </p:attrNameLst>
                                      </p:cBhvr>
                                      <p:to>
                                        <p:strVal val="visible"/>
                                      </p:to>
                                    </p:set>
                                    <p:animEffect transition="in" filter="wipe(down)">
                                      <p:cBhvr>
                                        <p:cTn id="21" dur="500"/>
                                        <p:tgtEl>
                                          <p:spTgt spid="20486"/>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par>
                                <p:cTn id="26" presetID="22" presetClass="entr" presetSubtype="4" fill="hold" nodeType="withEffect">
                                  <p:stCondLst>
                                    <p:cond delay="0"/>
                                  </p:stCondLst>
                                  <p:childTnLst>
                                    <p:set>
                                      <p:cBhvr>
                                        <p:cTn id="27" dur="1" fill="hold">
                                          <p:stCondLst>
                                            <p:cond delay="0"/>
                                          </p:stCondLst>
                                        </p:cTn>
                                        <p:tgtEl>
                                          <p:spTgt spid="20487"/>
                                        </p:tgtEl>
                                        <p:attrNameLst>
                                          <p:attrName>style.visibility</p:attrName>
                                        </p:attrNameLst>
                                      </p:cBhvr>
                                      <p:to>
                                        <p:strVal val="visible"/>
                                      </p:to>
                                    </p:set>
                                    <p:animEffect transition="in" filter="wipe(down)">
                                      <p:cBhvr>
                                        <p:cTn id="28" dur="500"/>
                                        <p:tgtEl>
                                          <p:spTgt spid="20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C2ACCC-0FE7-7AEA-E170-AFAC88F66EE8}"/>
              </a:ext>
            </a:extLst>
          </p:cNvPr>
          <p:cNvPicPr>
            <a:picLocks noChangeAspect="1"/>
          </p:cNvPicPr>
          <p:nvPr/>
        </p:nvPicPr>
        <p:blipFill>
          <a:blip r:embed="rId2"/>
          <a:stretch>
            <a:fillRect/>
          </a:stretch>
        </p:blipFill>
        <p:spPr>
          <a:xfrm>
            <a:off x="-166846" y="-83941"/>
            <a:ext cx="12503466" cy="7025882"/>
          </a:xfrm>
          <a:prstGeom prst="rect">
            <a:avLst/>
          </a:prstGeom>
        </p:spPr>
      </p:pic>
      <p:grpSp>
        <p:nvGrpSpPr>
          <p:cNvPr id="9" name="Group 8">
            <a:extLst>
              <a:ext uri="{FF2B5EF4-FFF2-40B4-BE49-F238E27FC236}">
                <a16:creationId xmlns:a16="http://schemas.microsoft.com/office/drawing/2014/main" id="{29B9D789-15E5-84AB-7537-B5F4E52AC355}"/>
              </a:ext>
            </a:extLst>
          </p:cNvPr>
          <p:cNvGrpSpPr/>
          <p:nvPr/>
        </p:nvGrpSpPr>
        <p:grpSpPr>
          <a:xfrm>
            <a:off x="1143000" y="914400"/>
            <a:ext cx="7905728" cy="933383"/>
            <a:chOff x="1388494" y="545950"/>
            <a:chExt cx="4250603" cy="890291"/>
          </a:xfrm>
          <a:effectLst>
            <a:outerShdw blurRad="50800" dist="38100" dir="2700000" algn="tl" rotWithShape="0">
              <a:prstClr val="black">
                <a:alpha val="40000"/>
              </a:prstClr>
            </a:outerShdw>
          </a:effectLst>
        </p:grpSpPr>
        <p:sp>
          <p:nvSpPr>
            <p:cNvPr id="11" name="Rectangle 10">
              <a:extLst>
                <a:ext uri="{FF2B5EF4-FFF2-40B4-BE49-F238E27FC236}">
                  <a16:creationId xmlns:a16="http://schemas.microsoft.com/office/drawing/2014/main" id="{56B3DD28-8E4E-08AC-46F3-8FC40A21B3B5}"/>
                </a:ext>
              </a:extLst>
            </p:cNvPr>
            <p:cNvSpPr/>
            <p:nvPr/>
          </p:nvSpPr>
          <p:spPr>
            <a:xfrm>
              <a:off x="1388494" y="545950"/>
              <a:ext cx="3909927" cy="8902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12" name="TextBox 11">
              <a:extLst>
                <a:ext uri="{FF2B5EF4-FFF2-40B4-BE49-F238E27FC236}">
                  <a16:creationId xmlns:a16="http://schemas.microsoft.com/office/drawing/2014/main" id="{4DBDA5B5-FFC6-FF09-6150-D4F5B8492884}"/>
                </a:ext>
              </a:extLst>
            </p:cNvPr>
            <p:cNvSpPr txBox="1"/>
            <p:nvPr/>
          </p:nvSpPr>
          <p:spPr>
            <a:xfrm>
              <a:off x="1470434" y="653493"/>
              <a:ext cx="4168663" cy="675205"/>
            </a:xfrm>
            <a:prstGeom prst="rect">
              <a:avLst/>
            </a:prstGeom>
            <a:noFill/>
          </p:spPr>
          <p:txBody>
            <a:bodyPr>
              <a:spAutoFit/>
            </a:bodyPr>
            <a:lstStyle/>
            <a:p>
              <a:pPr eaLnBrk="1" fontAlgn="auto" hangingPunct="1">
                <a:spcBef>
                  <a:spcPts val="0"/>
                </a:spcBef>
                <a:spcAft>
                  <a:spcPts val="0"/>
                </a:spcAft>
                <a:defRPr/>
              </a:pPr>
              <a:r>
                <a:rPr lang="en-US" altLang="en-US" sz="4000" b="1" dirty="0">
                  <a:latin typeface="+mn-lt"/>
                </a:rPr>
                <a:t>A. GAYA</a:t>
              </a:r>
              <a:endParaRPr lang="id-ID" sz="3733" b="1" dirty="0">
                <a:cs typeface="Calibri" panose="020F0502020204030204" pitchFamily="34" charset="0"/>
              </a:endParaRPr>
            </a:p>
          </p:txBody>
        </p:sp>
      </p:grpSp>
      <p:sp>
        <p:nvSpPr>
          <p:cNvPr id="10" name="Rectangle 9">
            <a:extLst>
              <a:ext uri="{FF2B5EF4-FFF2-40B4-BE49-F238E27FC236}">
                <a16:creationId xmlns:a16="http://schemas.microsoft.com/office/drawing/2014/main" id="{5B23F96D-9663-B280-98E2-F7099129EBD3}"/>
              </a:ext>
            </a:extLst>
          </p:cNvPr>
          <p:cNvSpPr/>
          <p:nvPr/>
        </p:nvSpPr>
        <p:spPr>
          <a:xfrm>
            <a:off x="8418513" y="947738"/>
            <a:ext cx="71437" cy="895350"/>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p>
        </p:txBody>
      </p:sp>
      <p:sp>
        <p:nvSpPr>
          <p:cNvPr id="21508" name="TextBox 14">
            <a:extLst>
              <a:ext uri="{FF2B5EF4-FFF2-40B4-BE49-F238E27FC236}">
                <a16:creationId xmlns:a16="http://schemas.microsoft.com/office/drawing/2014/main" id="{E989E4A6-EFA4-B004-388D-11719B8CF22D}"/>
              </a:ext>
            </a:extLst>
          </p:cNvPr>
          <p:cNvSpPr txBox="1">
            <a:spLocks noChangeArrowheads="1"/>
          </p:cNvSpPr>
          <p:nvPr/>
        </p:nvSpPr>
        <p:spPr bwMode="auto">
          <a:xfrm>
            <a:off x="12731750" y="2511425"/>
            <a:ext cx="185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p>
        </p:txBody>
      </p:sp>
      <p:sp>
        <p:nvSpPr>
          <p:cNvPr id="21509" name="Rectangle 26">
            <a:extLst>
              <a:ext uri="{FF2B5EF4-FFF2-40B4-BE49-F238E27FC236}">
                <a16:creationId xmlns:a16="http://schemas.microsoft.com/office/drawing/2014/main" id="{BA892200-6D80-9261-A8EE-BDEF9D292943}"/>
              </a:ext>
            </a:extLst>
          </p:cNvPr>
          <p:cNvSpPr>
            <a:spLocks noChangeArrowheads="1"/>
          </p:cNvSpPr>
          <p:nvPr/>
        </p:nvSpPr>
        <p:spPr bwMode="auto">
          <a:xfrm>
            <a:off x="9601200" y="6102350"/>
            <a:ext cx="12747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000">
                <a:solidFill>
                  <a:schemeClr val="bg1"/>
                </a:solidFill>
              </a:rPr>
              <a:t>Sumber: </a:t>
            </a:r>
            <a:r>
              <a:rPr lang="en-US" altLang="en-US" sz="1000" i="1">
                <a:solidFill>
                  <a:schemeClr val="bg1"/>
                </a:solidFill>
              </a:rPr>
              <a:t>freepik.com</a:t>
            </a:r>
          </a:p>
        </p:txBody>
      </p:sp>
      <p:pic>
        <p:nvPicPr>
          <p:cNvPr id="21510" name="Picture 7">
            <a:extLst>
              <a:ext uri="{FF2B5EF4-FFF2-40B4-BE49-F238E27FC236}">
                <a16:creationId xmlns:a16="http://schemas.microsoft.com/office/drawing/2014/main" id="{24F35C20-890D-BE14-212E-E8B0D6D99F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5">
            <a:extLst>
              <a:ext uri="{FF2B5EF4-FFF2-40B4-BE49-F238E27FC236}">
                <a16:creationId xmlns:a16="http://schemas.microsoft.com/office/drawing/2014/main" id="{A8AB5E24-F2A4-B78E-61BD-9B32BD039198}"/>
              </a:ext>
            </a:extLst>
          </p:cNvPr>
          <p:cNvSpPr txBox="1">
            <a:spLocks noChangeArrowheads="1"/>
          </p:cNvSpPr>
          <p:nvPr/>
        </p:nvSpPr>
        <p:spPr bwMode="auto">
          <a:xfrm>
            <a:off x="661127" y="2186454"/>
            <a:ext cx="7335009" cy="2805320"/>
          </a:xfrm>
          <a:prstGeom prst="rect">
            <a:avLst/>
          </a:prstGeom>
          <a:noFill/>
          <a:ln>
            <a:noFill/>
          </a:ln>
        </p:spPr>
        <p:txBody>
          <a:bodyPr wrap="square">
            <a:spAutoFit/>
          </a:bodyPr>
          <a:lstStyle>
            <a:lvl1pPr>
              <a:defRPr i="1">
                <a:solidFill>
                  <a:schemeClr val="tx1"/>
                </a:solidFill>
                <a:latin typeface="Arial" charset="0"/>
                <a:cs typeface="Arial" charset="0"/>
              </a:defRPr>
            </a:lvl1pPr>
            <a:lvl2pPr marL="742950" indent="-285750">
              <a:defRPr i="1">
                <a:solidFill>
                  <a:schemeClr val="tx1"/>
                </a:solidFill>
                <a:latin typeface="Arial" charset="0"/>
                <a:cs typeface="Arial" charset="0"/>
              </a:defRPr>
            </a:lvl2pPr>
            <a:lvl3pPr marL="1143000" indent="-228600">
              <a:defRPr i="1">
                <a:solidFill>
                  <a:schemeClr val="tx1"/>
                </a:solidFill>
                <a:latin typeface="Arial" charset="0"/>
                <a:cs typeface="Arial" charset="0"/>
              </a:defRPr>
            </a:lvl3pPr>
            <a:lvl4pPr marL="1600200" indent="-228600">
              <a:defRPr i="1">
                <a:solidFill>
                  <a:schemeClr val="tx1"/>
                </a:solidFill>
                <a:latin typeface="Arial" charset="0"/>
                <a:cs typeface="Arial" charset="0"/>
              </a:defRPr>
            </a:lvl4pPr>
            <a:lvl5pPr marL="2057400" indent="-228600">
              <a:defRPr i="1">
                <a:solidFill>
                  <a:schemeClr val="tx1"/>
                </a:solidFill>
                <a:latin typeface="Arial" charset="0"/>
                <a:cs typeface="Arial" charset="0"/>
              </a:defRPr>
            </a:lvl5pPr>
            <a:lvl6pPr marL="2514600" indent="-228600" eaLnBrk="0" fontAlgn="base" hangingPunct="0">
              <a:spcBef>
                <a:spcPct val="0"/>
              </a:spcBef>
              <a:spcAft>
                <a:spcPct val="0"/>
              </a:spcAft>
              <a:defRPr i="1">
                <a:solidFill>
                  <a:schemeClr val="tx1"/>
                </a:solidFill>
                <a:latin typeface="Arial" charset="0"/>
                <a:cs typeface="Arial" charset="0"/>
              </a:defRPr>
            </a:lvl6pPr>
            <a:lvl7pPr marL="2971800" indent="-228600" eaLnBrk="0" fontAlgn="base" hangingPunct="0">
              <a:spcBef>
                <a:spcPct val="0"/>
              </a:spcBef>
              <a:spcAft>
                <a:spcPct val="0"/>
              </a:spcAft>
              <a:defRPr i="1">
                <a:solidFill>
                  <a:schemeClr val="tx1"/>
                </a:solidFill>
                <a:latin typeface="Arial" charset="0"/>
                <a:cs typeface="Arial" charset="0"/>
              </a:defRPr>
            </a:lvl7pPr>
            <a:lvl8pPr marL="3429000" indent="-228600" eaLnBrk="0" fontAlgn="base" hangingPunct="0">
              <a:spcBef>
                <a:spcPct val="0"/>
              </a:spcBef>
              <a:spcAft>
                <a:spcPct val="0"/>
              </a:spcAft>
              <a:defRPr i="1">
                <a:solidFill>
                  <a:schemeClr val="tx1"/>
                </a:solidFill>
                <a:latin typeface="Arial" charset="0"/>
                <a:cs typeface="Arial" charset="0"/>
              </a:defRPr>
            </a:lvl8pPr>
            <a:lvl9pPr marL="3886200" indent="-228600" eaLnBrk="0" fontAlgn="base" hangingPunct="0">
              <a:spcBef>
                <a:spcPct val="0"/>
              </a:spcBef>
              <a:spcAft>
                <a:spcPct val="0"/>
              </a:spcAft>
              <a:defRPr i="1">
                <a:solidFill>
                  <a:schemeClr val="tx1"/>
                </a:solidFill>
                <a:latin typeface="Arial" charset="0"/>
                <a:cs typeface="Arial" charset="0"/>
              </a:defRPr>
            </a:lvl9pPr>
          </a:lstStyle>
          <a:p>
            <a:pPr algn="just" eaLnBrk="1" fontAlgn="auto" hangingPunct="1">
              <a:lnSpc>
                <a:spcPct val="150000"/>
              </a:lnSpc>
              <a:spcBef>
                <a:spcPts val="0"/>
              </a:spcBef>
              <a:spcAft>
                <a:spcPts val="0"/>
              </a:spcAft>
              <a:defRPr/>
            </a:pPr>
            <a:r>
              <a:rPr lang="en-US" sz="2000" i="0" dirty="0">
                <a:latin typeface="Arial" panose="020B0604020202020204" pitchFamily="34" charset="0"/>
                <a:cs typeface="Arial" panose="020B0604020202020204" pitchFamily="34" charset="0"/>
              </a:rPr>
              <a:t>Gaya </a:t>
            </a:r>
            <a:r>
              <a:rPr lang="en-US" sz="2000" i="0" dirty="0" err="1">
                <a:latin typeface="Arial" panose="020B0604020202020204" pitchFamily="34" charset="0"/>
                <a:cs typeface="Arial" panose="020B0604020202020204" pitchFamily="34" charset="0"/>
              </a:rPr>
              <a:t>dapat</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menyebabkan</a:t>
            </a:r>
            <a:r>
              <a:rPr lang="en-US" sz="2000" i="0" dirty="0">
                <a:latin typeface="Arial" panose="020B0604020202020204" pitchFamily="34" charset="0"/>
                <a:cs typeface="Arial" panose="020B0604020202020204" pitchFamily="34" charset="0"/>
              </a:rPr>
              <a:t> </a:t>
            </a:r>
            <a:r>
              <a:rPr lang="en-US" sz="2000" i="0" dirty="0" err="1" smtClean="0">
                <a:latin typeface="Arial" panose="020B0604020202020204" pitchFamily="34" charset="0"/>
                <a:cs typeface="Arial" panose="020B0604020202020204" pitchFamily="34" charset="0"/>
              </a:rPr>
              <a:t>perubahan</a:t>
            </a:r>
            <a:r>
              <a:rPr lang="en-US" sz="2000" i="0" dirty="0" smtClean="0">
                <a:latin typeface="Arial" panose="020B0604020202020204" pitchFamily="34" charset="0"/>
                <a:cs typeface="Arial" panose="020B0604020202020204" pitchFamily="34" charset="0"/>
              </a:rPr>
              <a:t>, </a:t>
            </a:r>
            <a:r>
              <a:rPr lang="en-US" sz="2000" i="0" dirty="0" err="1" smtClean="0">
                <a:latin typeface="Arial" panose="020B0604020202020204" pitchFamily="34" charset="0"/>
                <a:cs typeface="Arial" panose="020B0604020202020204" pitchFamily="34" charset="0"/>
              </a:rPr>
              <a:t>yaitu</a:t>
            </a:r>
            <a:r>
              <a:rPr lang="en-US" sz="2000" i="0" dirty="0" smtClean="0">
                <a:latin typeface="Arial" panose="020B0604020202020204" pitchFamily="34" charset="0"/>
                <a:cs typeface="Arial" panose="020B0604020202020204" pitchFamily="34" charset="0"/>
              </a:rPr>
              <a:t> </a:t>
            </a:r>
            <a:r>
              <a:rPr lang="en-US" sz="2000" i="0" dirty="0" err="1" smtClean="0">
                <a:latin typeface="Arial" panose="020B0604020202020204" pitchFamily="34" charset="0"/>
                <a:cs typeface="Arial" panose="020B0604020202020204" pitchFamily="34" charset="0"/>
              </a:rPr>
              <a:t>sebagai</a:t>
            </a:r>
            <a:r>
              <a:rPr lang="en-US" sz="2000" i="0" dirty="0" smtClean="0">
                <a:latin typeface="Arial" panose="020B0604020202020204" pitchFamily="34" charset="0"/>
                <a:cs typeface="Arial" panose="020B0604020202020204" pitchFamily="34" charset="0"/>
              </a:rPr>
              <a:t> </a:t>
            </a:r>
            <a:r>
              <a:rPr lang="en-US" sz="2000" i="0" dirty="0" err="1" smtClean="0">
                <a:latin typeface="Arial" panose="020B0604020202020204" pitchFamily="34" charset="0"/>
                <a:cs typeface="Arial" panose="020B0604020202020204" pitchFamily="34" charset="0"/>
              </a:rPr>
              <a:t>berikut</a:t>
            </a:r>
            <a:r>
              <a:rPr lang="en-US" sz="2000" i="0" dirty="0" smtClean="0">
                <a:latin typeface="Arial" panose="020B0604020202020204" pitchFamily="34" charset="0"/>
                <a:cs typeface="Arial" panose="020B0604020202020204" pitchFamily="34" charset="0"/>
              </a:rPr>
              <a:t>.</a:t>
            </a:r>
            <a:endParaRPr lang="en-US" sz="2000" i="0" dirty="0">
              <a:latin typeface="Arial" panose="020B0604020202020204" pitchFamily="34" charset="0"/>
              <a:cs typeface="Arial" panose="020B0604020202020204" pitchFamily="34" charset="0"/>
            </a:endParaRPr>
          </a:p>
          <a:p>
            <a:pPr marL="342900" indent="-342900" algn="just" eaLnBrk="1" fontAlgn="auto" hangingPunct="1">
              <a:lnSpc>
                <a:spcPct val="150000"/>
              </a:lnSpc>
              <a:spcBef>
                <a:spcPts val="0"/>
              </a:spcBef>
              <a:spcAft>
                <a:spcPts val="0"/>
              </a:spcAft>
              <a:buFont typeface="Wingdings" pitchFamily="2" charset="2"/>
              <a:buChar char="Ø"/>
              <a:defRPr/>
            </a:pPr>
            <a:r>
              <a:rPr lang="en-US" sz="2000" i="0" dirty="0">
                <a:latin typeface="Arial" panose="020B0604020202020204" pitchFamily="34" charset="0"/>
                <a:cs typeface="Arial" panose="020B0604020202020204" pitchFamily="34" charset="0"/>
              </a:rPr>
              <a:t>Benda diam </a:t>
            </a:r>
            <a:r>
              <a:rPr lang="en-US" sz="2000" i="0" dirty="0" err="1">
                <a:latin typeface="Arial" panose="020B0604020202020204" pitchFamily="34" charset="0"/>
                <a:cs typeface="Arial" panose="020B0604020202020204" pitchFamily="34" charset="0"/>
              </a:rPr>
              <a:t>menjadi</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bergerak</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atau</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berpindah</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tempat</a:t>
            </a:r>
            <a:r>
              <a:rPr lang="en-US" sz="2000" i="0" dirty="0">
                <a:latin typeface="Arial" panose="020B0604020202020204" pitchFamily="34" charset="0"/>
                <a:cs typeface="Arial" panose="020B0604020202020204" pitchFamily="34" charset="0"/>
              </a:rPr>
              <a:t>.</a:t>
            </a:r>
          </a:p>
          <a:p>
            <a:pPr marL="342900" indent="-342900" algn="just" eaLnBrk="1" fontAlgn="auto" hangingPunct="1">
              <a:lnSpc>
                <a:spcPct val="150000"/>
              </a:lnSpc>
              <a:spcBef>
                <a:spcPts val="0"/>
              </a:spcBef>
              <a:spcAft>
                <a:spcPts val="0"/>
              </a:spcAft>
              <a:buFont typeface="Wingdings" pitchFamily="2" charset="2"/>
              <a:buChar char="Ø"/>
              <a:defRPr/>
            </a:pPr>
            <a:r>
              <a:rPr lang="en-US" sz="2000" i="0" dirty="0">
                <a:latin typeface="Arial" panose="020B0604020202020204" pitchFamily="34" charset="0"/>
                <a:cs typeface="Arial" panose="020B0604020202020204" pitchFamily="34" charset="0"/>
              </a:rPr>
              <a:t>Benda </a:t>
            </a:r>
            <a:r>
              <a:rPr lang="en-US" sz="2000" i="0" dirty="0" err="1">
                <a:latin typeface="Arial" panose="020B0604020202020204" pitchFamily="34" charset="0"/>
                <a:cs typeface="Arial" panose="020B0604020202020204" pitchFamily="34" charset="0"/>
              </a:rPr>
              <a:t>bergerak</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menjadi</a:t>
            </a:r>
            <a:r>
              <a:rPr lang="en-US" sz="2000" i="0" dirty="0">
                <a:latin typeface="Arial" panose="020B0604020202020204" pitchFamily="34" charset="0"/>
                <a:cs typeface="Arial" panose="020B0604020202020204" pitchFamily="34" charset="0"/>
              </a:rPr>
              <a:t> diam.</a:t>
            </a:r>
          </a:p>
          <a:p>
            <a:pPr marL="342900" indent="-342900" algn="just" eaLnBrk="1" fontAlgn="auto" hangingPunct="1">
              <a:lnSpc>
                <a:spcPct val="150000"/>
              </a:lnSpc>
              <a:spcBef>
                <a:spcPts val="0"/>
              </a:spcBef>
              <a:spcAft>
                <a:spcPts val="0"/>
              </a:spcAft>
              <a:buFont typeface="Wingdings" pitchFamily="2" charset="2"/>
              <a:buChar char="Ø"/>
              <a:defRPr/>
            </a:pPr>
            <a:r>
              <a:rPr lang="en-US" sz="2000" i="0" dirty="0" err="1">
                <a:latin typeface="Arial" panose="020B0604020202020204" pitchFamily="34" charset="0"/>
                <a:cs typeface="Arial" panose="020B0604020202020204" pitchFamily="34" charset="0"/>
              </a:rPr>
              <a:t>Mengubah</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arah</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laju</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benda</a:t>
            </a:r>
            <a:r>
              <a:rPr lang="en-US" sz="2000" i="0" dirty="0">
                <a:latin typeface="Arial" panose="020B0604020202020204" pitchFamily="34" charset="0"/>
                <a:cs typeface="Arial" panose="020B0604020202020204" pitchFamily="34" charset="0"/>
              </a:rPr>
              <a:t>.</a:t>
            </a:r>
          </a:p>
          <a:p>
            <a:pPr marL="342900" indent="-342900" algn="just" eaLnBrk="1" fontAlgn="auto" hangingPunct="1">
              <a:lnSpc>
                <a:spcPct val="150000"/>
              </a:lnSpc>
              <a:spcBef>
                <a:spcPts val="0"/>
              </a:spcBef>
              <a:spcAft>
                <a:spcPts val="0"/>
              </a:spcAft>
              <a:buFont typeface="Wingdings" pitchFamily="2" charset="2"/>
              <a:buChar char="Ø"/>
              <a:defRPr/>
            </a:pPr>
            <a:r>
              <a:rPr lang="en-US" sz="2000" i="0" dirty="0" err="1">
                <a:latin typeface="Arial" panose="020B0604020202020204" pitchFamily="34" charset="0"/>
                <a:cs typeface="Arial" panose="020B0604020202020204" pitchFamily="34" charset="0"/>
              </a:rPr>
              <a:t>Mengubah</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bentuk</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benda</a:t>
            </a:r>
            <a:r>
              <a:rPr lang="en-US" sz="2000" i="0" dirty="0">
                <a:latin typeface="Arial" panose="020B0604020202020204" pitchFamily="34" charset="0"/>
                <a:cs typeface="Arial" panose="020B0604020202020204" pitchFamily="34" charset="0"/>
              </a:rPr>
              <a:t>.</a:t>
            </a:r>
          </a:p>
          <a:p>
            <a:pPr marL="342900" indent="-342900" algn="just" eaLnBrk="1" fontAlgn="auto" hangingPunct="1">
              <a:lnSpc>
                <a:spcPct val="150000"/>
              </a:lnSpc>
              <a:spcBef>
                <a:spcPts val="0"/>
              </a:spcBef>
              <a:spcAft>
                <a:spcPts val="0"/>
              </a:spcAft>
              <a:buFont typeface="Wingdings" pitchFamily="2" charset="2"/>
              <a:buChar char="Ø"/>
              <a:defRPr/>
            </a:pPr>
            <a:r>
              <a:rPr lang="en-US" sz="2000" i="0" dirty="0" err="1">
                <a:latin typeface="Arial" panose="020B0604020202020204" pitchFamily="34" charset="0"/>
                <a:cs typeface="Arial" panose="020B0604020202020204" pitchFamily="34" charset="0"/>
              </a:rPr>
              <a:t>Mempercepat</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atau</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memperlambat</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gerak</a:t>
            </a:r>
            <a:r>
              <a:rPr lang="en-US" sz="2000" i="0" dirty="0">
                <a:latin typeface="Arial" panose="020B0604020202020204" pitchFamily="34" charset="0"/>
                <a:cs typeface="Arial" panose="020B0604020202020204" pitchFamily="34" charset="0"/>
              </a:rPr>
              <a:t> </a:t>
            </a:r>
            <a:r>
              <a:rPr lang="en-US" sz="2000" i="0" dirty="0" err="1">
                <a:latin typeface="Arial" panose="020B0604020202020204" pitchFamily="34" charset="0"/>
                <a:cs typeface="Arial" panose="020B0604020202020204" pitchFamily="34" charset="0"/>
              </a:rPr>
              <a:t>benda</a:t>
            </a:r>
            <a:r>
              <a:rPr lang="en-US" sz="2000" i="0" dirty="0">
                <a:latin typeface="Arial" panose="020B0604020202020204" pitchFamily="34" charset="0"/>
                <a:cs typeface="Arial" panose="020B0604020202020204" pitchFamily="34" charset="0"/>
              </a:rPr>
              <a:t>.</a:t>
            </a:r>
          </a:p>
        </p:txBody>
      </p:sp>
      <p:grpSp>
        <p:nvGrpSpPr>
          <p:cNvPr id="22530" name="Group 6">
            <a:extLst>
              <a:ext uri="{FF2B5EF4-FFF2-40B4-BE49-F238E27FC236}">
                <a16:creationId xmlns:a16="http://schemas.microsoft.com/office/drawing/2014/main" id="{D32BB38A-E23C-B401-0D1B-4593509D499F}"/>
              </a:ext>
            </a:extLst>
          </p:cNvPr>
          <p:cNvGrpSpPr>
            <a:grpSpLocks/>
          </p:cNvGrpSpPr>
          <p:nvPr/>
        </p:nvGrpSpPr>
        <p:grpSpPr bwMode="auto">
          <a:xfrm>
            <a:off x="-76200" y="309563"/>
            <a:ext cx="5607050" cy="685800"/>
            <a:chOff x="-76200" y="308937"/>
            <a:chExt cx="5606487" cy="685800"/>
          </a:xfrm>
        </p:grpSpPr>
        <p:sp>
          <p:nvSpPr>
            <p:cNvPr id="3" name="Pentagon 2">
              <a:extLst>
                <a:ext uri="{FF2B5EF4-FFF2-40B4-BE49-F238E27FC236}">
                  <a16:creationId xmlns:a16="http://schemas.microsoft.com/office/drawing/2014/main" id="{716E07F0-E497-8A9D-734E-0BC9B36D33F5}"/>
                </a:ext>
              </a:extLst>
            </p:cNvPr>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Rectangle 3">
              <a:extLst>
                <a:ext uri="{FF2B5EF4-FFF2-40B4-BE49-F238E27FC236}">
                  <a16:creationId xmlns:a16="http://schemas.microsoft.com/office/drawing/2014/main" id="{2335852F-2D28-C351-94E7-9E7470923FEB}"/>
                </a:ext>
              </a:extLst>
            </p:cNvPr>
            <p:cNvSpPr/>
            <p:nvPr/>
          </p:nvSpPr>
          <p:spPr>
            <a:xfrm>
              <a:off x="36502" y="308937"/>
              <a:ext cx="3782632" cy="646112"/>
            </a:xfrm>
            <a:prstGeom prst="rect">
              <a:avLst/>
            </a:prstGeom>
            <a:ln>
              <a:noFill/>
            </a:ln>
          </p:spPr>
          <p:txBody>
            <a:bodyPr wrap="none">
              <a:spAutoFit/>
            </a:bodyPr>
            <a:lstStyle/>
            <a:p>
              <a:pPr eaLnBrk="1" fontAlgn="auto" hangingPunct="1">
                <a:spcBef>
                  <a:spcPts val="0"/>
                </a:spcBef>
                <a:spcAft>
                  <a:spcPts val="0"/>
                </a:spcAft>
                <a:defRPr/>
              </a:pPr>
              <a:r>
                <a:rPr lang="en-US" sz="3600" b="1" dirty="0">
                  <a:ln w="0"/>
                  <a:effectLst>
                    <a:outerShdw blurRad="38100" dist="19050" dir="2700000" algn="tl" rotWithShape="0">
                      <a:schemeClr val="dk1">
                        <a:alpha val="40000"/>
                      </a:schemeClr>
                    </a:outerShdw>
                  </a:effectLst>
                  <a:cs typeface="Calibri" panose="020F0502020204030204" pitchFamily="34" charset="0"/>
                </a:rPr>
                <a:t>1. </a:t>
              </a:r>
              <a:r>
                <a:rPr lang="en-US" sz="3600" b="1" dirty="0" err="1">
                  <a:ln w="0"/>
                  <a:effectLst>
                    <a:outerShdw blurRad="38100" dist="19050" dir="2700000" algn="tl" rotWithShape="0">
                      <a:schemeClr val="dk1">
                        <a:alpha val="40000"/>
                      </a:schemeClr>
                    </a:outerShdw>
                  </a:effectLst>
                  <a:cs typeface="Calibri" panose="020F0502020204030204" pitchFamily="34" charset="0"/>
                </a:rPr>
                <a:t>Pengertian</a:t>
              </a:r>
              <a:r>
                <a:rPr lang="en-US" sz="3600" b="1" dirty="0">
                  <a:ln w="0"/>
                  <a:effectLst>
                    <a:outerShdw blurRad="38100" dist="19050" dir="2700000" algn="tl" rotWithShape="0">
                      <a:schemeClr val="dk1">
                        <a:alpha val="40000"/>
                      </a:schemeClr>
                    </a:outerShdw>
                  </a:effectLst>
                  <a:cs typeface="Calibri" panose="020F0502020204030204" pitchFamily="34" charset="0"/>
                </a:rPr>
                <a:t> Gaya</a:t>
              </a:r>
            </a:p>
          </p:txBody>
        </p:sp>
        <p:sp>
          <p:nvSpPr>
            <p:cNvPr id="5" name="Chevron 4">
              <a:extLst>
                <a:ext uri="{FF2B5EF4-FFF2-40B4-BE49-F238E27FC236}">
                  <a16:creationId xmlns:a16="http://schemas.microsoft.com/office/drawing/2014/main" id="{C145A1D7-39A6-2F17-6490-19B8F028EB23}"/>
                </a:ext>
              </a:extLst>
            </p:cNvPr>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9" name="Chevron 18">
              <a:extLst>
                <a:ext uri="{FF2B5EF4-FFF2-40B4-BE49-F238E27FC236}">
                  <a16:creationId xmlns:a16="http://schemas.microsoft.com/office/drawing/2014/main" id="{26810AD8-ED17-A8D4-864D-1330980098D6}"/>
                </a:ext>
              </a:extLst>
            </p:cNvPr>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22" name="Rectangle 21">
            <a:extLst>
              <a:ext uri="{FF2B5EF4-FFF2-40B4-BE49-F238E27FC236}">
                <a16:creationId xmlns:a16="http://schemas.microsoft.com/office/drawing/2014/main" id="{A6A2892B-FE61-45F5-F0D4-B843BFC3D2F6}"/>
              </a:ext>
            </a:extLst>
          </p:cNvPr>
          <p:cNvSpPr/>
          <p:nvPr/>
        </p:nvSpPr>
        <p:spPr>
          <a:xfrm>
            <a:off x="-11113" y="1284288"/>
            <a:ext cx="7021513" cy="77311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532" name="Rectangle 19">
            <a:extLst>
              <a:ext uri="{FF2B5EF4-FFF2-40B4-BE49-F238E27FC236}">
                <a16:creationId xmlns:a16="http://schemas.microsoft.com/office/drawing/2014/main" id="{2F0B6711-900E-42C2-92C3-51A319DD12BC}"/>
              </a:ext>
            </a:extLst>
          </p:cNvPr>
          <p:cNvSpPr>
            <a:spLocks noChangeArrowheads="1"/>
          </p:cNvSpPr>
          <p:nvPr/>
        </p:nvSpPr>
        <p:spPr bwMode="auto">
          <a:xfrm>
            <a:off x="141288" y="1308100"/>
            <a:ext cx="67167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000" dirty="0">
                <a:latin typeface="Arial Rounded MT Bold" panose="020F0704030504030204" pitchFamily="34" charset="77"/>
              </a:rPr>
              <a:t>Gaya </a:t>
            </a:r>
            <a:r>
              <a:rPr lang="en-US" altLang="en-US" sz="2000" dirty="0" err="1">
                <a:latin typeface="Arial Rounded MT Bold" panose="020F0704030504030204" pitchFamily="34" charset="77"/>
              </a:rPr>
              <a:t>adalah</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suatu</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dorongan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atau</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tarikan</a:t>
            </a:r>
            <a:r>
              <a:rPr lang="en-US" altLang="en-US" sz="2000" dirty="0">
                <a:latin typeface="Arial Rounded MT Bold" panose="020F0704030504030204" pitchFamily="34" charset="77"/>
              </a:rPr>
              <a:t> yang </a:t>
            </a:r>
            <a:r>
              <a:rPr lang="en-US" altLang="en-US" sz="2000" dirty="0" err="1">
                <a:latin typeface="Arial Rounded MT Bold" panose="020F0704030504030204" pitchFamily="34" charset="77"/>
              </a:rPr>
              <a:t>dapat</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menyebabkan</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terjadinya</a:t>
            </a:r>
            <a:r>
              <a:rPr lang="en-US" altLang="en-US" sz="2000" dirty="0">
                <a:latin typeface="Arial Rounded MT Bold" panose="020F0704030504030204" pitchFamily="34" charset="77"/>
              </a:rPr>
              <a:t> </a:t>
            </a:r>
            <a:r>
              <a:rPr lang="en-US" altLang="en-US" sz="2000" dirty="0" err="1">
                <a:latin typeface="Arial Rounded MT Bold" panose="020F0704030504030204" pitchFamily="34" charset="77"/>
              </a:rPr>
              <a:t>perubahan</a:t>
            </a:r>
            <a:r>
              <a:rPr lang="en-US" altLang="en-US" sz="2000" dirty="0">
                <a:latin typeface="Arial Rounded MT Bold" panose="020F0704030504030204" pitchFamily="34" charset="77"/>
              </a:rPr>
              <a:t> pada </a:t>
            </a:r>
            <a:r>
              <a:rPr lang="en-US" altLang="en-US" sz="2000" dirty="0" err="1">
                <a:latin typeface="Arial Rounded MT Bold" panose="020F0704030504030204" pitchFamily="34" charset="77"/>
              </a:rPr>
              <a:t>benda</a:t>
            </a:r>
            <a:r>
              <a:rPr lang="en-US" altLang="en-US" sz="2000" dirty="0">
                <a:latin typeface="Arial Rounded MT Bold" panose="020F0704030504030204" pitchFamily="34" charset="77"/>
              </a:rPr>
              <a:t>.  </a:t>
            </a:r>
          </a:p>
        </p:txBody>
      </p:sp>
      <p:grpSp>
        <p:nvGrpSpPr>
          <p:cNvPr id="22533" name="Group 33">
            <a:extLst>
              <a:ext uri="{FF2B5EF4-FFF2-40B4-BE49-F238E27FC236}">
                <a16:creationId xmlns:a16="http://schemas.microsoft.com/office/drawing/2014/main" id="{C5A73590-13D5-6CB8-641E-0CC0F91F880D}"/>
              </a:ext>
            </a:extLst>
          </p:cNvPr>
          <p:cNvGrpSpPr>
            <a:grpSpLocks/>
          </p:cNvGrpSpPr>
          <p:nvPr/>
        </p:nvGrpSpPr>
        <p:grpSpPr bwMode="auto">
          <a:xfrm>
            <a:off x="8763000" y="1731963"/>
            <a:ext cx="2286000" cy="3394075"/>
            <a:chOff x="8804399" y="1758214"/>
            <a:chExt cx="2286000" cy="3394375"/>
          </a:xfrm>
        </p:grpSpPr>
        <p:pic>
          <p:nvPicPr>
            <p:cNvPr id="22534" name="Picture 23">
              <a:extLst>
                <a:ext uri="{FF2B5EF4-FFF2-40B4-BE49-F238E27FC236}">
                  <a16:creationId xmlns:a16="http://schemas.microsoft.com/office/drawing/2014/main" id="{5F25F83F-E105-93D2-16A2-D559696BB4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7490"/>
            <a:stretch>
              <a:fillRect/>
            </a:stretch>
          </p:blipFill>
          <p:spPr bwMode="auto">
            <a:xfrm>
              <a:off x="8915400" y="1758214"/>
              <a:ext cx="2063998" cy="2554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TextBox 24">
              <a:extLst>
                <a:ext uri="{FF2B5EF4-FFF2-40B4-BE49-F238E27FC236}">
                  <a16:creationId xmlns:a16="http://schemas.microsoft.com/office/drawing/2014/main" id="{CA07EAEC-5EC7-5908-2B5D-902C65A884D2}"/>
                </a:ext>
              </a:extLst>
            </p:cNvPr>
            <p:cNvSpPr txBox="1">
              <a:spLocks noChangeArrowheads="1"/>
            </p:cNvSpPr>
            <p:nvPr/>
          </p:nvSpPr>
          <p:spPr bwMode="auto">
            <a:xfrm>
              <a:off x="8804399" y="4567814"/>
              <a:ext cx="2286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600"/>
                <a:t>Tanah liat dapat berubah bentuk karena gaya</a:t>
              </a:r>
            </a:p>
          </p:txBody>
        </p:sp>
        <p:sp>
          <p:nvSpPr>
            <p:cNvPr id="22536" name="Rectangle 26">
              <a:extLst>
                <a:ext uri="{FF2B5EF4-FFF2-40B4-BE49-F238E27FC236}">
                  <a16:creationId xmlns:a16="http://schemas.microsoft.com/office/drawing/2014/main" id="{338AB7C3-1E22-BE45-068F-AB0323241D93}"/>
                </a:ext>
              </a:extLst>
            </p:cNvPr>
            <p:cNvSpPr>
              <a:spLocks noChangeArrowheads="1"/>
            </p:cNvSpPr>
            <p:nvPr/>
          </p:nvSpPr>
          <p:spPr bwMode="auto">
            <a:xfrm>
              <a:off x="9156958" y="4321593"/>
              <a:ext cx="1274708" cy="2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000"/>
                <a:t>Sumber: </a:t>
              </a:r>
              <a:r>
                <a:rPr lang="en-US" altLang="en-US" sz="1000" i="1"/>
                <a:t>freepik.com</a:t>
              </a:r>
            </a:p>
          </p:txBody>
        </p:sp>
      </p:grpSp>
      <p:pic>
        <p:nvPicPr>
          <p:cNvPr id="14"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fade">
                                      <p:cBhvr>
                                        <p:cTn id="7" dur="500"/>
                                        <p:tgtEl>
                                          <p:spTgt spid="2253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2532"/>
                                        </p:tgtEl>
                                        <p:attrNameLst>
                                          <p:attrName>style.visibility</p:attrName>
                                        </p:attrNameLst>
                                      </p:cBhvr>
                                      <p:to>
                                        <p:strVal val="visible"/>
                                      </p:to>
                                    </p:set>
                                    <p:animEffect transition="in" filter="fade">
                                      <p:cBhvr>
                                        <p:cTn id="11" dur="1000"/>
                                        <p:tgtEl>
                                          <p:spTgt spid="22532"/>
                                        </p:tgtEl>
                                      </p:cBhvr>
                                    </p:animEffect>
                                    <p:anim calcmode="lin" valueType="num">
                                      <p:cBhvr>
                                        <p:cTn id="12" dur="1000" fill="hold"/>
                                        <p:tgtEl>
                                          <p:spTgt spid="22532"/>
                                        </p:tgtEl>
                                        <p:attrNameLst>
                                          <p:attrName>ppt_x</p:attrName>
                                        </p:attrNameLst>
                                      </p:cBhvr>
                                      <p:tavLst>
                                        <p:tav tm="0">
                                          <p:val>
                                            <p:strVal val="#ppt_x"/>
                                          </p:val>
                                        </p:tav>
                                        <p:tav tm="100000">
                                          <p:val>
                                            <p:strVal val="#ppt_x"/>
                                          </p:val>
                                        </p:tav>
                                      </p:tavLst>
                                    </p:anim>
                                    <p:anim calcmode="lin" valueType="num">
                                      <p:cBhvr>
                                        <p:cTn id="13" dur="1000" fill="hold"/>
                                        <p:tgtEl>
                                          <p:spTgt spid="2253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22533"/>
                                        </p:tgtEl>
                                        <p:attrNameLst>
                                          <p:attrName>style.visibility</p:attrName>
                                        </p:attrNameLst>
                                      </p:cBhvr>
                                      <p:to>
                                        <p:strVal val="visible"/>
                                      </p:to>
                                    </p:set>
                                    <p:animEffect transition="in" filter="fade">
                                      <p:cBhvr>
                                        <p:cTn id="26" dur="1000"/>
                                        <p:tgtEl>
                                          <p:spTgt spid="22533"/>
                                        </p:tgtEl>
                                      </p:cBhvr>
                                    </p:animEffect>
                                    <p:anim calcmode="lin" valueType="num">
                                      <p:cBhvr>
                                        <p:cTn id="27" dur="1000" fill="hold"/>
                                        <p:tgtEl>
                                          <p:spTgt spid="22533"/>
                                        </p:tgtEl>
                                        <p:attrNameLst>
                                          <p:attrName>ppt_x</p:attrName>
                                        </p:attrNameLst>
                                      </p:cBhvr>
                                      <p:tavLst>
                                        <p:tav tm="0">
                                          <p:val>
                                            <p:strVal val="#ppt_x"/>
                                          </p:val>
                                        </p:tav>
                                        <p:tav tm="100000">
                                          <p:val>
                                            <p:strVal val="#ppt_x"/>
                                          </p:val>
                                        </p:tav>
                                      </p:tavLst>
                                    </p:anim>
                                    <p:anim calcmode="lin" valueType="num">
                                      <p:cBhvr>
                                        <p:cTn id="28" dur="1000" fill="hold"/>
                                        <p:tgtEl>
                                          <p:spTgt spid="225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animBg="1"/>
      <p:bldP spid="2253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A7BB3C6-8FC4-6306-BCC0-21CC8E85FF1D}"/>
              </a:ext>
            </a:extLst>
          </p:cNvPr>
          <p:cNvGrpSpPr/>
          <p:nvPr/>
        </p:nvGrpSpPr>
        <p:grpSpPr>
          <a:xfrm>
            <a:off x="-76200" y="309563"/>
            <a:ext cx="6019800" cy="685800"/>
            <a:chOff x="-76200" y="309563"/>
            <a:chExt cx="6019800" cy="685800"/>
          </a:xfrm>
        </p:grpSpPr>
        <p:sp>
          <p:nvSpPr>
            <p:cNvPr id="3" name="Pentagon 2">
              <a:extLst>
                <a:ext uri="{FF2B5EF4-FFF2-40B4-BE49-F238E27FC236}">
                  <a16:creationId xmlns:a16="http://schemas.microsoft.com/office/drawing/2014/main" id="{466B81D6-07F3-DA70-1C58-5CE16B0692A4}"/>
                </a:ext>
              </a:extLst>
            </p:cNvPr>
            <p:cNvSpPr/>
            <p:nvPr/>
          </p:nvSpPr>
          <p:spPr>
            <a:xfrm>
              <a:off x="-76200" y="309563"/>
              <a:ext cx="5181600"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Rectangle 3">
              <a:extLst>
                <a:ext uri="{FF2B5EF4-FFF2-40B4-BE49-F238E27FC236}">
                  <a16:creationId xmlns:a16="http://schemas.microsoft.com/office/drawing/2014/main" id="{F1F84905-187E-B0CA-1C18-508010740648}"/>
                </a:ext>
              </a:extLst>
            </p:cNvPr>
            <p:cNvSpPr/>
            <p:nvPr/>
          </p:nvSpPr>
          <p:spPr>
            <a:xfrm>
              <a:off x="36513" y="309563"/>
              <a:ext cx="4695825" cy="646112"/>
            </a:xfrm>
            <a:prstGeom prst="rect">
              <a:avLst/>
            </a:prstGeom>
            <a:ln>
              <a:noFill/>
            </a:ln>
          </p:spPr>
          <p:txBody>
            <a:bodyPr>
              <a:spAutoFit/>
            </a:bodyPr>
            <a:lstStyle/>
            <a:p>
              <a:pPr eaLnBrk="1" fontAlgn="auto" hangingPunct="1">
                <a:spcBef>
                  <a:spcPts val="0"/>
                </a:spcBef>
                <a:spcAft>
                  <a:spcPts val="0"/>
                </a:spcAft>
                <a:defRPr/>
              </a:pPr>
              <a:r>
                <a:rPr lang="en-US" sz="3600" b="1" dirty="0">
                  <a:ln w="0"/>
                  <a:effectLst>
                    <a:outerShdw blurRad="38100" dist="19050" dir="2700000" algn="tl" rotWithShape="0">
                      <a:schemeClr val="dk1">
                        <a:alpha val="40000"/>
                      </a:schemeClr>
                    </a:outerShdw>
                  </a:effectLst>
                  <a:cs typeface="Calibri" panose="020F0502020204030204" pitchFamily="34" charset="0"/>
                </a:rPr>
                <a:t>2. </a:t>
              </a:r>
              <a:r>
                <a:rPr lang="en-US" sz="3600" b="1" dirty="0" err="1">
                  <a:ln w="0"/>
                  <a:effectLst>
                    <a:outerShdw blurRad="38100" dist="19050" dir="2700000" algn="tl" rotWithShape="0">
                      <a:schemeClr val="dk1">
                        <a:alpha val="40000"/>
                      </a:schemeClr>
                    </a:outerShdw>
                  </a:effectLst>
                  <a:cs typeface="Calibri" panose="020F0502020204030204" pitchFamily="34" charset="0"/>
                </a:rPr>
                <a:t>Macam-Macam</a:t>
              </a:r>
              <a:r>
                <a:rPr lang="en-US" sz="3600" b="1" dirty="0">
                  <a:ln w="0"/>
                  <a:effectLst>
                    <a:outerShdw blurRad="38100" dist="19050" dir="2700000" algn="tl" rotWithShape="0">
                      <a:schemeClr val="dk1">
                        <a:alpha val="40000"/>
                      </a:schemeClr>
                    </a:outerShdw>
                  </a:effectLst>
                  <a:cs typeface="Calibri" panose="020F0502020204030204" pitchFamily="34" charset="0"/>
                </a:rPr>
                <a:t> Gaya</a:t>
              </a:r>
            </a:p>
          </p:txBody>
        </p:sp>
        <p:sp>
          <p:nvSpPr>
            <p:cNvPr id="5" name="Chevron 4">
              <a:extLst>
                <a:ext uri="{FF2B5EF4-FFF2-40B4-BE49-F238E27FC236}">
                  <a16:creationId xmlns:a16="http://schemas.microsoft.com/office/drawing/2014/main" id="{C7E1C8C8-0DB4-6F59-AF9C-12D6C9087EA9}"/>
                </a:ext>
              </a:extLst>
            </p:cNvPr>
            <p:cNvSpPr/>
            <p:nvPr/>
          </p:nvSpPr>
          <p:spPr>
            <a:xfrm>
              <a:off x="4913313" y="309563"/>
              <a:ext cx="604837"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9" name="Chevron 18">
              <a:extLst>
                <a:ext uri="{FF2B5EF4-FFF2-40B4-BE49-F238E27FC236}">
                  <a16:creationId xmlns:a16="http://schemas.microsoft.com/office/drawing/2014/main" id="{07B0ABBB-0114-8244-B88B-68EF40905F8F}"/>
                </a:ext>
              </a:extLst>
            </p:cNvPr>
            <p:cNvSpPr/>
            <p:nvPr/>
          </p:nvSpPr>
          <p:spPr>
            <a:xfrm>
              <a:off x="5337175" y="309563"/>
              <a:ext cx="606425"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21" name="TextBox 5">
            <a:extLst>
              <a:ext uri="{FF2B5EF4-FFF2-40B4-BE49-F238E27FC236}">
                <a16:creationId xmlns:a16="http://schemas.microsoft.com/office/drawing/2014/main" id="{5C2B260B-63C4-4329-3DF4-CB3751561FBB}"/>
              </a:ext>
            </a:extLst>
          </p:cNvPr>
          <p:cNvSpPr txBox="1">
            <a:spLocks noChangeArrowheads="1"/>
          </p:cNvSpPr>
          <p:nvPr/>
        </p:nvSpPr>
        <p:spPr bwMode="auto">
          <a:xfrm>
            <a:off x="8715375" y="5403850"/>
            <a:ext cx="2049463" cy="461963"/>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2400" dirty="0">
                <a:latin typeface="Arial Rounded MT Bold" panose="020F0704030504030204" pitchFamily="34" charset="77"/>
              </a:rPr>
              <a:t>Gaya </a:t>
            </a:r>
            <a:r>
              <a:rPr lang="en-US" altLang="en-US" sz="2400" dirty="0" err="1" smtClean="0">
                <a:latin typeface="Arial Rounded MT Bold" panose="020F0704030504030204" pitchFamily="34" charset="77"/>
              </a:rPr>
              <a:t>otot</a:t>
            </a:r>
            <a:endParaRPr lang="id-ID" altLang="en-US" sz="2400" dirty="0">
              <a:latin typeface="Arial Rounded MT Bold" panose="020F0704030504030204" pitchFamily="34" charset="77"/>
            </a:endParaRPr>
          </a:p>
        </p:txBody>
      </p:sp>
      <p:sp>
        <p:nvSpPr>
          <p:cNvPr id="23" name="TextBox 5">
            <a:extLst>
              <a:ext uri="{FF2B5EF4-FFF2-40B4-BE49-F238E27FC236}">
                <a16:creationId xmlns:a16="http://schemas.microsoft.com/office/drawing/2014/main" id="{2235D01C-3660-92D3-839D-8D92627A89D8}"/>
              </a:ext>
            </a:extLst>
          </p:cNvPr>
          <p:cNvSpPr txBox="1">
            <a:spLocks noChangeArrowheads="1"/>
          </p:cNvSpPr>
          <p:nvPr/>
        </p:nvSpPr>
        <p:spPr bwMode="auto">
          <a:xfrm>
            <a:off x="4841875" y="2944813"/>
            <a:ext cx="2012950" cy="461962"/>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2400" dirty="0">
                <a:latin typeface="Arial Rounded MT Bold" panose="020F0704030504030204" pitchFamily="34" charset="77"/>
              </a:rPr>
              <a:t>Gaya </a:t>
            </a:r>
            <a:r>
              <a:rPr lang="en-US" altLang="en-US" sz="2400" dirty="0" err="1" smtClean="0">
                <a:latin typeface="Arial Rounded MT Bold" panose="020F0704030504030204" pitchFamily="34" charset="77"/>
              </a:rPr>
              <a:t>listrik</a:t>
            </a:r>
            <a:endParaRPr lang="id-ID" altLang="en-US" sz="2400" dirty="0">
              <a:latin typeface="Arial Rounded MT Bold" panose="020F0704030504030204" pitchFamily="34" charset="77"/>
            </a:endParaRPr>
          </a:p>
        </p:txBody>
      </p:sp>
      <p:sp>
        <p:nvSpPr>
          <p:cNvPr id="24" name="TextBox 5">
            <a:extLst>
              <a:ext uri="{FF2B5EF4-FFF2-40B4-BE49-F238E27FC236}">
                <a16:creationId xmlns:a16="http://schemas.microsoft.com/office/drawing/2014/main" id="{E3BDE311-A89C-8D7E-54BF-643234C76932}"/>
              </a:ext>
            </a:extLst>
          </p:cNvPr>
          <p:cNvSpPr txBox="1">
            <a:spLocks noChangeArrowheads="1"/>
          </p:cNvSpPr>
          <p:nvPr/>
        </p:nvSpPr>
        <p:spPr bwMode="auto">
          <a:xfrm>
            <a:off x="1190237" y="5403850"/>
            <a:ext cx="2648726" cy="461665"/>
          </a:xfrm>
          <a:prstGeom prst="rect">
            <a:avLst/>
          </a:prstGeom>
          <a:solidFill>
            <a:schemeClr val="accent4">
              <a:lumMod val="20000"/>
              <a:lumOff val="80000"/>
            </a:schemeClr>
          </a:solidFill>
          <a:ln>
            <a:noFill/>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2400" dirty="0">
                <a:latin typeface="Arial Rounded MT Bold" panose="020F0704030504030204" pitchFamily="34" charset="77"/>
              </a:rPr>
              <a:t>Gaya </a:t>
            </a:r>
            <a:r>
              <a:rPr lang="en-US" altLang="en-US" sz="2400" dirty="0" err="1" smtClean="0">
                <a:latin typeface="Arial Rounded MT Bold" panose="020F0704030504030204" pitchFamily="34" charset="77"/>
              </a:rPr>
              <a:t>magnetik</a:t>
            </a:r>
            <a:endParaRPr lang="id-ID" altLang="en-US" sz="2400" dirty="0">
              <a:latin typeface="Arial Rounded MT Bold" panose="020F0704030504030204" pitchFamily="34" charset="77"/>
            </a:endParaRPr>
          </a:p>
        </p:txBody>
      </p:sp>
      <p:sp>
        <p:nvSpPr>
          <p:cNvPr id="25" name="TextBox 5">
            <a:extLst>
              <a:ext uri="{FF2B5EF4-FFF2-40B4-BE49-F238E27FC236}">
                <a16:creationId xmlns:a16="http://schemas.microsoft.com/office/drawing/2014/main" id="{8218FCDA-4616-FAB9-5EE7-F066187A48F4}"/>
              </a:ext>
            </a:extLst>
          </p:cNvPr>
          <p:cNvSpPr txBox="1">
            <a:spLocks noChangeArrowheads="1"/>
          </p:cNvSpPr>
          <p:nvPr/>
        </p:nvSpPr>
        <p:spPr bwMode="auto">
          <a:xfrm>
            <a:off x="925513" y="2949575"/>
            <a:ext cx="2049462" cy="461963"/>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2400" dirty="0">
                <a:latin typeface="Arial Rounded MT Bold" panose="020F0704030504030204" pitchFamily="34" charset="77"/>
              </a:rPr>
              <a:t>Gaya </a:t>
            </a:r>
            <a:r>
              <a:rPr lang="en-US" altLang="en-US" sz="2400" dirty="0" err="1" smtClean="0">
                <a:latin typeface="Arial Rounded MT Bold" panose="020F0704030504030204" pitchFamily="34" charset="77"/>
              </a:rPr>
              <a:t>pegas</a:t>
            </a:r>
            <a:endParaRPr lang="id-ID" altLang="en-US" sz="2400" dirty="0">
              <a:latin typeface="Arial Rounded MT Bold" panose="020F0704030504030204" pitchFamily="34" charset="77"/>
            </a:endParaRPr>
          </a:p>
        </p:txBody>
      </p:sp>
      <p:sp>
        <p:nvSpPr>
          <p:cNvPr id="26" name="TextBox 5">
            <a:extLst>
              <a:ext uri="{FF2B5EF4-FFF2-40B4-BE49-F238E27FC236}">
                <a16:creationId xmlns:a16="http://schemas.microsoft.com/office/drawing/2014/main" id="{2E32B7AB-BA86-7AD7-BF33-38A705C3B710}"/>
              </a:ext>
            </a:extLst>
          </p:cNvPr>
          <p:cNvSpPr txBox="1">
            <a:spLocks noChangeArrowheads="1"/>
          </p:cNvSpPr>
          <p:nvPr/>
        </p:nvSpPr>
        <p:spPr bwMode="auto">
          <a:xfrm>
            <a:off x="8816975" y="2944813"/>
            <a:ext cx="2373313" cy="461962"/>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2400" dirty="0">
                <a:latin typeface="Arial Rounded MT Bold" panose="020F0704030504030204" pitchFamily="34" charset="77"/>
              </a:rPr>
              <a:t>Gaya </a:t>
            </a:r>
            <a:r>
              <a:rPr lang="en-US" altLang="en-US" sz="2400" dirty="0" err="1" smtClean="0">
                <a:latin typeface="Arial Rounded MT Bold" panose="020F0704030504030204" pitchFamily="34" charset="77"/>
              </a:rPr>
              <a:t>gravitasi</a:t>
            </a:r>
            <a:r>
              <a:rPr lang="en-US" altLang="en-US" sz="2400" dirty="0" smtClean="0">
                <a:latin typeface="Arial Rounded MT Bold" panose="020F0704030504030204" pitchFamily="34" charset="77"/>
              </a:rPr>
              <a:t> </a:t>
            </a:r>
            <a:endParaRPr lang="id-ID" altLang="en-US" sz="2400" dirty="0">
              <a:latin typeface="Arial Rounded MT Bold" panose="020F0704030504030204" pitchFamily="34" charset="77"/>
            </a:endParaRPr>
          </a:p>
        </p:txBody>
      </p:sp>
      <p:sp>
        <p:nvSpPr>
          <p:cNvPr id="27" name="TextBox 5">
            <a:extLst>
              <a:ext uri="{FF2B5EF4-FFF2-40B4-BE49-F238E27FC236}">
                <a16:creationId xmlns:a16="http://schemas.microsoft.com/office/drawing/2014/main" id="{4B35C8B0-4B50-7F01-310C-33C10D234CEA}"/>
              </a:ext>
            </a:extLst>
          </p:cNvPr>
          <p:cNvSpPr txBox="1">
            <a:spLocks noChangeArrowheads="1"/>
          </p:cNvSpPr>
          <p:nvPr/>
        </p:nvSpPr>
        <p:spPr bwMode="auto">
          <a:xfrm>
            <a:off x="4941888" y="5405438"/>
            <a:ext cx="1992312" cy="461962"/>
          </a:xfrm>
          <a:prstGeom prst="rect">
            <a:avLst/>
          </a:prstGeom>
          <a:solidFill>
            <a:schemeClr val="accent4">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fontAlgn="auto" hangingPunct="1">
              <a:spcBef>
                <a:spcPct val="0"/>
              </a:spcBef>
              <a:spcAft>
                <a:spcPts val="0"/>
              </a:spcAft>
              <a:buFontTx/>
              <a:buNone/>
              <a:defRPr/>
            </a:pPr>
            <a:r>
              <a:rPr lang="en-US" altLang="en-US" sz="2400" dirty="0">
                <a:latin typeface="Arial Rounded MT Bold" panose="020F0704030504030204" pitchFamily="34" charset="77"/>
              </a:rPr>
              <a:t>Gaya </a:t>
            </a:r>
            <a:r>
              <a:rPr lang="en-US" altLang="en-US" sz="2400" dirty="0" err="1" smtClean="0">
                <a:latin typeface="Arial Rounded MT Bold" panose="020F0704030504030204" pitchFamily="34" charset="77"/>
              </a:rPr>
              <a:t>gesek</a:t>
            </a:r>
            <a:endParaRPr lang="id-ID" altLang="en-US" sz="2400" dirty="0">
              <a:latin typeface="Arial Rounded MT Bold" panose="020F0704030504030204" pitchFamily="34" charset="77"/>
            </a:endParaRPr>
          </a:p>
        </p:txBody>
      </p:sp>
      <p:pic>
        <p:nvPicPr>
          <p:cNvPr id="23563" name="Picture 5">
            <a:extLst>
              <a:ext uri="{FF2B5EF4-FFF2-40B4-BE49-F238E27FC236}">
                <a16:creationId xmlns:a16="http://schemas.microsoft.com/office/drawing/2014/main" id="{D5C8E89A-D55C-2D9A-BB08-8EC642EF93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898" t="48889" r="74483" b="30234"/>
          <a:stretch>
            <a:fillRect/>
          </a:stretch>
        </p:blipFill>
        <p:spPr bwMode="auto">
          <a:xfrm>
            <a:off x="9266238" y="946150"/>
            <a:ext cx="1435100" cy="183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4" name="Picture 34">
            <a:extLst>
              <a:ext uri="{FF2B5EF4-FFF2-40B4-BE49-F238E27FC236}">
                <a16:creationId xmlns:a16="http://schemas.microsoft.com/office/drawing/2014/main" id="{1A27406D-0F06-BEF2-49B5-FEBE14F241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82" t="77682" r="74529" b="1276"/>
          <a:stretch>
            <a:fillRect/>
          </a:stretch>
        </p:blipFill>
        <p:spPr bwMode="auto">
          <a:xfrm>
            <a:off x="5102225" y="1189038"/>
            <a:ext cx="1538288" cy="163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5" name="Picture 36">
            <a:extLst>
              <a:ext uri="{FF2B5EF4-FFF2-40B4-BE49-F238E27FC236}">
                <a16:creationId xmlns:a16="http://schemas.microsoft.com/office/drawing/2014/main" id="{09A4D50C-154D-3BEA-8D26-600F7FDA11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3888" t="77682" r="38365" b="1276"/>
          <a:stretch>
            <a:fillRect/>
          </a:stretch>
        </p:blipFill>
        <p:spPr bwMode="auto">
          <a:xfrm>
            <a:off x="1754188" y="3743325"/>
            <a:ext cx="1719262"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6" name="Picture 7">
            <a:extLst>
              <a:ext uri="{FF2B5EF4-FFF2-40B4-BE49-F238E27FC236}">
                <a16:creationId xmlns:a16="http://schemas.microsoft.com/office/drawing/2014/main" id="{317A35B6-53A4-C9DD-C73C-1E78C5B238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62" t="19722" r="68829" b="59885"/>
          <a:stretch>
            <a:fillRect/>
          </a:stretch>
        </p:blipFill>
        <p:spPr bwMode="auto">
          <a:xfrm>
            <a:off x="4913313" y="3816350"/>
            <a:ext cx="1992312"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7" name="Picture 27">
            <a:extLst>
              <a:ext uri="{FF2B5EF4-FFF2-40B4-BE49-F238E27FC236}">
                <a16:creationId xmlns:a16="http://schemas.microsoft.com/office/drawing/2014/main" id="{01B58CA7-04E7-8ABF-CAE4-B73E6BBED32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9014" t="15556" r="37376" b="58148"/>
          <a:stretch>
            <a:fillRect/>
          </a:stretch>
        </p:blipFill>
        <p:spPr bwMode="auto">
          <a:xfrm>
            <a:off x="1295400" y="1265238"/>
            <a:ext cx="1281113"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8" name="Picture 19" descr="A man pushing baggage cart on white background">
            <a:extLst>
              <a:ext uri="{FF2B5EF4-FFF2-40B4-BE49-F238E27FC236}">
                <a16:creationId xmlns:a16="http://schemas.microsoft.com/office/drawing/2014/main" id="{42DBC268-DF5F-3B03-9407-4957BB772D5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77325" y="3808413"/>
            <a:ext cx="1325563"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9" name="Rectangle 26">
            <a:extLst>
              <a:ext uri="{FF2B5EF4-FFF2-40B4-BE49-F238E27FC236}">
                <a16:creationId xmlns:a16="http://schemas.microsoft.com/office/drawing/2014/main" id="{27ADA73C-2082-61B0-A63C-A242B861C4DC}"/>
              </a:ext>
            </a:extLst>
          </p:cNvPr>
          <p:cNvSpPr>
            <a:spLocks noChangeArrowheads="1"/>
          </p:cNvSpPr>
          <p:nvPr/>
        </p:nvSpPr>
        <p:spPr bwMode="auto">
          <a:xfrm>
            <a:off x="9612313" y="6096000"/>
            <a:ext cx="12747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000"/>
              <a:t>Sumber: </a:t>
            </a:r>
            <a:r>
              <a:rPr lang="en-US" altLang="en-US" sz="1000" i="1"/>
              <a:t>freepik.com</a:t>
            </a:r>
          </a:p>
        </p:txBody>
      </p:sp>
      <p:pic>
        <p:nvPicPr>
          <p:cNvPr id="20"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3567"/>
                                        </p:tgtEl>
                                        <p:attrNameLst>
                                          <p:attrName>style.visibility</p:attrName>
                                        </p:attrNameLst>
                                      </p:cBhvr>
                                      <p:to>
                                        <p:strVal val="visible"/>
                                      </p:to>
                                    </p:set>
                                    <p:animEffect transition="in" filter="fade">
                                      <p:cBhvr>
                                        <p:cTn id="11" dur="1000"/>
                                        <p:tgtEl>
                                          <p:spTgt spid="23567"/>
                                        </p:tgtEl>
                                      </p:cBhvr>
                                    </p:animEffect>
                                    <p:anim calcmode="lin" valueType="num">
                                      <p:cBhvr>
                                        <p:cTn id="12" dur="1000" fill="hold"/>
                                        <p:tgtEl>
                                          <p:spTgt spid="23567"/>
                                        </p:tgtEl>
                                        <p:attrNameLst>
                                          <p:attrName>ppt_x</p:attrName>
                                        </p:attrNameLst>
                                      </p:cBhvr>
                                      <p:tavLst>
                                        <p:tav tm="0">
                                          <p:val>
                                            <p:strVal val="#ppt_x"/>
                                          </p:val>
                                        </p:tav>
                                        <p:tav tm="100000">
                                          <p:val>
                                            <p:strVal val="#ppt_x"/>
                                          </p:val>
                                        </p:tav>
                                      </p:tavLst>
                                    </p:anim>
                                    <p:anim calcmode="lin" valueType="num">
                                      <p:cBhvr>
                                        <p:cTn id="13" dur="1000" fill="hold"/>
                                        <p:tgtEl>
                                          <p:spTgt spid="2356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3564"/>
                                        </p:tgtEl>
                                        <p:attrNameLst>
                                          <p:attrName>style.visibility</p:attrName>
                                        </p:attrNameLst>
                                      </p:cBhvr>
                                      <p:to>
                                        <p:strVal val="visible"/>
                                      </p:to>
                                    </p:set>
                                    <p:animEffect transition="in" filter="fade">
                                      <p:cBhvr>
                                        <p:cTn id="22" dur="1000"/>
                                        <p:tgtEl>
                                          <p:spTgt spid="23564"/>
                                        </p:tgtEl>
                                      </p:cBhvr>
                                    </p:animEffect>
                                    <p:anim calcmode="lin" valueType="num">
                                      <p:cBhvr>
                                        <p:cTn id="23" dur="1000" fill="hold"/>
                                        <p:tgtEl>
                                          <p:spTgt spid="23564"/>
                                        </p:tgtEl>
                                        <p:attrNameLst>
                                          <p:attrName>ppt_x</p:attrName>
                                        </p:attrNameLst>
                                      </p:cBhvr>
                                      <p:tavLst>
                                        <p:tav tm="0">
                                          <p:val>
                                            <p:strVal val="#ppt_x"/>
                                          </p:val>
                                        </p:tav>
                                        <p:tav tm="100000">
                                          <p:val>
                                            <p:strVal val="#ppt_x"/>
                                          </p:val>
                                        </p:tav>
                                      </p:tavLst>
                                    </p:anim>
                                    <p:anim calcmode="lin" valueType="num">
                                      <p:cBhvr>
                                        <p:cTn id="24" dur="1000" fill="hold"/>
                                        <p:tgtEl>
                                          <p:spTgt spid="2356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23563"/>
                                        </p:tgtEl>
                                        <p:attrNameLst>
                                          <p:attrName>style.visibility</p:attrName>
                                        </p:attrNameLst>
                                      </p:cBhvr>
                                      <p:to>
                                        <p:strVal val="visible"/>
                                      </p:to>
                                    </p:set>
                                    <p:animEffect transition="in" filter="fade">
                                      <p:cBhvr>
                                        <p:cTn id="33" dur="1000"/>
                                        <p:tgtEl>
                                          <p:spTgt spid="23563"/>
                                        </p:tgtEl>
                                      </p:cBhvr>
                                    </p:animEffect>
                                    <p:anim calcmode="lin" valueType="num">
                                      <p:cBhvr>
                                        <p:cTn id="34" dur="1000" fill="hold"/>
                                        <p:tgtEl>
                                          <p:spTgt spid="23563"/>
                                        </p:tgtEl>
                                        <p:attrNameLst>
                                          <p:attrName>ppt_x</p:attrName>
                                        </p:attrNameLst>
                                      </p:cBhvr>
                                      <p:tavLst>
                                        <p:tav tm="0">
                                          <p:val>
                                            <p:strVal val="#ppt_x"/>
                                          </p:val>
                                        </p:tav>
                                        <p:tav tm="100000">
                                          <p:val>
                                            <p:strVal val="#ppt_x"/>
                                          </p:val>
                                        </p:tav>
                                      </p:tavLst>
                                    </p:anim>
                                    <p:anim calcmode="lin" valueType="num">
                                      <p:cBhvr>
                                        <p:cTn id="35" dur="1000" fill="hold"/>
                                        <p:tgtEl>
                                          <p:spTgt spid="235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23565"/>
                                        </p:tgtEl>
                                        <p:attrNameLst>
                                          <p:attrName>style.visibility</p:attrName>
                                        </p:attrNameLst>
                                      </p:cBhvr>
                                      <p:to>
                                        <p:strVal val="visible"/>
                                      </p:to>
                                    </p:set>
                                    <p:animEffect transition="in" filter="fade">
                                      <p:cBhvr>
                                        <p:cTn id="44" dur="1000"/>
                                        <p:tgtEl>
                                          <p:spTgt spid="23565"/>
                                        </p:tgtEl>
                                      </p:cBhvr>
                                    </p:animEffect>
                                    <p:anim calcmode="lin" valueType="num">
                                      <p:cBhvr>
                                        <p:cTn id="45" dur="1000" fill="hold"/>
                                        <p:tgtEl>
                                          <p:spTgt spid="23565"/>
                                        </p:tgtEl>
                                        <p:attrNameLst>
                                          <p:attrName>ppt_x</p:attrName>
                                        </p:attrNameLst>
                                      </p:cBhvr>
                                      <p:tavLst>
                                        <p:tav tm="0">
                                          <p:val>
                                            <p:strVal val="#ppt_x"/>
                                          </p:val>
                                        </p:tav>
                                        <p:tav tm="100000">
                                          <p:val>
                                            <p:strVal val="#ppt_x"/>
                                          </p:val>
                                        </p:tav>
                                      </p:tavLst>
                                    </p:anim>
                                    <p:anim calcmode="lin" valueType="num">
                                      <p:cBhvr>
                                        <p:cTn id="46" dur="1000" fill="hold"/>
                                        <p:tgtEl>
                                          <p:spTgt spid="2356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nodeType="afterEffect">
                                  <p:stCondLst>
                                    <p:cond delay="0"/>
                                  </p:stCondLst>
                                  <p:childTnLst>
                                    <p:set>
                                      <p:cBhvr>
                                        <p:cTn id="54" dur="1" fill="hold">
                                          <p:stCondLst>
                                            <p:cond delay="0"/>
                                          </p:stCondLst>
                                        </p:cTn>
                                        <p:tgtEl>
                                          <p:spTgt spid="23566"/>
                                        </p:tgtEl>
                                        <p:attrNameLst>
                                          <p:attrName>style.visibility</p:attrName>
                                        </p:attrNameLst>
                                      </p:cBhvr>
                                      <p:to>
                                        <p:strVal val="visible"/>
                                      </p:to>
                                    </p:set>
                                    <p:animEffect transition="in" filter="fade">
                                      <p:cBhvr>
                                        <p:cTn id="55" dur="1000"/>
                                        <p:tgtEl>
                                          <p:spTgt spid="23566"/>
                                        </p:tgtEl>
                                      </p:cBhvr>
                                    </p:animEffect>
                                    <p:anim calcmode="lin" valueType="num">
                                      <p:cBhvr>
                                        <p:cTn id="56" dur="1000" fill="hold"/>
                                        <p:tgtEl>
                                          <p:spTgt spid="23566"/>
                                        </p:tgtEl>
                                        <p:attrNameLst>
                                          <p:attrName>ppt_x</p:attrName>
                                        </p:attrNameLst>
                                      </p:cBhvr>
                                      <p:tavLst>
                                        <p:tav tm="0">
                                          <p:val>
                                            <p:strVal val="#ppt_x"/>
                                          </p:val>
                                        </p:tav>
                                        <p:tav tm="100000">
                                          <p:val>
                                            <p:strVal val="#ppt_x"/>
                                          </p:val>
                                        </p:tav>
                                      </p:tavLst>
                                    </p:anim>
                                    <p:anim calcmode="lin" valueType="num">
                                      <p:cBhvr>
                                        <p:cTn id="57" dur="1000" fill="hold"/>
                                        <p:tgtEl>
                                          <p:spTgt spid="2356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childTnLst>
                          </p:cTn>
                        </p:par>
                        <p:par>
                          <p:cTn id="63" fill="hold">
                            <p:stCondLst>
                              <p:cond delay="5500"/>
                            </p:stCondLst>
                            <p:childTnLst>
                              <p:par>
                                <p:cTn id="64" presetID="42" presetClass="entr" presetSubtype="0" fill="hold" nodeType="afterEffect">
                                  <p:stCondLst>
                                    <p:cond delay="0"/>
                                  </p:stCondLst>
                                  <p:childTnLst>
                                    <p:set>
                                      <p:cBhvr>
                                        <p:cTn id="65" dur="1" fill="hold">
                                          <p:stCondLst>
                                            <p:cond delay="0"/>
                                          </p:stCondLst>
                                        </p:cTn>
                                        <p:tgtEl>
                                          <p:spTgt spid="23568"/>
                                        </p:tgtEl>
                                        <p:attrNameLst>
                                          <p:attrName>style.visibility</p:attrName>
                                        </p:attrNameLst>
                                      </p:cBhvr>
                                      <p:to>
                                        <p:strVal val="visible"/>
                                      </p:to>
                                    </p:set>
                                    <p:animEffect transition="in" filter="fade">
                                      <p:cBhvr>
                                        <p:cTn id="66" dur="1000"/>
                                        <p:tgtEl>
                                          <p:spTgt spid="23568"/>
                                        </p:tgtEl>
                                      </p:cBhvr>
                                    </p:animEffect>
                                    <p:anim calcmode="lin" valueType="num">
                                      <p:cBhvr>
                                        <p:cTn id="67" dur="1000" fill="hold"/>
                                        <p:tgtEl>
                                          <p:spTgt spid="23568"/>
                                        </p:tgtEl>
                                        <p:attrNameLst>
                                          <p:attrName>ppt_x</p:attrName>
                                        </p:attrNameLst>
                                      </p:cBhvr>
                                      <p:tavLst>
                                        <p:tav tm="0">
                                          <p:val>
                                            <p:strVal val="#ppt_x"/>
                                          </p:val>
                                        </p:tav>
                                        <p:tav tm="100000">
                                          <p:val>
                                            <p:strVal val="#ppt_x"/>
                                          </p:val>
                                        </p:tav>
                                      </p:tavLst>
                                    </p:anim>
                                    <p:anim calcmode="lin" valueType="num">
                                      <p:cBhvr>
                                        <p:cTn id="68" dur="1000" fill="hold"/>
                                        <p:tgtEl>
                                          <p:spTgt spid="2356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5" grpId="0" animBg="1"/>
      <p:bldP spid="26" grpId="0" animBg="1"/>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entagon 2">
            <a:extLst>
              <a:ext uri="{FF2B5EF4-FFF2-40B4-BE49-F238E27FC236}">
                <a16:creationId xmlns:a16="http://schemas.microsoft.com/office/drawing/2014/main" id="{8A5ADEAF-3268-0E21-B6E4-97626A443E7F}"/>
              </a:ext>
            </a:extLst>
          </p:cNvPr>
          <p:cNvSpPr/>
          <p:nvPr/>
        </p:nvSpPr>
        <p:spPr>
          <a:xfrm>
            <a:off x="-76200" y="228600"/>
            <a:ext cx="306228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Rectangle 3">
            <a:extLst>
              <a:ext uri="{FF2B5EF4-FFF2-40B4-BE49-F238E27FC236}">
                <a16:creationId xmlns:a16="http://schemas.microsoft.com/office/drawing/2014/main" id="{3CA57694-510E-1232-2D77-9CA8C196F0E4}"/>
              </a:ext>
            </a:extLst>
          </p:cNvPr>
          <p:cNvSpPr/>
          <p:nvPr/>
        </p:nvSpPr>
        <p:spPr>
          <a:xfrm>
            <a:off x="76200" y="279400"/>
            <a:ext cx="2859088" cy="584200"/>
          </a:xfrm>
          <a:prstGeom prst="rect">
            <a:avLst/>
          </a:prstGeom>
          <a:ln>
            <a:noFill/>
          </a:ln>
        </p:spPr>
        <p:txBody>
          <a:bodyPr>
            <a:spAutoFit/>
          </a:bodyPr>
          <a:lstStyle/>
          <a:p>
            <a:pPr eaLnBrk="1" fontAlgn="auto" hangingPunct="1">
              <a:spcBef>
                <a:spcPts val="0"/>
              </a:spcBef>
              <a:spcAft>
                <a:spcPts val="0"/>
              </a:spcAft>
              <a:defRPr/>
            </a:pPr>
            <a:r>
              <a:rPr lang="en-US" sz="3200" b="1" dirty="0" err="1">
                <a:ln w="0"/>
                <a:effectLst>
                  <a:outerShdw blurRad="38100" dist="19050" dir="2700000" algn="tl" rotWithShape="0">
                    <a:schemeClr val="dk1">
                      <a:alpha val="40000"/>
                    </a:schemeClr>
                  </a:outerShdw>
                </a:effectLst>
                <a:cs typeface="Calibri" panose="020F0502020204030204" pitchFamily="34" charset="0"/>
              </a:rPr>
              <a:t>Melukis</a:t>
            </a:r>
            <a:r>
              <a:rPr lang="en-US" sz="3200" b="1" dirty="0">
                <a:ln w="0"/>
                <a:effectLst>
                  <a:outerShdw blurRad="38100" dist="19050" dir="2700000" algn="tl" rotWithShape="0">
                    <a:schemeClr val="dk1">
                      <a:alpha val="40000"/>
                    </a:schemeClr>
                  </a:outerShdw>
                </a:effectLst>
                <a:cs typeface="Calibri" panose="020F0502020204030204" pitchFamily="34" charset="0"/>
              </a:rPr>
              <a:t> Gaya</a:t>
            </a:r>
          </a:p>
        </p:txBody>
      </p:sp>
      <p:grpSp>
        <p:nvGrpSpPr>
          <p:cNvPr id="25603" name="Group 44">
            <a:extLst>
              <a:ext uri="{FF2B5EF4-FFF2-40B4-BE49-F238E27FC236}">
                <a16:creationId xmlns:a16="http://schemas.microsoft.com/office/drawing/2014/main" id="{6D4CE6E5-912E-D31D-AFAE-C95B48D2C100}"/>
              </a:ext>
            </a:extLst>
          </p:cNvPr>
          <p:cNvGrpSpPr>
            <a:grpSpLocks/>
          </p:cNvGrpSpPr>
          <p:nvPr/>
        </p:nvGrpSpPr>
        <p:grpSpPr bwMode="auto">
          <a:xfrm>
            <a:off x="2324100" y="660400"/>
            <a:ext cx="7543800" cy="1625600"/>
            <a:chOff x="2324100" y="990600"/>
            <a:chExt cx="7543800" cy="1624916"/>
          </a:xfrm>
        </p:grpSpPr>
        <p:sp>
          <p:nvSpPr>
            <p:cNvPr id="40" name="Rectangle 39">
              <a:extLst>
                <a:ext uri="{FF2B5EF4-FFF2-40B4-BE49-F238E27FC236}">
                  <a16:creationId xmlns:a16="http://schemas.microsoft.com/office/drawing/2014/main" id="{7C3F0B01-B075-F4B8-FAAB-7BBC6BB4961A}"/>
                </a:ext>
              </a:extLst>
            </p:cNvPr>
            <p:cNvSpPr/>
            <p:nvPr/>
          </p:nvSpPr>
          <p:spPr>
            <a:xfrm>
              <a:off x="3201988" y="1387308"/>
              <a:ext cx="381000" cy="355450"/>
            </a:xfrm>
            <a:prstGeom prst="rect">
              <a:avLst/>
            </a:prstGeom>
            <a:solidFill>
              <a:schemeClr val="bg1"/>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a:extLst>
                <a:ext uri="{FF2B5EF4-FFF2-40B4-BE49-F238E27FC236}">
                  <a16:creationId xmlns:a16="http://schemas.microsoft.com/office/drawing/2014/main" id="{F3A7239F-179A-F735-9314-295E58B0534C}"/>
                </a:ext>
              </a:extLst>
            </p:cNvPr>
            <p:cNvSpPr/>
            <p:nvPr/>
          </p:nvSpPr>
          <p:spPr>
            <a:xfrm>
              <a:off x="4557713" y="1392069"/>
              <a:ext cx="381000" cy="355450"/>
            </a:xfrm>
            <a:prstGeom prst="rect">
              <a:avLst/>
            </a:prstGeom>
            <a:solidFill>
              <a:schemeClr val="accent5">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5645" name="Group 11">
              <a:extLst>
                <a:ext uri="{FF2B5EF4-FFF2-40B4-BE49-F238E27FC236}">
                  <a16:creationId xmlns:a16="http://schemas.microsoft.com/office/drawing/2014/main" id="{F681E987-F186-DD23-59F5-0BA969B21832}"/>
                </a:ext>
              </a:extLst>
            </p:cNvPr>
            <p:cNvGrpSpPr>
              <a:grpSpLocks/>
            </p:cNvGrpSpPr>
            <p:nvPr/>
          </p:nvGrpSpPr>
          <p:grpSpPr bwMode="auto">
            <a:xfrm>
              <a:off x="2324100" y="1710041"/>
              <a:ext cx="7543800" cy="64541"/>
              <a:chOff x="2324100" y="1867459"/>
              <a:chExt cx="7543800" cy="64541"/>
            </a:xfrm>
          </p:grpSpPr>
          <p:cxnSp>
            <p:nvCxnSpPr>
              <p:cNvPr id="8" name="Straight Connector 7">
                <a:extLst>
                  <a:ext uri="{FF2B5EF4-FFF2-40B4-BE49-F238E27FC236}">
                    <a16:creationId xmlns:a16="http://schemas.microsoft.com/office/drawing/2014/main" id="{66C783BD-3876-324D-D3A6-6B0829EC631F}"/>
                  </a:ext>
                </a:extLst>
              </p:cNvPr>
              <p:cNvCxnSpPr>
                <a:cxnSpLocks/>
              </p:cNvCxnSpPr>
              <p:nvPr/>
            </p:nvCxnSpPr>
            <p:spPr>
              <a:xfrm>
                <a:off x="2324100" y="1904937"/>
                <a:ext cx="7543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224CCF57-1B28-56A3-6878-E54B962AAE0A}"/>
                  </a:ext>
                </a:extLst>
              </p:cNvPr>
              <p:cNvSpPr/>
              <p:nvPr/>
            </p:nvSpPr>
            <p:spPr>
              <a:xfrm>
                <a:off x="3352800" y="1877961"/>
                <a:ext cx="53975" cy="539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a:extLst>
                  <a:ext uri="{FF2B5EF4-FFF2-40B4-BE49-F238E27FC236}">
                    <a16:creationId xmlns:a16="http://schemas.microsoft.com/office/drawing/2014/main" id="{A3901FEE-916E-E6C0-0328-0440EA6D7A32}"/>
                  </a:ext>
                </a:extLst>
              </p:cNvPr>
              <p:cNvSpPr/>
              <p:nvPr/>
            </p:nvSpPr>
            <p:spPr>
              <a:xfrm>
                <a:off x="4038600" y="1877961"/>
                <a:ext cx="53975" cy="539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Oval 14">
                <a:extLst>
                  <a:ext uri="{FF2B5EF4-FFF2-40B4-BE49-F238E27FC236}">
                    <a16:creationId xmlns:a16="http://schemas.microsoft.com/office/drawing/2014/main" id="{1FCCD9C1-0094-C67F-086C-84176D6ED370}"/>
                  </a:ext>
                </a:extLst>
              </p:cNvPr>
              <p:cNvSpPr/>
              <p:nvPr/>
            </p:nvSpPr>
            <p:spPr>
              <a:xfrm>
                <a:off x="4716463" y="1866853"/>
                <a:ext cx="53975" cy="539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Oval 15">
                <a:extLst>
                  <a:ext uri="{FF2B5EF4-FFF2-40B4-BE49-F238E27FC236}">
                    <a16:creationId xmlns:a16="http://schemas.microsoft.com/office/drawing/2014/main" id="{A31BBAC0-E59D-4B43-6485-F1AD6DD675BD}"/>
                  </a:ext>
                </a:extLst>
              </p:cNvPr>
              <p:cNvSpPr/>
              <p:nvPr/>
            </p:nvSpPr>
            <p:spPr>
              <a:xfrm>
                <a:off x="5402263" y="1866853"/>
                <a:ext cx="53975" cy="539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Oval 16">
                <a:extLst>
                  <a:ext uri="{FF2B5EF4-FFF2-40B4-BE49-F238E27FC236}">
                    <a16:creationId xmlns:a16="http://schemas.microsoft.com/office/drawing/2014/main" id="{530A6DC0-D455-244D-D1A8-2BE594ABF692}"/>
                  </a:ext>
                </a:extLst>
              </p:cNvPr>
              <p:cNvSpPr/>
              <p:nvPr/>
            </p:nvSpPr>
            <p:spPr>
              <a:xfrm>
                <a:off x="6092825" y="1877961"/>
                <a:ext cx="53975" cy="539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Oval 17">
                <a:extLst>
                  <a:ext uri="{FF2B5EF4-FFF2-40B4-BE49-F238E27FC236}">
                    <a16:creationId xmlns:a16="http://schemas.microsoft.com/office/drawing/2014/main" id="{AE70991C-B748-191B-338F-672784448739}"/>
                  </a:ext>
                </a:extLst>
              </p:cNvPr>
              <p:cNvSpPr/>
              <p:nvPr/>
            </p:nvSpPr>
            <p:spPr>
              <a:xfrm>
                <a:off x="6778625" y="1877961"/>
                <a:ext cx="53975" cy="539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Oval 18">
                <a:extLst>
                  <a:ext uri="{FF2B5EF4-FFF2-40B4-BE49-F238E27FC236}">
                    <a16:creationId xmlns:a16="http://schemas.microsoft.com/office/drawing/2014/main" id="{22CDB608-FC38-123E-894E-40F64C9C5B52}"/>
                  </a:ext>
                </a:extLst>
              </p:cNvPr>
              <p:cNvSpPr/>
              <p:nvPr/>
            </p:nvSpPr>
            <p:spPr>
              <a:xfrm>
                <a:off x="7456488" y="1866853"/>
                <a:ext cx="53975" cy="539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Oval 19">
                <a:extLst>
                  <a:ext uri="{FF2B5EF4-FFF2-40B4-BE49-F238E27FC236}">
                    <a16:creationId xmlns:a16="http://schemas.microsoft.com/office/drawing/2014/main" id="{E4074FDD-9117-2B4E-851B-9B47179E2092}"/>
                  </a:ext>
                </a:extLst>
              </p:cNvPr>
              <p:cNvSpPr/>
              <p:nvPr/>
            </p:nvSpPr>
            <p:spPr>
              <a:xfrm>
                <a:off x="8142288" y="1866853"/>
                <a:ext cx="53975" cy="539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Oval 20">
                <a:extLst>
                  <a:ext uri="{FF2B5EF4-FFF2-40B4-BE49-F238E27FC236}">
                    <a16:creationId xmlns:a16="http://schemas.microsoft.com/office/drawing/2014/main" id="{3B65D362-6213-145E-B747-94DA71C497C0}"/>
                  </a:ext>
                </a:extLst>
              </p:cNvPr>
              <p:cNvSpPr/>
              <p:nvPr/>
            </p:nvSpPr>
            <p:spPr>
              <a:xfrm>
                <a:off x="8851900" y="1877961"/>
                <a:ext cx="53975" cy="539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cxnSp>
          <p:nvCxnSpPr>
            <p:cNvPr id="5" name="Straight Arrow Connector 4">
              <a:extLst>
                <a:ext uri="{FF2B5EF4-FFF2-40B4-BE49-F238E27FC236}">
                  <a16:creationId xmlns:a16="http://schemas.microsoft.com/office/drawing/2014/main" id="{B26FC87D-77F3-64FD-6C20-34BD2B6D2863}"/>
                </a:ext>
              </a:extLst>
            </p:cNvPr>
            <p:cNvCxnSpPr>
              <a:cxnSpLocks/>
            </p:cNvCxnSpPr>
            <p:nvPr/>
          </p:nvCxnSpPr>
          <p:spPr>
            <a:xfrm flipH="1">
              <a:off x="3352800" y="1747519"/>
              <a:ext cx="1363663" cy="0"/>
            </a:xfrm>
            <a:prstGeom prst="straightConnector1">
              <a:avLst/>
            </a:prstGeom>
            <a:ln w="1905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7EC90FEB-7113-FDDF-972B-979CDC869B58}"/>
                </a:ext>
              </a:extLst>
            </p:cNvPr>
            <p:cNvSpPr txBox="1"/>
            <p:nvPr/>
          </p:nvSpPr>
          <p:spPr>
            <a:xfrm>
              <a:off x="3113088" y="2245785"/>
              <a:ext cx="5965825" cy="369731"/>
            </a:xfrm>
            <a:prstGeom prst="rect">
              <a:avLst/>
            </a:prstGeom>
            <a:solidFill>
              <a:schemeClr val="accent6">
                <a:lumMod val="20000"/>
                <a:lumOff val="80000"/>
              </a:schemeClr>
            </a:solidFill>
          </p:spPr>
          <p:txBody>
            <a:bodyPr>
              <a:spAutoFit/>
            </a:bodyPr>
            <a:lstStyle/>
            <a:p>
              <a:pPr algn="ctr">
                <a:defRPr/>
              </a:pPr>
              <a:r>
                <a:rPr lang="en-US" dirty="0"/>
                <a:t>Gaya </a:t>
              </a:r>
              <a:r>
                <a:rPr lang="en-US" i="1" dirty="0"/>
                <a:t>F</a:t>
              </a:r>
              <a:r>
                <a:rPr lang="en-US" baseline="-25000" dirty="0"/>
                <a:t>1</a:t>
              </a:r>
              <a:r>
                <a:rPr lang="en-US" dirty="0"/>
                <a:t> </a:t>
              </a:r>
              <a:r>
                <a:rPr lang="en-US" dirty="0" err="1"/>
                <a:t>sebesar</a:t>
              </a:r>
              <a:r>
                <a:rPr lang="en-US" dirty="0"/>
                <a:t> 2 N </a:t>
              </a:r>
              <a:r>
                <a:rPr lang="en-US" dirty="0" err="1"/>
                <a:t>menyebabkan</a:t>
              </a:r>
              <a:r>
                <a:rPr lang="en-US" dirty="0"/>
                <a:t> </a:t>
              </a:r>
              <a:r>
                <a:rPr lang="en-US" dirty="0" err="1"/>
                <a:t>benda</a:t>
              </a:r>
              <a:r>
                <a:rPr lang="en-US" dirty="0"/>
                <a:t> </a:t>
              </a:r>
              <a:r>
                <a:rPr lang="en-US" dirty="0" err="1"/>
                <a:t>berpindah</a:t>
              </a:r>
              <a:r>
                <a:rPr lang="en-US" dirty="0"/>
                <a:t> </a:t>
              </a:r>
              <a:r>
                <a:rPr lang="en-US" dirty="0" err="1"/>
                <a:t>ke</a:t>
              </a:r>
              <a:r>
                <a:rPr lang="en-US" dirty="0"/>
                <a:t> </a:t>
              </a:r>
              <a:r>
                <a:rPr lang="en-US" dirty="0" err="1"/>
                <a:t>kiri</a:t>
              </a:r>
              <a:endParaRPr lang="en-US" dirty="0"/>
            </a:p>
          </p:txBody>
        </p:sp>
        <p:sp>
          <p:nvSpPr>
            <p:cNvPr id="25648" name="Rectangle 24">
              <a:extLst>
                <a:ext uri="{FF2B5EF4-FFF2-40B4-BE49-F238E27FC236}">
                  <a16:creationId xmlns:a16="http://schemas.microsoft.com/office/drawing/2014/main" id="{16357321-83C4-9287-808A-631709905F24}"/>
                </a:ext>
              </a:extLst>
            </p:cNvPr>
            <p:cNvSpPr>
              <a:spLocks noChangeArrowheads="1"/>
            </p:cNvSpPr>
            <p:nvPr/>
          </p:nvSpPr>
          <p:spPr bwMode="auto">
            <a:xfrm>
              <a:off x="2986066" y="990600"/>
              <a:ext cx="8114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i="1" dirty="0"/>
                <a:t>F</a:t>
              </a:r>
              <a:r>
                <a:rPr lang="en-US" altLang="en-US" sz="1600" baseline="-25000" dirty="0"/>
                <a:t>1 </a:t>
              </a:r>
              <a:r>
                <a:rPr lang="en-US" altLang="en-US" sz="1600" dirty="0"/>
                <a:t>= 2 N</a:t>
              </a:r>
            </a:p>
          </p:txBody>
        </p:sp>
        <p:sp>
          <p:nvSpPr>
            <p:cNvPr id="25649" name="Rectangle 40">
              <a:extLst>
                <a:ext uri="{FF2B5EF4-FFF2-40B4-BE49-F238E27FC236}">
                  <a16:creationId xmlns:a16="http://schemas.microsoft.com/office/drawing/2014/main" id="{681985D5-544C-EDE0-0643-924607AED4E6}"/>
                </a:ext>
              </a:extLst>
            </p:cNvPr>
            <p:cNvSpPr>
              <a:spLocks noChangeArrowheads="1"/>
            </p:cNvSpPr>
            <p:nvPr/>
          </p:nvSpPr>
          <p:spPr bwMode="auto">
            <a:xfrm>
              <a:off x="4154686" y="1768779"/>
              <a:ext cx="11235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t>Titik tangkap</a:t>
              </a:r>
            </a:p>
          </p:txBody>
        </p:sp>
      </p:grpSp>
      <p:grpSp>
        <p:nvGrpSpPr>
          <p:cNvPr id="25604" name="Group 25599">
            <a:extLst>
              <a:ext uri="{FF2B5EF4-FFF2-40B4-BE49-F238E27FC236}">
                <a16:creationId xmlns:a16="http://schemas.microsoft.com/office/drawing/2014/main" id="{D2ABAD8A-939E-7DD7-7AA0-530F807453D0}"/>
              </a:ext>
            </a:extLst>
          </p:cNvPr>
          <p:cNvGrpSpPr>
            <a:grpSpLocks/>
          </p:cNvGrpSpPr>
          <p:nvPr/>
        </p:nvGrpSpPr>
        <p:grpSpPr bwMode="auto">
          <a:xfrm>
            <a:off x="2324100" y="2362200"/>
            <a:ext cx="7543800" cy="1706563"/>
            <a:chOff x="2312987" y="2932107"/>
            <a:chExt cx="7543800" cy="1706462"/>
          </a:xfrm>
        </p:grpSpPr>
        <p:sp>
          <p:nvSpPr>
            <p:cNvPr id="48" name="Rectangle 47">
              <a:extLst>
                <a:ext uri="{FF2B5EF4-FFF2-40B4-BE49-F238E27FC236}">
                  <a16:creationId xmlns:a16="http://schemas.microsoft.com/office/drawing/2014/main" id="{47E5B56F-5F77-CB7B-C90B-508A295AA1C7}"/>
                </a:ext>
              </a:extLst>
            </p:cNvPr>
            <p:cNvSpPr/>
            <p:nvPr/>
          </p:nvSpPr>
          <p:spPr>
            <a:xfrm>
              <a:off x="7281862" y="3325784"/>
              <a:ext cx="381000" cy="353992"/>
            </a:xfrm>
            <a:prstGeom prst="rect">
              <a:avLst/>
            </a:prstGeom>
            <a:solidFill>
              <a:schemeClr val="bg1"/>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 name="Rectangle 48">
              <a:extLst>
                <a:ext uri="{FF2B5EF4-FFF2-40B4-BE49-F238E27FC236}">
                  <a16:creationId xmlns:a16="http://schemas.microsoft.com/office/drawing/2014/main" id="{A428E33A-F4AE-8485-DA56-C536640403C0}"/>
                </a:ext>
              </a:extLst>
            </p:cNvPr>
            <p:cNvSpPr/>
            <p:nvPr/>
          </p:nvSpPr>
          <p:spPr>
            <a:xfrm>
              <a:off x="5254625" y="3322609"/>
              <a:ext cx="381000" cy="353992"/>
            </a:xfrm>
            <a:prstGeom prst="rect">
              <a:avLst/>
            </a:prstGeom>
            <a:solidFill>
              <a:schemeClr val="accent5">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5628" name="Group 25">
              <a:extLst>
                <a:ext uri="{FF2B5EF4-FFF2-40B4-BE49-F238E27FC236}">
                  <a16:creationId xmlns:a16="http://schemas.microsoft.com/office/drawing/2014/main" id="{6988D183-5432-2150-5B4C-1D8B99B012FF}"/>
                </a:ext>
              </a:extLst>
            </p:cNvPr>
            <p:cNvGrpSpPr>
              <a:grpSpLocks/>
            </p:cNvGrpSpPr>
            <p:nvPr/>
          </p:nvGrpSpPr>
          <p:grpSpPr bwMode="auto">
            <a:xfrm>
              <a:off x="2312987" y="3639282"/>
              <a:ext cx="7543800" cy="64541"/>
              <a:chOff x="2324100" y="1867459"/>
              <a:chExt cx="7543800" cy="64541"/>
            </a:xfrm>
          </p:grpSpPr>
          <p:cxnSp>
            <p:nvCxnSpPr>
              <p:cNvPr id="27" name="Straight Connector 26">
                <a:extLst>
                  <a:ext uri="{FF2B5EF4-FFF2-40B4-BE49-F238E27FC236}">
                    <a16:creationId xmlns:a16="http://schemas.microsoft.com/office/drawing/2014/main" id="{0982B6C7-AF17-96E8-C1A4-F2BF986C776C}"/>
                  </a:ext>
                </a:extLst>
              </p:cNvPr>
              <p:cNvCxnSpPr>
                <a:cxnSpLocks/>
              </p:cNvCxnSpPr>
              <p:nvPr/>
            </p:nvCxnSpPr>
            <p:spPr>
              <a:xfrm>
                <a:off x="2324100" y="1904778"/>
                <a:ext cx="75438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09155B3D-8D4C-4541-CBA3-3156D088A74E}"/>
                  </a:ext>
                </a:extLst>
              </p:cNvPr>
              <p:cNvSpPr/>
              <p:nvPr/>
            </p:nvSpPr>
            <p:spPr>
              <a:xfrm>
                <a:off x="3352800" y="1877791"/>
                <a:ext cx="53975"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Oval 28">
                <a:extLst>
                  <a:ext uri="{FF2B5EF4-FFF2-40B4-BE49-F238E27FC236}">
                    <a16:creationId xmlns:a16="http://schemas.microsoft.com/office/drawing/2014/main" id="{C571FDF1-E2F5-4664-9790-7FFDEA4CBDD7}"/>
                  </a:ext>
                </a:extLst>
              </p:cNvPr>
              <p:cNvSpPr/>
              <p:nvPr/>
            </p:nvSpPr>
            <p:spPr>
              <a:xfrm>
                <a:off x="4038600" y="1877791"/>
                <a:ext cx="53975"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Oval 29">
                <a:extLst>
                  <a:ext uri="{FF2B5EF4-FFF2-40B4-BE49-F238E27FC236}">
                    <a16:creationId xmlns:a16="http://schemas.microsoft.com/office/drawing/2014/main" id="{126062FE-2674-B8C3-E0FA-640432FAD3C9}"/>
                  </a:ext>
                </a:extLst>
              </p:cNvPr>
              <p:cNvSpPr/>
              <p:nvPr/>
            </p:nvSpPr>
            <p:spPr>
              <a:xfrm>
                <a:off x="4716463" y="1866680"/>
                <a:ext cx="53975"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Oval 30">
                <a:extLst>
                  <a:ext uri="{FF2B5EF4-FFF2-40B4-BE49-F238E27FC236}">
                    <a16:creationId xmlns:a16="http://schemas.microsoft.com/office/drawing/2014/main" id="{9027ADC2-DDCA-5223-F5BE-240CE4F93A2B}"/>
                  </a:ext>
                </a:extLst>
              </p:cNvPr>
              <p:cNvSpPr/>
              <p:nvPr/>
            </p:nvSpPr>
            <p:spPr>
              <a:xfrm>
                <a:off x="5402263" y="1866680"/>
                <a:ext cx="53975"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Oval 31">
                <a:extLst>
                  <a:ext uri="{FF2B5EF4-FFF2-40B4-BE49-F238E27FC236}">
                    <a16:creationId xmlns:a16="http://schemas.microsoft.com/office/drawing/2014/main" id="{D53F8BD0-154D-A1F6-5576-2447E8C38247}"/>
                  </a:ext>
                </a:extLst>
              </p:cNvPr>
              <p:cNvSpPr/>
              <p:nvPr/>
            </p:nvSpPr>
            <p:spPr>
              <a:xfrm>
                <a:off x="6092825" y="1877791"/>
                <a:ext cx="53975"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Oval 32">
                <a:extLst>
                  <a:ext uri="{FF2B5EF4-FFF2-40B4-BE49-F238E27FC236}">
                    <a16:creationId xmlns:a16="http://schemas.microsoft.com/office/drawing/2014/main" id="{B3E639EC-A4D6-4230-17BF-E454EBC8DDFC}"/>
                  </a:ext>
                </a:extLst>
              </p:cNvPr>
              <p:cNvSpPr/>
              <p:nvPr/>
            </p:nvSpPr>
            <p:spPr>
              <a:xfrm>
                <a:off x="6778625" y="1877791"/>
                <a:ext cx="53975"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Oval 33">
                <a:extLst>
                  <a:ext uri="{FF2B5EF4-FFF2-40B4-BE49-F238E27FC236}">
                    <a16:creationId xmlns:a16="http://schemas.microsoft.com/office/drawing/2014/main" id="{FA7BDE65-69BD-8AB2-B31C-6A0FB921B5F0}"/>
                  </a:ext>
                </a:extLst>
              </p:cNvPr>
              <p:cNvSpPr/>
              <p:nvPr/>
            </p:nvSpPr>
            <p:spPr>
              <a:xfrm>
                <a:off x="7456488" y="1866680"/>
                <a:ext cx="53975"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Oval 34">
                <a:extLst>
                  <a:ext uri="{FF2B5EF4-FFF2-40B4-BE49-F238E27FC236}">
                    <a16:creationId xmlns:a16="http://schemas.microsoft.com/office/drawing/2014/main" id="{CA2A59B2-3EFC-964E-36E4-92BE7352E360}"/>
                  </a:ext>
                </a:extLst>
              </p:cNvPr>
              <p:cNvSpPr/>
              <p:nvPr/>
            </p:nvSpPr>
            <p:spPr>
              <a:xfrm>
                <a:off x="8142288" y="1866680"/>
                <a:ext cx="53975"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Oval 35">
                <a:extLst>
                  <a:ext uri="{FF2B5EF4-FFF2-40B4-BE49-F238E27FC236}">
                    <a16:creationId xmlns:a16="http://schemas.microsoft.com/office/drawing/2014/main" id="{020ACDAB-9A1C-7846-2A5D-1A68279E2B58}"/>
                  </a:ext>
                </a:extLst>
              </p:cNvPr>
              <p:cNvSpPr/>
              <p:nvPr/>
            </p:nvSpPr>
            <p:spPr>
              <a:xfrm>
                <a:off x="8851900" y="1877791"/>
                <a:ext cx="53975"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cxnSp>
          <p:nvCxnSpPr>
            <p:cNvPr id="42" name="Straight Arrow Connector 41">
              <a:extLst>
                <a:ext uri="{FF2B5EF4-FFF2-40B4-BE49-F238E27FC236}">
                  <a16:creationId xmlns:a16="http://schemas.microsoft.com/office/drawing/2014/main" id="{F4E6F656-B58A-0AC7-9037-297333D5E154}"/>
                </a:ext>
              </a:extLst>
            </p:cNvPr>
            <p:cNvCxnSpPr>
              <a:cxnSpLocks/>
            </p:cNvCxnSpPr>
            <p:nvPr/>
          </p:nvCxnSpPr>
          <p:spPr>
            <a:xfrm flipV="1">
              <a:off x="5402262" y="3676601"/>
              <a:ext cx="2084388" cy="0"/>
            </a:xfrm>
            <a:prstGeom prst="straightConnector1">
              <a:avLst/>
            </a:prstGeom>
            <a:ln w="1905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sp>
          <p:nvSpPr>
            <p:cNvPr id="25630" name="Rectangle 45">
              <a:extLst>
                <a:ext uri="{FF2B5EF4-FFF2-40B4-BE49-F238E27FC236}">
                  <a16:creationId xmlns:a16="http://schemas.microsoft.com/office/drawing/2014/main" id="{4D0C817F-00EB-9DC2-B517-AB72B5EBEF7C}"/>
                </a:ext>
              </a:extLst>
            </p:cNvPr>
            <p:cNvSpPr>
              <a:spLocks noChangeArrowheads="1"/>
            </p:cNvSpPr>
            <p:nvPr/>
          </p:nvSpPr>
          <p:spPr bwMode="auto">
            <a:xfrm>
              <a:off x="7104651" y="2932107"/>
              <a:ext cx="8114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i="1"/>
                <a:t>F</a:t>
              </a:r>
              <a:r>
                <a:rPr lang="en-US" altLang="en-US" sz="1600" i="1" baseline="-25000"/>
                <a:t>2</a:t>
              </a:r>
              <a:r>
                <a:rPr lang="en-US" altLang="en-US" sz="1600" baseline="-25000"/>
                <a:t> </a:t>
              </a:r>
              <a:r>
                <a:rPr lang="en-US" altLang="en-US" sz="1600"/>
                <a:t>= 3 N</a:t>
              </a:r>
            </a:p>
          </p:txBody>
        </p:sp>
        <p:sp>
          <p:nvSpPr>
            <p:cNvPr id="25631" name="Rectangle 46">
              <a:extLst>
                <a:ext uri="{FF2B5EF4-FFF2-40B4-BE49-F238E27FC236}">
                  <a16:creationId xmlns:a16="http://schemas.microsoft.com/office/drawing/2014/main" id="{512984DE-2FE5-4C46-0450-8FB90877E0F9}"/>
                </a:ext>
              </a:extLst>
            </p:cNvPr>
            <p:cNvSpPr>
              <a:spLocks noChangeArrowheads="1"/>
            </p:cNvSpPr>
            <p:nvPr/>
          </p:nvSpPr>
          <p:spPr bwMode="auto">
            <a:xfrm>
              <a:off x="4894486" y="3730823"/>
              <a:ext cx="11235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t>Titik tangkap</a:t>
              </a:r>
            </a:p>
          </p:txBody>
        </p:sp>
        <p:sp>
          <p:nvSpPr>
            <p:cNvPr id="50" name="TextBox 49">
              <a:extLst>
                <a:ext uri="{FF2B5EF4-FFF2-40B4-BE49-F238E27FC236}">
                  <a16:creationId xmlns:a16="http://schemas.microsoft.com/office/drawing/2014/main" id="{6DCF450A-A716-08FC-C747-D8D5B18A2694}"/>
                </a:ext>
              </a:extLst>
            </p:cNvPr>
            <p:cNvSpPr txBox="1"/>
            <p:nvPr/>
          </p:nvSpPr>
          <p:spPr>
            <a:xfrm>
              <a:off x="3109912" y="4268703"/>
              <a:ext cx="5965825" cy="369866"/>
            </a:xfrm>
            <a:prstGeom prst="rect">
              <a:avLst/>
            </a:prstGeom>
            <a:solidFill>
              <a:schemeClr val="accent6">
                <a:lumMod val="20000"/>
                <a:lumOff val="80000"/>
              </a:schemeClr>
            </a:solidFill>
          </p:spPr>
          <p:txBody>
            <a:bodyPr>
              <a:spAutoFit/>
            </a:bodyPr>
            <a:lstStyle/>
            <a:p>
              <a:pPr algn="ctr">
                <a:defRPr/>
              </a:pPr>
              <a:r>
                <a:rPr lang="en-US" dirty="0"/>
                <a:t>Gaya </a:t>
              </a:r>
              <a:r>
                <a:rPr lang="en-US" i="1" dirty="0"/>
                <a:t>F</a:t>
              </a:r>
              <a:r>
                <a:rPr lang="en-US" i="1" baseline="-25000" dirty="0"/>
                <a:t>2</a:t>
              </a:r>
              <a:r>
                <a:rPr lang="en-US" dirty="0"/>
                <a:t> </a:t>
              </a:r>
              <a:r>
                <a:rPr lang="en-US" dirty="0" err="1"/>
                <a:t>sebesar</a:t>
              </a:r>
              <a:r>
                <a:rPr lang="en-US" dirty="0"/>
                <a:t> 3 N </a:t>
              </a:r>
              <a:r>
                <a:rPr lang="en-US" dirty="0" err="1"/>
                <a:t>menyebabkan</a:t>
              </a:r>
              <a:r>
                <a:rPr lang="en-US" dirty="0"/>
                <a:t> </a:t>
              </a:r>
              <a:r>
                <a:rPr lang="en-US" dirty="0" err="1"/>
                <a:t>benda</a:t>
              </a:r>
              <a:r>
                <a:rPr lang="en-US" dirty="0"/>
                <a:t> </a:t>
              </a:r>
              <a:r>
                <a:rPr lang="en-US" dirty="0" err="1"/>
                <a:t>berpindah</a:t>
              </a:r>
              <a:r>
                <a:rPr lang="en-US" dirty="0"/>
                <a:t> </a:t>
              </a:r>
              <a:r>
                <a:rPr lang="en-US" dirty="0" err="1"/>
                <a:t>ke</a:t>
              </a:r>
              <a:r>
                <a:rPr lang="en-US" dirty="0"/>
                <a:t> </a:t>
              </a:r>
              <a:r>
                <a:rPr lang="en-US" dirty="0" err="1"/>
                <a:t>kanan</a:t>
              </a:r>
              <a:endParaRPr lang="en-US" dirty="0"/>
            </a:p>
          </p:txBody>
        </p:sp>
      </p:grpSp>
      <p:grpSp>
        <p:nvGrpSpPr>
          <p:cNvPr id="25605" name="Group 25601">
            <a:extLst>
              <a:ext uri="{FF2B5EF4-FFF2-40B4-BE49-F238E27FC236}">
                <a16:creationId xmlns:a16="http://schemas.microsoft.com/office/drawing/2014/main" id="{DBE96C7E-CACE-AEA9-9C01-DAEC52DD739B}"/>
              </a:ext>
            </a:extLst>
          </p:cNvPr>
          <p:cNvGrpSpPr>
            <a:grpSpLocks/>
          </p:cNvGrpSpPr>
          <p:nvPr/>
        </p:nvGrpSpPr>
        <p:grpSpPr bwMode="auto">
          <a:xfrm>
            <a:off x="1554163" y="4343400"/>
            <a:ext cx="9083675" cy="1600200"/>
            <a:chOff x="1476961" y="4749243"/>
            <a:chExt cx="9082203" cy="1600106"/>
          </a:xfrm>
        </p:grpSpPr>
        <p:sp>
          <p:nvSpPr>
            <p:cNvPr id="51" name="Rectangle 50">
              <a:extLst>
                <a:ext uri="{FF2B5EF4-FFF2-40B4-BE49-F238E27FC236}">
                  <a16:creationId xmlns:a16="http://schemas.microsoft.com/office/drawing/2014/main" id="{77B00ACF-683C-13B5-CD3A-3FD39BBD5977}"/>
                </a:ext>
              </a:extLst>
            </p:cNvPr>
            <p:cNvSpPr/>
            <p:nvPr/>
          </p:nvSpPr>
          <p:spPr>
            <a:xfrm>
              <a:off x="7281507" y="5142920"/>
              <a:ext cx="380938" cy="353992"/>
            </a:xfrm>
            <a:prstGeom prst="rect">
              <a:avLst/>
            </a:prstGeom>
            <a:solidFill>
              <a:schemeClr val="bg1"/>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 name="Rectangle 51">
              <a:extLst>
                <a:ext uri="{FF2B5EF4-FFF2-40B4-BE49-F238E27FC236}">
                  <a16:creationId xmlns:a16="http://schemas.microsoft.com/office/drawing/2014/main" id="{82AFF718-FB8B-E30F-8F41-9C9D3B7599FD}"/>
                </a:ext>
              </a:extLst>
            </p:cNvPr>
            <p:cNvSpPr/>
            <p:nvPr/>
          </p:nvSpPr>
          <p:spPr>
            <a:xfrm>
              <a:off x="3864174" y="5130221"/>
              <a:ext cx="380938" cy="353992"/>
            </a:xfrm>
            <a:prstGeom prst="rect">
              <a:avLst/>
            </a:prstGeom>
            <a:solidFill>
              <a:schemeClr val="accent5">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5608" name="Group 52">
              <a:extLst>
                <a:ext uri="{FF2B5EF4-FFF2-40B4-BE49-F238E27FC236}">
                  <a16:creationId xmlns:a16="http://schemas.microsoft.com/office/drawing/2014/main" id="{AB1A33D1-16AE-E444-98CE-291EA3EAC7C8}"/>
                </a:ext>
              </a:extLst>
            </p:cNvPr>
            <p:cNvGrpSpPr>
              <a:grpSpLocks/>
            </p:cNvGrpSpPr>
            <p:nvPr/>
          </p:nvGrpSpPr>
          <p:grpSpPr bwMode="auto">
            <a:xfrm>
              <a:off x="2312987" y="5456418"/>
              <a:ext cx="7543800" cy="64541"/>
              <a:chOff x="2324100" y="1867459"/>
              <a:chExt cx="7543800" cy="64541"/>
            </a:xfrm>
          </p:grpSpPr>
          <p:cxnSp>
            <p:nvCxnSpPr>
              <p:cNvPr id="54" name="Straight Connector 53">
                <a:extLst>
                  <a:ext uri="{FF2B5EF4-FFF2-40B4-BE49-F238E27FC236}">
                    <a16:creationId xmlns:a16="http://schemas.microsoft.com/office/drawing/2014/main" id="{FBF66468-23BE-E7CB-5964-C810D307F73A}"/>
                  </a:ext>
                </a:extLst>
              </p:cNvPr>
              <p:cNvCxnSpPr>
                <a:cxnSpLocks/>
              </p:cNvCxnSpPr>
              <p:nvPr/>
            </p:nvCxnSpPr>
            <p:spPr>
              <a:xfrm>
                <a:off x="2324551" y="1904778"/>
                <a:ext cx="754257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2FDF07B0-6555-7B9C-84DF-BD777F3598C8}"/>
                  </a:ext>
                </a:extLst>
              </p:cNvPr>
              <p:cNvSpPr/>
              <p:nvPr/>
            </p:nvSpPr>
            <p:spPr>
              <a:xfrm>
                <a:off x="3353084" y="1877791"/>
                <a:ext cx="53966"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Oval 55">
                <a:extLst>
                  <a:ext uri="{FF2B5EF4-FFF2-40B4-BE49-F238E27FC236}">
                    <a16:creationId xmlns:a16="http://schemas.microsoft.com/office/drawing/2014/main" id="{3419323C-D312-D675-F40C-62EA8EB6C853}"/>
                  </a:ext>
                </a:extLst>
              </p:cNvPr>
              <p:cNvSpPr/>
              <p:nvPr/>
            </p:nvSpPr>
            <p:spPr>
              <a:xfrm>
                <a:off x="4038773" y="1877791"/>
                <a:ext cx="53966"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Oval 56">
                <a:extLst>
                  <a:ext uri="{FF2B5EF4-FFF2-40B4-BE49-F238E27FC236}">
                    <a16:creationId xmlns:a16="http://schemas.microsoft.com/office/drawing/2014/main" id="{19D676CF-E3BD-B2E8-1AC7-DA2CFA0EC56D}"/>
                  </a:ext>
                </a:extLst>
              </p:cNvPr>
              <p:cNvSpPr/>
              <p:nvPr/>
            </p:nvSpPr>
            <p:spPr>
              <a:xfrm>
                <a:off x="4716526" y="1866680"/>
                <a:ext cx="53966"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Oval 57">
                <a:extLst>
                  <a:ext uri="{FF2B5EF4-FFF2-40B4-BE49-F238E27FC236}">
                    <a16:creationId xmlns:a16="http://schemas.microsoft.com/office/drawing/2014/main" id="{3BD2C81D-5719-1D4F-FF70-E840D199F7C0}"/>
                  </a:ext>
                </a:extLst>
              </p:cNvPr>
              <p:cNvSpPr/>
              <p:nvPr/>
            </p:nvSpPr>
            <p:spPr>
              <a:xfrm>
                <a:off x="5402215" y="1866680"/>
                <a:ext cx="53966"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Oval 58">
                <a:extLst>
                  <a:ext uri="{FF2B5EF4-FFF2-40B4-BE49-F238E27FC236}">
                    <a16:creationId xmlns:a16="http://schemas.microsoft.com/office/drawing/2014/main" id="{CFBE5CEE-EB1F-1FF1-F2D1-FBC91A72268A}"/>
                  </a:ext>
                </a:extLst>
              </p:cNvPr>
              <p:cNvSpPr/>
              <p:nvPr/>
            </p:nvSpPr>
            <p:spPr>
              <a:xfrm>
                <a:off x="6092665" y="1877791"/>
                <a:ext cx="53966"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0" name="Oval 59">
                <a:extLst>
                  <a:ext uri="{FF2B5EF4-FFF2-40B4-BE49-F238E27FC236}">
                    <a16:creationId xmlns:a16="http://schemas.microsoft.com/office/drawing/2014/main" id="{5C6E56CA-6B29-CD3A-F9E1-D27C4C3083AF}"/>
                  </a:ext>
                </a:extLst>
              </p:cNvPr>
              <p:cNvSpPr/>
              <p:nvPr/>
            </p:nvSpPr>
            <p:spPr>
              <a:xfrm>
                <a:off x="6778354" y="1877791"/>
                <a:ext cx="53966"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 name="Oval 60">
                <a:extLst>
                  <a:ext uri="{FF2B5EF4-FFF2-40B4-BE49-F238E27FC236}">
                    <a16:creationId xmlns:a16="http://schemas.microsoft.com/office/drawing/2014/main" id="{0D976099-2373-2233-6BA2-FFC4B6238F3E}"/>
                  </a:ext>
                </a:extLst>
              </p:cNvPr>
              <p:cNvSpPr/>
              <p:nvPr/>
            </p:nvSpPr>
            <p:spPr>
              <a:xfrm>
                <a:off x="7456107" y="1866680"/>
                <a:ext cx="53966"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2" name="Oval 61">
                <a:extLst>
                  <a:ext uri="{FF2B5EF4-FFF2-40B4-BE49-F238E27FC236}">
                    <a16:creationId xmlns:a16="http://schemas.microsoft.com/office/drawing/2014/main" id="{1217600E-8A94-48E2-04F4-9E0BD2EEF35D}"/>
                  </a:ext>
                </a:extLst>
              </p:cNvPr>
              <p:cNvSpPr/>
              <p:nvPr/>
            </p:nvSpPr>
            <p:spPr>
              <a:xfrm>
                <a:off x="8141796" y="1866680"/>
                <a:ext cx="53966"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3" name="Oval 62">
                <a:extLst>
                  <a:ext uri="{FF2B5EF4-FFF2-40B4-BE49-F238E27FC236}">
                    <a16:creationId xmlns:a16="http://schemas.microsoft.com/office/drawing/2014/main" id="{85E3B827-5788-6B2C-8A73-8B52D8E0C0E8}"/>
                  </a:ext>
                </a:extLst>
              </p:cNvPr>
              <p:cNvSpPr/>
              <p:nvPr/>
            </p:nvSpPr>
            <p:spPr>
              <a:xfrm>
                <a:off x="8851293" y="1877791"/>
                <a:ext cx="53966" cy="539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cxnSp>
          <p:nvCxnSpPr>
            <p:cNvPr id="64" name="Straight Arrow Connector 63">
              <a:extLst>
                <a:ext uri="{FF2B5EF4-FFF2-40B4-BE49-F238E27FC236}">
                  <a16:creationId xmlns:a16="http://schemas.microsoft.com/office/drawing/2014/main" id="{776B2223-8042-C980-87B9-176219F8832B}"/>
                </a:ext>
              </a:extLst>
            </p:cNvPr>
            <p:cNvCxnSpPr>
              <a:cxnSpLocks/>
            </p:cNvCxnSpPr>
            <p:nvPr/>
          </p:nvCxnSpPr>
          <p:spPr>
            <a:xfrm flipV="1">
              <a:off x="5402212" y="5493737"/>
              <a:ext cx="2084050" cy="0"/>
            </a:xfrm>
            <a:prstGeom prst="straightConnector1">
              <a:avLst/>
            </a:prstGeom>
            <a:ln w="1905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sp>
          <p:nvSpPr>
            <p:cNvPr id="25610" name="Rectangle 64">
              <a:extLst>
                <a:ext uri="{FF2B5EF4-FFF2-40B4-BE49-F238E27FC236}">
                  <a16:creationId xmlns:a16="http://schemas.microsoft.com/office/drawing/2014/main" id="{E9D27AE9-56E5-80F9-93F5-27E8AAC701B7}"/>
                </a:ext>
              </a:extLst>
            </p:cNvPr>
            <p:cNvSpPr>
              <a:spLocks noChangeArrowheads="1"/>
            </p:cNvSpPr>
            <p:nvPr/>
          </p:nvSpPr>
          <p:spPr bwMode="auto">
            <a:xfrm>
              <a:off x="7104651" y="4749243"/>
              <a:ext cx="8114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i="1"/>
                <a:t>F</a:t>
              </a:r>
              <a:r>
                <a:rPr lang="en-US" altLang="en-US" sz="1600" i="1" baseline="-25000"/>
                <a:t>2</a:t>
              </a:r>
              <a:r>
                <a:rPr lang="en-US" altLang="en-US" sz="1600" baseline="-25000"/>
                <a:t> </a:t>
              </a:r>
              <a:r>
                <a:rPr lang="en-US" altLang="en-US" sz="1600"/>
                <a:t>= 3 N</a:t>
              </a:r>
            </a:p>
          </p:txBody>
        </p:sp>
        <p:sp>
          <p:nvSpPr>
            <p:cNvPr id="25611" name="Rectangle 65">
              <a:extLst>
                <a:ext uri="{FF2B5EF4-FFF2-40B4-BE49-F238E27FC236}">
                  <a16:creationId xmlns:a16="http://schemas.microsoft.com/office/drawing/2014/main" id="{C6EE7B4D-52EF-D76C-2401-B6367DBDBDD9}"/>
                </a:ext>
              </a:extLst>
            </p:cNvPr>
            <p:cNvSpPr>
              <a:spLocks noChangeArrowheads="1"/>
            </p:cNvSpPr>
            <p:nvPr/>
          </p:nvSpPr>
          <p:spPr bwMode="auto">
            <a:xfrm>
              <a:off x="3530811" y="5578495"/>
              <a:ext cx="11235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t>Titik tangkap</a:t>
              </a:r>
            </a:p>
          </p:txBody>
        </p:sp>
        <p:sp>
          <p:nvSpPr>
            <p:cNvPr id="67" name="TextBox 66">
              <a:extLst>
                <a:ext uri="{FF2B5EF4-FFF2-40B4-BE49-F238E27FC236}">
                  <a16:creationId xmlns:a16="http://schemas.microsoft.com/office/drawing/2014/main" id="{F9209761-8549-A8AA-F778-87FE9DADF68D}"/>
                </a:ext>
              </a:extLst>
            </p:cNvPr>
            <p:cNvSpPr txBox="1"/>
            <p:nvPr/>
          </p:nvSpPr>
          <p:spPr>
            <a:xfrm>
              <a:off x="1476961" y="5979484"/>
              <a:ext cx="9082203" cy="369865"/>
            </a:xfrm>
            <a:prstGeom prst="rect">
              <a:avLst/>
            </a:prstGeom>
            <a:solidFill>
              <a:schemeClr val="accent6">
                <a:lumMod val="20000"/>
                <a:lumOff val="80000"/>
              </a:schemeClr>
            </a:solidFill>
          </p:spPr>
          <p:txBody>
            <a:bodyPr>
              <a:spAutoFit/>
            </a:bodyPr>
            <a:lstStyle/>
            <a:p>
              <a:pPr algn="ctr">
                <a:defRPr/>
              </a:pPr>
              <a:r>
                <a:rPr lang="en-US" dirty="0" err="1"/>
                <a:t>Dua</a:t>
              </a:r>
              <a:r>
                <a:rPr lang="en-US" dirty="0"/>
                <a:t> </a:t>
              </a:r>
              <a:r>
                <a:rPr lang="en-US" dirty="0" err="1"/>
                <a:t>gaya</a:t>
              </a:r>
              <a:r>
                <a:rPr lang="en-US" dirty="0"/>
                <a:t> </a:t>
              </a:r>
              <a:r>
                <a:rPr lang="en-US" dirty="0" err="1"/>
                <a:t>searah</a:t>
              </a:r>
              <a:r>
                <a:rPr lang="en-US" dirty="0"/>
                <a:t>, </a:t>
              </a:r>
              <a:r>
                <a:rPr lang="en-US" i="1" dirty="0"/>
                <a:t>F</a:t>
              </a:r>
              <a:r>
                <a:rPr lang="en-US" i="1" baseline="-25000" dirty="0"/>
                <a:t>1</a:t>
              </a:r>
              <a:r>
                <a:rPr lang="en-US" dirty="0"/>
                <a:t> </a:t>
              </a:r>
              <a:r>
                <a:rPr lang="en-US" dirty="0" err="1"/>
                <a:t>sebesar</a:t>
              </a:r>
              <a:r>
                <a:rPr lang="en-US" dirty="0"/>
                <a:t> 2 N dan </a:t>
              </a:r>
              <a:r>
                <a:rPr lang="en-US" i="1" dirty="0"/>
                <a:t>F</a:t>
              </a:r>
              <a:r>
                <a:rPr lang="en-US" baseline="-25000" dirty="0"/>
                <a:t>2</a:t>
              </a:r>
              <a:r>
                <a:rPr lang="en-US" dirty="0"/>
                <a:t> </a:t>
              </a:r>
              <a:r>
                <a:rPr lang="en-US" dirty="0" err="1"/>
                <a:t>sebesar</a:t>
              </a:r>
              <a:r>
                <a:rPr lang="en-US" dirty="0"/>
                <a:t> 3 N </a:t>
              </a:r>
              <a:r>
                <a:rPr lang="en-US" dirty="0" err="1"/>
                <a:t>menyebabkan</a:t>
              </a:r>
              <a:r>
                <a:rPr lang="en-US" dirty="0"/>
                <a:t> </a:t>
              </a:r>
              <a:r>
                <a:rPr lang="en-US" dirty="0" err="1"/>
                <a:t>benda</a:t>
              </a:r>
              <a:r>
                <a:rPr lang="en-US" dirty="0"/>
                <a:t> </a:t>
              </a:r>
              <a:r>
                <a:rPr lang="en-US" dirty="0" err="1"/>
                <a:t>berpindah</a:t>
              </a:r>
              <a:r>
                <a:rPr lang="en-US" dirty="0"/>
                <a:t> </a:t>
              </a:r>
              <a:r>
                <a:rPr lang="en-US" dirty="0" err="1"/>
                <a:t>ke</a:t>
              </a:r>
              <a:r>
                <a:rPr lang="en-US" dirty="0"/>
                <a:t> </a:t>
              </a:r>
              <a:r>
                <a:rPr lang="en-US" dirty="0" err="1"/>
                <a:t>kanan</a:t>
              </a:r>
              <a:endParaRPr lang="en-US" dirty="0"/>
            </a:p>
          </p:txBody>
        </p:sp>
        <p:sp>
          <p:nvSpPr>
            <p:cNvPr id="25613" name="Rectangle 67">
              <a:extLst>
                <a:ext uri="{FF2B5EF4-FFF2-40B4-BE49-F238E27FC236}">
                  <a16:creationId xmlns:a16="http://schemas.microsoft.com/office/drawing/2014/main" id="{2511284B-2524-4893-0B76-402D9FFBA211}"/>
                </a:ext>
              </a:extLst>
            </p:cNvPr>
            <p:cNvSpPr>
              <a:spLocks noChangeArrowheads="1"/>
            </p:cNvSpPr>
            <p:nvPr/>
          </p:nvSpPr>
          <p:spPr bwMode="auto">
            <a:xfrm>
              <a:off x="3675766" y="4756047"/>
              <a:ext cx="8114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i="1"/>
                <a:t>F</a:t>
              </a:r>
              <a:r>
                <a:rPr lang="en-US" altLang="en-US" sz="1600" baseline="-25000"/>
                <a:t>1 </a:t>
              </a:r>
              <a:r>
                <a:rPr lang="en-US" altLang="en-US" sz="1600"/>
                <a:t>= 2 N</a:t>
              </a:r>
            </a:p>
          </p:txBody>
        </p:sp>
        <p:cxnSp>
          <p:nvCxnSpPr>
            <p:cNvPr id="69" name="Straight Arrow Connector 68">
              <a:extLst>
                <a:ext uri="{FF2B5EF4-FFF2-40B4-BE49-F238E27FC236}">
                  <a16:creationId xmlns:a16="http://schemas.microsoft.com/office/drawing/2014/main" id="{6CFE6BB4-E2EB-6173-C12B-9948B1248189}"/>
                </a:ext>
              </a:extLst>
            </p:cNvPr>
            <p:cNvCxnSpPr>
              <a:cxnSpLocks/>
            </p:cNvCxnSpPr>
            <p:nvPr/>
          </p:nvCxnSpPr>
          <p:spPr>
            <a:xfrm flipV="1">
              <a:off x="4070516" y="5493737"/>
              <a:ext cx="1352331" cy="6350"/>
            </a:xfrm>
            <a:prstGeom prst="straightConnector1">
              <a:avLst/>
            </a:prstGeom>
            <a:ln w="1905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sp>
          <p:nvSpPr>
            <p:cNvPr id="25615" name="Rectangle 70">
              <a:extLst>
                <a:ext uri="{FF2B5EF4-FFF2-40B4-BE49-F238E27FC236}">
                  <a16:creationId xmlns:a16="http://schemas.microsoft.com/office/drawing/2014/main" id="{CCADDABE-3449-F7CE-C504-95520B74CE52}"/>
                </a:ext>
              </a:extLst>
            </p:cNvPr>
            <p:cNvSpPr>
              <a:spLocks noChangeArrowheads="1"/>
            </p:cNvSpPr>
            <p:nvPr/>
          </p:nvSpPr>
          <p:spPr bwMode="auto">
            <a:xfrm>
              <a:off x="8264156" y="5021120"/>
              <a:ext cx="7601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i="1"/>
                <a:t>R</a:t>
              </a:r>
              <a:r>
                <a:rPr lang="en-US" altLang="en-US" sz="1600" baseline="-25000"/>
                <a:t> </a:t>
              </a:r>
              <a:r>
                <a:rPr lang="en-US" altLang="en-US" sz="1600"/>
                <a:t>= 5 N</a:t>
              </a:r>
            </a:p>
          </p:txBody>
        </p:sp>
      </p:grpSp>
      <p:pic>
        <p:nvPicPr>
          <p:cNvPr id="65" name="Picture 23">
            <a:extLst>
              <a:ext uri="{FF2B5EF4-FFF2-40B4-BE49-F238E27FC236}">
                <a16:creationId xmlns:a16="http://schemas.microsoft.com/office/drawing/2014/main" id="{EE66E0A8-AE7E-A342-9ECE-915492E5B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6224588"/>
            <a:ext cx="12192001"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5603"/>
                                        </p:tgtEl>
                                        <p:attrNameLst>
                                          <p:attrName>style.visibility</p:attrName>
                                        </p:attrNameLst>
                                      </p:cBhvr>
                                      <p:to>
                                        <p:strVal val="visible"/>
                                      </p:to>
                                    </p:set>
                                    <p:animEffect transition="in" filter="fade">
                                      <p:cBhvr>
                                        <p:cTn id="14" dur="1000"/>
                                        <p:tgtEl>
                                          <p:spTgt spid="25603"/>
                                        </p:tgtEl>
                                      </p:cBhvr>
                                    </p:animEffect>
                                    <p:anim calcmode="lin" valueType="num">
                                      <p:cBhvr>
                                        <p:cTn id="15" dur="1000" fill="hold"/>
                                        <p:tgtEl>
                                          <p:spTgt spid="25603"/>
                                        </p:tgtEl>
                                        <p:attrNameLst>
                                          <p:attrName>ppt_x</p:attrName>
                                        </p:attrNameLst>
                                      </p:cBhvr>
                                      <p:tavLst>
                                        <p:tav tm="0">
                                          <p:val>
                                            <p:strVal val="#ppt_x"/>
                                          </p:val>
                                        </p:tav>
                                        <p:tav tm="100000">
                                          <p:val>
                                            <p:strVal val="#ppt_x"/>
                                          </p:val>
                                        </p:tav>
                                      </p:tavLst>
                                    </p:anim>
                                    <p:anim calcmode="lin" valueType="num">
                                      <p:cBhvr>
                                        <p:cTn id="16" dur="1000" fill="hold"/>
                                        <p:tgtEl>
                                          <p:spTgt spid="25603"/>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5604"/>
                                        </p:tgtEl>
                                        <p:attrNameLst>
                                          <p:attrName>style.visibility</p:attrName>
                                        </p:attrNameLst>
                                      </p:cBhvr>
                                      <p:to>
                                        <p:strVal val="visible"/>
                                      </p:to>
                                    </p:set>
                                    <p:animEffect transition="in" filter="fade">
                                      <p:cBhvr>
                                        <p:cTn id="20" dur="1000"/>
                                        <p:tgtEl>
                                          <p:spTgt spid="25604"/>
                                        </p:tgtEl>
                                      </p:cBhvr>
                                    </p:animEffect>
                                    <p:anim calcmode="lin" valueType="num">
                                      <p:cBhvr>
                                        <p:cTn id="21" dur="1000" fill="hold"/>
                                        <p:tgtEl>
                                          <p:spTgt spid="25604"/>
                                        </p:tgtEl>
                                        <p:attrNameLst>
                                          <p:attrName>ppt_x</p:attrName>
                                        </p:attrNameLst>
                                      </p:cBhvr>
                                      <p:tavLst>
                                        <p:tav tm="0">
                                          <p:val>
                                            <p:strVal val="#ppt_x"/>
                                          </p:val>
                                        </p:tav>
                                        <p:tav tm="100000">
                                          <p:val>
                                            <p:strVal val="#ppt_x"/>
                                          </p:val>
                                        </p:tav>
                                      </p:tavLst>
                                    </p:anim>
                                    <p:anim calcmode="lin" valueType="num">
                                      <p:cBhvr>
                                        <p:cTn id="22" dur="1000" fill="hold"/>
                                        <p:tgtEl>
                                          <p:spTgt spid="25604"/>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25605"/>
                                        </p:tgtEl>
                                        <p:attrNameLst>
                                          <p:attrName>style.visibility</p:attrName>
                                        </p:attrNameLst>
                                      </p:cBhvr>
                                      <p:to>
                                        <p:strVal val="visible"/>
                                      </p:to>
                                    </p:set>
                                    <p:animEffect transition="in" filter="fade">
                                      <p:cBhvr>
                                        <p:cTn id="26" dur="1000"/>
                                        <p:tgtEl>
                                          <p:spTgt spid="25605"/>
                                        </p:tgtEl>
                                      </p:cBhvr>
                                    </p:animEffect>
                                    <p:anim calcmode="lin" valueType="num">
                                      <p:cBhvr>
                                        <p:cTn id="27" dur="1000" fill="hold"/>
                                        <p:tgtEl>
                                          <p:spTgt spid="25605"/>
                                        </p:tgtEl>
                                        <p:attrNameLst>
                                          <p:attrName>ppt_x</p:attrName>
                                        </p:attrNameLst>
                                      </p:cBhvr>
                                      <p:tavLst>
                                        <p:tav tm="0">
                                          <p:val>
                                            <p:strVal val="#ppt_x"/>
                                          </p:val>
                                        </p:tav>
                                        <p:tav tm="100000">
                                          <p:val>
                                            <p:strVal val="#ppt_x"/>
                                          </p:val>
                                        </p:tav>
                                      </p:tavLst>
                                    </p:anim>
                                    <p:anim calcmode="lin" valueType="num">
                                      <p:cBhvr>
                                        <p:cTn id="28" dur="1000" fill="hold"/>
                                        <p:tgtEl>
                                          <p:spTgt spid="256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TotalTime>
  <Words>1691</Words>
  <Application>Microsoft Office PowerPoint</Application>
  <PresentationFormat>Widescreen</PresentationFormat>
  <Paragraphs>300</Paragraphs>
  <Slides>34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游ゴシック Light</vt:lpstr>
      <vt:lpstr>Arial</vt:lpstr>
      <vt:lpstr>Arial Rounded MT Bold</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ekanurain@gmail.com</dc:creator>
  <cp:lastModifiedBy>Hani Trifani</cp:lastModifiedBy>
  <cp:revision>19</cp:revision>
  <dcterms:created xsi:type="dcterms:W3CDTF">2022-07-21T14:06:00Z</dcterms:created>
  <dcterms:modified xsi:type="dcterms:W3CDTF">2022-08-03T05:56:08Z</dcterms:modified>
</cp:coreProperties>
</file>